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27" r:id="rId5"/>
    <p:sldId id="307" r:id="rId6"/>
    <p:sldId id="328" r:id="rId7"/>
    <p:sldId id="330" r:id="rId8"/>
    <p:sldId id="331" r:id="rId9"/>
    <p:sldId id="335" r:id="rId10"/>
    <p:sldId id="336" r:id="rId11"/>
    <p:sldId id="345" r:id="rId12"/>
    <p:sldId id="350" r:id="rId13"/>
    <p:sldId id="348" r:id="rId14"/>
    <p:sldId id="349" r:id="rId15"/>
    <p:sldId id="337" r:id="rId16"/>
    <p:sldId id="352" r:id="rId17"/>
    <p:sldId id="338" r:id="rId18"/>
    <p:sldId id="339" r:id="rId19"/>
    <p:sldId id="341" r:id="rId20"/>
    <p:sldId id="343" r:id="rId21"/>
    <p:sldId id="353" r:id="rId22"/>
    <p:sldId id="344" r:id="rId23"/>
    <p:sldId id="346" r:id="rId24"/>
    <p:sldId id="347" r:id="rId25"/>
    <p:sldId id="324" r:id="rId26"/>
    <p:sldId id="354" r:id="rId27"/>
    <p:sldId id="355" r:id="rId28"/>
    <p:sldId id="356" r:id="rId29"/>
    <p:sldId id="351" r:id="rId30"/>
    <p:sldId id="35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77">
          <p15:clr>
            <a:srgbClr val="A4A3A4"/>
          </p15:clr>
        </p15:guide>
        <p15:guide id="4" pos="3839">
          <p15:clr>
            <a:srgbClr val="A4A3A4"/>
          </p15:clr>
        </p15:guide>
        <p15:guide id="5" orient="horz" pos="2162">
          <p15:clr>
            <a:srgbClr val="A4A3A4"/>
          </p15:clr>
        </p15:guide>
        <p15:guide id="6" pos="3835">
          <p15:clr>
            <a:srgbClr val="A4A3A4"/>
          </p15:clr>
        </p15:guide>
        <p15:guide id="7" orient="horz" pos="1352">
          <p15:clr>
            <a:srgbClr val="A4A3A4"/>
          </p15:clr>
        </p15:guide>
        <p15:guide id="8" pos="5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EAB"/>
    <a:srgbClr val="DEDFEE"/>
    <a:srgbClr val="FFC000"/>
    <a:srgbClr val="195989"/>
    <a:srgbClr val="888888"/>
    <a:srgbClr val="9A9A9A"/>
    <a:srgbClr val="6069AC"/>
    <a:srgbClr val="1D679F"/>
    <a:srgbClr val="1F6DA6"/>
    <a:srgbClr val="1B5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1CBCD-3D4C-2B1A-84B1-3B5AEE816100}" v="2" dt="2024-06-12T15:59:52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89550" autoAdjust="0"/>
  </p:normalViewPr>
  <p:slideViewPr>
    <p:cSldViewPr snapToGrid="0">
      <p:cViewPr>
        <p:scale>
          <a:sx n="60" d="100"/>
          <a:sy n="60" d="100"/>
        </p:scale>
        <p:origin x="1364" y="116"/>
      </p:cViewPr>
      <p:guideLst>
        <p:guide orient="horz" pos="2092"/>
        <p:guide pos="3840"/>
        <p:guide orient="horz" pos="3777"/>
        <p:guide pos="3839"/>
        <p:guide orient="horz" pos="2162"/>
        <p:guide pos="3835"/>
        <p:guide orient="horz" pos="1352"/>
        <p:guide pos="543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S Fabio (JRC)" userId="S::fabio.rodrigues@ec.europa.eu::8aa8e0ad-6a3a-450c-86ed-0da7da612a4c" providerId="AD" clId="Web-{8E11CBCD-3D4C-2B1A-84B1-3B5AEE816100}"/>
    <pc:docChg chg="modSld">
      <pc:chgData name="RODRIGUES Fabio (JRC)" userId="S::fabio.rodrigues@ec.europa.eu::8aa8e0ad-6a3a-450c-86ed-0da7da612a4c" providerId="AD" clId="Web-{8E11CBCD-3D4C-2B1A-84B1-3B5AEE816100}" dt="2024-06-12T15:59:52.872" v="1" actId="20577"/>
      <pc:docMkLst>
        <pc:docMk/>
      </pc:docMkLst>
      <pc:sldChg chg="modSp">
        <pc:chgData name="RODRIGUES Fabio (JRC)" userId="S::fabio.rodrigues@ec.europa.eu::8aa8e0ad-6a3a-450c-86ed-0da7da612a4c" providerId="AD" clId="Web-{8E11CBCD-3D4C-2B1A-84B1-3B5AEE816100}" dt="2024-06-12T15:59:52.872" v="1" actId="20577"/>
        <pc:sldMkLst>
          <pc:docMk/>
          <pc:sldMk cId="3492350596" sldId="307"/>
        </pc:sldMkLst>
        <pc:spChg chg="mod">
          <ac:chgData name="RODRIGUES Fabio (JRC)" userId="S::fabio.rodrigues@ec.europa.eu::8aa8e0ad-6a3a-450c-86ed-0da7da612a4c" providerId="AD" clId="Web-{8E11CBCD-3D4C-2B1A-84B1-3B5AEE816100}" dt="2024-06-12T15:59:52.872" v="1" actId="20577"/>
          <ac:spMkLst>
            <pc:docMk/>
            <pc:sldMk cId="3492350596" sldId="307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pPr/>
              <a:t>02/07/2024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pPr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Joint effort with</a:t>
            </a:r>
            <a:r>
              <a:rPr lang="en-GB" baseline="0" dirty="0" smtClean="0"/>
              <a:t> EUROSTAT, the European Union official statistical office, for publishing a GVC (Global Value Added) indicators database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15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34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6B36-B867-4E07-9131-BE971CE5C2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03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2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be discussed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39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To be discussed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6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To be discussed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1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06161" y="1122363"/>
            <a:ext cx="6392729" cy="23876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41600" y="3602038"/>
            <a:ext cx="6392729" cy="112088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5000"/>
              </a:lnSpc>
              <a:buNone/>
              <a:defRPr sz="20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741600" y="5159218"/>
            <a:ext cx="4049315" cy="8774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Aft>
                <a:spcPts val="400"/>
              </a:spcAft>
              <a:buFontTx/>
              <a:buNone/>
              <a:defRPr sz="17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  <a:br>
              <a:rPr lang="en-GB" noProof="0" dirty="0"/>
            </a:br>
            <a:r>
              <a:rPr lang="en-GB" noProof="0" dirty="0"/>
              <a:t>Venue and date</a:t>
            </a:r>
          </a:p>
        </p:txBody>
      </p:sp>
    </p:spTree>
    <p:extLst>
      <p:ext uri="{BB962C8B-B14F-4D97-AF65-F5344CB8AC3E}">
        <p14:creationId xmlns:p14="http://schemas.microsoft.com/office/powerpoint/2010/main" val="2305607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05" y="743802"/>
            <a:ext cx="544923" cy="544923"/>
          </a:xfrm>
          <a:prstGeom prst="rect">
            <a:avLst/>
          </a:prstGeom>
        </p:spPr>
      </p:pic>
      <p:sp>
        <p:nvSpPr>
          <p:cNvPr id="10" name="Rectangl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10536" y="1992574"/>
            <a:ext cx="641274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1999" cy="6858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0536" y="1992573"/>
            <a:ext cx="6209589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sz="20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996961" y="586765"/>
            <a:ext cx="3623164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96962" y="1825626"/>
            <a:ext cx="3623164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 sz="2000"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47460" y="0"/>
            <a:ext cx="9191460" cy="3406774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029" y="2840349"/>
            <a:ext cx="8083096" cy="59093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>
            <a:lvl1pPr marL="108000">
              <a:defRPr lang="en-GB" sz="3600" noProof="0" dirty="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37029" y="3630614"/>
            <a:ext cx="8083096" cy="2365375"/>
          </a:xfrm>
          <a:prstGeom prst="rect">
            <a:avLst/>
          </a:prstGeom>
        </p:spPr>
        <p:txBody>
          <a:bodyPr/>
          <a:lstStyle>
            <a:lvl1pPr marL="0" indent="-342900" algn="l">
              <a:buClr>
                <a:schemeClr val="accent5"/>
              </a:buClr>
              <a:buFont typeface="Arial"/>
              <a:buNone/>
              <a:defRPr lang="en-GB" sz="2000" noProof="0" dirty="0"/>
            </a:lvl1pPr>
            <a:lvl2pPr marL="800100" indent="-342900">
              <a:buClr>
                <a:schemeClr val="accent5"/>
              </a:buClr>
              <a:buFont typeface="Arial"/>
              <a:buNone/>
              <a:defRPr/>
            </a:lvl2pPr>
            <a:lvl3pPr marL="1200150" indent="-285750">
              <a:buClr>
                <a:schemeClr val="accent5"/>
              </a:buClr>
              <a:buFont typeface="Arial"/>
              <a:buNone/>
              <a:defRPr/>
            </a:lvl3pPr>
            <a:lvl4pPr marL="1657350" indent="-285750">
              <a:buClr>
                <a:schemeClr val="accent5"/>
              </a:buClr>
              <a:buFont typeface="Arial"/>
              <a:buNone/>
              <a:defRPr/>
            </a:lvl4pPr>
            <a:lvl5pPr marL="2114550" indent="-285750">
              <a:buClr>
                <a:schemeClr val="accent5"/>
              </a:buClr>
              <a:buFont typeface="Arial"/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91770F5-2782-1F4E-9454-6153424C24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0595" y="1750539"/>
            <a:ext cx="2592000" cy="368143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43AF76D-F2BC-5E4D-A9D3-A407105363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6595" y="4549007"/>
            <a:ext cx="2160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F45C1D5-4486-4C46-BF7D-C6FF42ACD73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99360" y="1750539"/>
            <a:ext cx="2592000" cy="368143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0D60560-2AA7-0544-86F2-721378D37C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15360" y="4549007"/>
            <a:ext cx="2160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31BFC467-D61E-CD49-9C65-588E3103E3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28125" y="1750539"/>
            <a:ext cx="2592000" cy="368143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8307C8-50CF-C64B-8F97-99A6B2FB9E9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4125" y="4549007"/>
            <a:ext cx="2160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cxnSp>
        <p:nvCxnSpPr>
          <p:cNvPr id="11" name="Straight Connector 1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63562" y="1750539"/>
            <a:ext cx="1710000" cy="2105998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404481" y="1750537"/>
            <a:ext cx="2102400" cy="21024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63562" y="3970486"/>
            <a:ext cx="1710000" cy="2106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04481" y="3970486"/>
            <a:ext cx="2106000" cy="2106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870068" y="1750539"/>
            <a:ext cx="1710000" cy="2105998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37274" y="1750537"/>
            <a:ext cx="2106000" cy="2106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873668" y="3970485"/>
            <a:ext cx="1706400" cy="2106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37275" y="3970486"/>
            <a:ext cx="2106000" cy="2106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cxnSp>
        <p:nvCxnSpPr>
          <p:cNvPr id="19" name="Straight Connector 1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674160-6753-37BA-E9AB-267A4286F3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6"/>
            <a:ext cx="9144000" cy="34218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2000" y="1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49600" y="1122363"/>
            <a:ext cx="6603887" cy="124034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13289" y="3855677"/>
            <a:ext cx="7502769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7181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FF555B-76D6-605F-4372-EE4B421D60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6" y="-1664"/>
            <a:ext cx="9165964" cy="6876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1009" y="859826"/>
            <a:ext cx="6392729" cy="23876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</a:t>
            </a:r>
            <a:r>
              <a:rPr lang="en-GB" noProof="0"/>
              <a:t>title style</a:t>
            </a:r>
            <a:endParaRPr lang="en-GB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85600" y="3420978"/>
            <a:ext cx="6392729" cy="107649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5000"/>
              </a:lnSpc>
              <a:buNone/>
              <a:defRPr sz="20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398" y="-262536"/>
            <a:ext cx="0" cy="34782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85600" y="4950999"/>
            <a:ext cx="4049315" cy="8774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Aft>
                <a:spcPts val="400"/>
              </a:spcAft>
              <a:buFontTx/>
              <a:buNone/>
              <a:defRPr sz="175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  <a:br>
              <a:rPr lang="en-GB" noProof="0" dirty="0"/>
            </a:br>
            <a:r>
              <a:rPr lang="en-GB" noProof="0" dirty="0"/>
              <a:t>Venue and date</a:t>
            </a:r>
          </a:p>
        </p:txBody>
      </p:sp>
      <p:pic>
        <p:nvPicPr>
          <p:cNvPr id="10" name="Picture 1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3" y="6061596"/>
            <a:ext cx="1694258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36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5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pter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49600" y="860400"/>
            <a:ext cx="6392729" cy="23876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85600" y="3420000"/>
            <a:ext cx="6392729" cy="16557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5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2000" y="-262800"/>
            <a:ext cx="0" cy="34782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101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9276" y="1825625"/>
            <a:ext cx="807085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sz="2000"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49275" y="1825625"/>
            <a:ext cx="3929091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 sz="2000"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5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880" y="1825626"/>
            <a:ext cx="3945731" cy="4170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 typeface="Arial"/>
              <a:buNone/>
              <a:defRPr sz="2000"/>
            </a:lvl1pPr>
          </a:lstStyle>
          <a:p>
            <a:pPr lvl="0"/>
            <a:endParaRPr lang="en-GB" noProof="0" dirty="0"/>
          </a:p>
        </p:txBody>
      </p:sp>
      <p:cxnSp>
        <p:nvCxnSpPr>
          <p:cNvPr id="8" name="Straight Connector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49275" y="1825625"/>
            <a:ext cx="3929091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sz="2000"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59878" y="1825625"/>
            <a:ext cx="3945733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None/>
              <a:defRPr sz="2000"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9275" y="1825626"/>
            <a:ext cx="2592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 sz="2000" baseline="0"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276000" y="1825625"/>
            <a:ext cx="2592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 sz="2000"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007586" y="1825625"/>
            <a:ext cx="2592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 sz="2000"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</p:txBody>
      </p:sp>
      <p:cxnSp>
        <p:nvCxnSpPr>
          <p:cNvPr id="8" name="Straight Connector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564" y="1681163"/>
            <a:ext cx="3924000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200" b="1">
                <a:solidFill>
                  <a:srgbClr val="6069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3564" y="2597728"/>
            <a:ext cx="3924000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 sz="2000"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49" y="1681163"/>
            <a:ext cx="3945548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200" b="1">
                <a:solidFill>
                  <a:srgbClr val="6069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549" y="2597728"/>
            <a:ext cx="3945548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 sz="2000"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8" name="Straight Connector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9144000" cy="42454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cxnSp>
        <p:nvCxnSpPr>
          <p:cNvPr id="7" name="Straight Connector 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0944" r="6669" b="9113"/>
          <a:stretch/>
        </p:blipFill>
        <p:spPr>
          <a:xfrm>
            <a:off x="6897932" y="6177847"/>
            <a:ext cx="1727997" cy="46722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64566" y="6436338"/>
            <a:ext cx="4443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 algn="l">
              <a:buClr>
                <a:schemeClr val="accent5"/>
              </a:buClr>
              <a:buFont typeface="Arial"/>
              <a:buNone/>
            </a:pPr>
            <a:fld id="{7CDCD853-BF31-41A2-A1D4-0871305F302F}" type="slidenum">
              <a:rPr lang="en-GB" sz="120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</a:rPr>
              <a:pPr marL="0" indent="0" algn="l">
                <a:buClr>
                  <a:schemeClr val="accent5"/>
                </a:buClr>
                <a:buFont typeface="Arial"/>
                <a:buNone/>
              </a:pPr>
              <a:t>‹#›</a:t>
            </a:fld>
            <a:endParaRPr lang="en-GB" sz="1600" noProof="0" dirty="0">
              <a:ln>
                <a:noFill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0595" y="6411461"/>
            <a:ext cx="1" cy="44653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3" r:id="rId3"/>
    <p:sldLayoutId id="2147483650" r:id="rId4"/>
    <p:sldLayoutId id="2147483660" r:id="rId5"/>
    <p:sldLayoutId id="2147483652" r:id="rId6"/>
    <p:sldLayoutId id="2147483661" r:id="rId7"/>
    <p:sldLayoutId id="2147483653" r:id="rId8"/>
    <p:sldLayoutId id="2147483654" r:id="rId9"/>
    <p:sldLayoutId id="2147483659" r:id="rId10"/>
    <p:sldLayoutId id="2147483658" r:id="rId11"/>
    <p:sldLayoutId id="2147483668" r:id="rId12"/>
    <p:sldLayoutId id="2147483666" r:id="rId13"/>
    <p:sldLayoutId id="2147483667" r:id="rId14"/>
    <p:sldLayoutId id="2147483655" r:id="rId15"/>
    <p:sldLayoutId id="2147483672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5" Type="http://schemas.openxmlformats.org/officeDocument/2006/relationships/hyperlink" Target="https://joint-research-centre.ec.europa.eu/index_en" TargetMode="External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b="1" dirty="0"/>
              <a:t>Global Value Chains indicators fully consistent with EU official </a:t>
            </a:r>
            <a:r>
              <a:rPr lang="en-US" sz="3000" b="1" dirty="0" smtClean="0"/>
              <a:t>statistics</a:t>
            </a:r>
            <a:endParaRPr lang="en-GB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600" y="3602038"/>
            <a:ext cx="6392729" cy="1120882"/>
          </a:xfrm>
        </p:spPr>
        <p:txBody>
          <a:bodyPr/>
          <a:lstStyle/>
          <a:p>
            <a:r>
              <a:rPr lang="en-US" dirty="0"/>
              <a:t>30th International Input-Output Association Conference, 1st - 5th July 2024, Santiago, Chile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41600" y="5159218"/>
            <a:ext cx="7072364" cy="877455"/>
          </a:xfrm>
        </p:spPr>
        <p:txBody>
          <a:bodyPr/>
          <a:lstStyle/>
          <a:p>
            <a:r>
              <a:rPr lang="en-GB" dirty="0" smtClean="0"/>
              <a:t>Pablo </a:t>
            </a:r>
            <a:r>
              <a:rPr lang="en-GB" dirty="0" err="1" smtClean="0"/>
              <a:t>Piñero</a:t>
            </a:r>
            <a:r>
              <a:rPr lang="en-GB" dirty="0" smtClean="0"/>
              <a:t>,</a:t>
            </a:r>
            <a:r>
              <a:rPr lang="pt-BR" dirty="0"/>
              <a:t> Santacruz Banacloche, José Manuel Rueda-Cantuche</a:t>
            </a:r>
            <a:endParaRPr lang="en-GB" dirty="0" smtClean="0"/>
          </a:p>
          <a:p>
            <a:r>
              <a:rPr lang="en-GB" i="1" dirty="0" smtClean="0"/>
              <a:t>Joint Research Centre, European Commission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718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Member State vs. EU perspective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51" y="1667933"/>
            <a:ext cx="3999881" cy="3212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536" y="1667933"/>
            <a:ext cx="4001723" cy="3212651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2036209" y="5112858"/>
            <a:ext cx="4194469" cy="1353312"/>
          </a:xfrm>
          <a:prstGeom prst="borderCallout1">
            <a:avLst>
              <a:gd name="adj1" fmla="val 859"/>
              <a:gd name="adj2" fmla="val 50609"/>
              <a:gd name="adj3" fmla="val -75414"/>
              <a:gd name="adj4" fmla="val 71344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Intra-EU trade due to exports to the world supports employment and generates income </a:t>
            </a:r>
            <a:r>
              <a:rPr lang="en-GB" dirty="0" smtClean="0">
                <a:sym typeface="Wingdings" panose="05000000000000000000" pitchFamily="2" charset="2"/>
              </a:rPr>
              <a:t> on average 18% of the domestic value added in exports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94492" y="5441541"/>
                <a:ext cx="1917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sup>
                      </m:sSup>
                      <m:r>
                        <a:rPr lang="en-GB" b="0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〈"/>
                          <m:endChr m:val="〉"/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en-GB" b="1" i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p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𝐭𝐫</m:t>
                          </m:r>
                        </m:sup>
                      </m:sSup>
                      <m:d>
                        <m:dPr>
                          <m:begChr m:val="〈"/>
                          <m:endChr m:val="〉"/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GB" b="1" i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492" y="5441541"/>
                <a:ext cx="191738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1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8280127" cy="782357"/>
          </a:xfrm>
        </p:spPr>
        <p:txBody>
          <a:bodyPr/>
          <a:lstStyle/>
          <a:p>
            <a:r>
              <a:rPr lang="en-GB" dirty="0" smtClean="0"/>
              <a:t>DC and TLS decomposition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14" y="1554480"/>
            <a:ext cx="7813446" cy="4663440"/>
          </a:xfrm>
        </p:spPr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Typically, trade flows can be </a:t>
            </a:r>
            <a:r>
              <a:rPr lang="en-US" dirty="0" smtClean="0"/>
              <a:t>decomposed </a:t>
            </a:r>
            <a:r>
              <a:rPr lang="en-US" dirty="0" smtClean="0"/>
              <a:t>into: i) domestic and foreign fractions, ii) DC and iii) TLS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There are two options regarding ii) and iii)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arenR"/>
            </a:pPr>
            <a:r>
              <a:rPr lang="en-US" dirty="0" smtClean="0"/>
              <a:t>To </a:t>
            </a:r>
            <a:r>
              <a:rPr lang="en-US" b="1" dirty="0" smtClean="0"/>
              <a:t>include</a:t>
            </a:r>
            <a:r>
              <a:rPr lang="en-US" dirty="0" smtClean="0"/>
              <a:t> them </a:t>
            </a:r>
            <a:r>
              <a:rPr lang="en-US" dirty="0" smtClean="0">
                <a:sym typeface="Wingdings" panose="05000000000000000000" pitchFamily="2" charset="2"/>
              </a:rPr>
              <a:t> existing approaches</a:t>
            </a: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ym typeface="Wingdings" panose="05000000000000000000" pitchFamily="2" charset="2"/>
              </a:rPr>
              <a:t>Explicitly </a:t>
            </a:r>
            <a:r>
              <a:rPr lang="en-US" dirty="0" smtClean="0">
                <a:sym typeface="Wingdings" panose="05000000000000000000" pitchFamily="2" charset="2"/>
              </a:rPr>
              <a:t>reports </a:t>
            </a:r>
            <a:r>
              <a:rPr lang="en-US" dirty="0" smtClean="0">
                <a:sym typeface="Wingdings" panose="05000000000000000000" pitchFamily="2" charset="2"/>
              </a:rPr>
              <a:t>full decomposition, easier user interpretation</a:t>
            </a: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ym typeface="Wingdings" panose="05000000000000000000" pitchFamily="2" charset="2"/>
              </a:rPr>
              <a:t>…But </a:t>
            </a:r>
            <a:r>
              <a:rPr lang="en-GB" dirty="0" smtClean="0">
                <a:sym typeface="Wingdings" panose="05000000000000000000" pitchFamily="2" charset="2"/>
              </a:rPr>
              <a:t>causes overestimation </a:t>
            </a:r>
            <a:r>
              <a:rPr lang="en-GB" dirty="0" smtClean="0">
                <a:sym typeface="Wingdings" panose="05000000000000000000" pitchFamily="2" charset="2"/>
              </a:rPr>
              <a:t>(DC+TLS) in some industries</a:t>
            </a:r>
            <a:endParaRPr lang="en-GB" dirty="0">
              <a:sym typeface="Wingdings" panose="05000000000000000000" pitchFamily="2" charset="2"/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rabicParenR"/>
            </a:pPr>
            <a:r>
              <a:rPr lang="en-GB" dirty="0" smtClean="0">
                <a:sym typeface="Wingdings" panose="05000000000000000000" pitchFamily="2" charset="2"/>
              </a:rPr>
              <a:t>To </a:t>
            </a:r>
            <a:r>
              <a:rPr lang="en-GB" b="1" dirty="0" smtClean="0">
                <a:sym typeface="Wingdings" panose="05000000000000000000" pitchFamily="2" charset="2"/>
              </a:rPr>
              <a:t>exclude</a:t>
            </a:r>
            <a:r>
              <a:rPr lang="en-GB" dirty="0" smtClean="0">
                <a:sym typeface="Wingdings" panose="05000000000000000000" pitchFamily="2" charset="2"/>
              </a:rPr>
              <a:t> them  EU GVC (this proposal)</a:t>
            </a: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ym typeface="Wingdings" panose="05000000000000000000" pitchFamily="2" charset="2"/>
              </a:rPr>
              <a:t>More accurate estimation of domestic value added in exports (basic prices)</a:t>
            </a: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ym typeface="Wingdings" panose="05000000000000000000" pitchFamily="2" charset="2"/>
              </a:rPr>
              <a:t>…But does not explicitly report full decomposition – DC and TLS needs to be added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9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Double counted 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794" y="2603422"/>
            <a:ext cx="4997262" cy="36144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general, there is a consensus on how to decompose foreign and domestic components for intermediate and final </a:t>
            </a:r>
            <a:r>
              <a:rPr lang="en-US" dirty="0" smtClean="0"/>
              <a:t>products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dirty="0"/>
              <a:t>there are still ongoing discussions about how to further decompose the double counted components due to trade in intermediate </a:t>
            </a:r>
            <a:r>
              <a:rPr lang="en-US" dirty="0" smtClean="0"/>
              <a:t>products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the EU GVC database </a:t>
            </a:r>
            <a:r>
              <a:rPr lang="en-US" dirty="0" smtClean="0">
                <a:sym typeface="Wingdings" panose="05000000000000000000" pitchFamily="2" charset="2"/>
              </a:rPr>
              <a:t> ADR method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207" y="2975454"/>
            <a:ext cx="1892814" cy="3040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503" y="1686080"/>
            <a:ext cx="2774582" cy="873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Group 15"/>
          <p:cNvGrpSpPr/>
          <p:nvPr/>
        </p:nvGrpSpPr>
        <p:grpSpPr>
          <a:xfrm>
            <a:off x="868480" y="1729609"/>
            <a:ext cx="4745577" cy="687808"/>
            <a:chOff x="878640" y="1964393"/>
            <a:chExt cx="4745577" cy="687808"/>
          </a:xfrm>
        </p:grpSpPr>
        <p:grpSp>
          <p:nvGrpSpPr>
            <p:cNvPr id="7" name="Group 6"/>
            <p:cNvGrpSpPr/>
            <p:nvPr/>
          </p:nvGrpSpPr>
          <p:grpSpPr>
            <a:xfrm>
              <a:off x="878640" y="1964393"/>
              <a:ext cx="4745577" cy="687808"/>
              <a:chOff x="6356301" y="1618204"/>
              <a:chExt cx="6327437" cy="91707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19022" y="1618204"/>
                <a:ext cx="874662" cy="87466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323556">
                <a:off x="11833127" y="1656763"/>
                <a:ext cx="850611" cy="850610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>
                <a:off x="7213343" y="2110109"/>
                <a:ext cx="874662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dash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323556">
                <a:off x="6356301" y="1643798"/>
                <a:ext cx="891483" cy="891483"/>
              </a:xfrm>
              <a:prstGeom prst="rect">
                <a:avLst/>
              </a:prstGeom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>
                <a:off x="8993684" y="2055535"/>
                <a:ext cx="937716" cy="13903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dash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323556">
              <a:off x="3612629" y="1983464"/>
              <a:ext cx="668612" cy="668612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4303426" y="2297870"/>
              <a:ext cx="703287" cy="1042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26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Double counted components</a:t>
            </a:r>
            <a:endParaRPr lang="en-GB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23" y="1832761"/>
            <a:ext cx="4982507" cy="396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0" t="11167" r="33049" b="1800"/>
          <a:stretch/>
        </p:blipFill>
        <p:spPr bwMode="auto">
          <a:xfrm>
            <a:off x="831414" y="2287430"/>
            <a:ext cx="1858624" cy="2815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Double counted components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8" y="2117330"/>
            <a:ext cx="5044941" cy="33783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4640" y="3685032"/>
            <a:ext cx="100584" cy="13350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ine Callout 1 8"/>
          <p:cNvSpPr/>
          <p:nvPr/>
        </p:nvSpPr>
        <p:spPr>
          <a:xfrm>
            <a:off x="2231136" y="5614416"/>
            <a:ext cx="4210107" cy="973342"/>
          </a:xfrm>
          <a:prstGeom prst="borderCallout1">
            <a:avLst>
              <a:gd name="adj1" fmla="val 647"/>
              <a:gd name="adj2" fmla="val 41394"/>
              <a:gd name="adj3" fmla="val -67085"/>
              <a:gd name="adj4" fmla="val 16689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 2021, on average for the EU DC represented around 0.75% of the value of </a:t>
            </a:r>
            <a:r>
              <a:rPr lang="en-GB" dirty="0" smtClean="0"/>
              <a:t>exports (most of it is domestic)</a:t>
            </a:r>
            <a:endParaRPr lang="en-GB" dirty="0"/>
          </a:p>
        </p:txBody>
      </p:sp>
      <p:sp>
        <p:nvSpPr>
          <p:cNvPr id="10" name="Line Callout 1 9"/>
          <p:cNvSpPr/>
          <p:nvPr/>
        </p:nvSpPr>
        <p:spPr>
          <a:xfrm>
            <a:off x="5925311" y="3246120"/>
            <a:ext cx="2066545" cy="1353312"/>
          </a:xfrm>
          <a:prstGeom prst="borderCallout1">
            <a:avLst>
              <a:gd name="adj1" fmla="val 41810"/>
              <a:gd name="adj2" fmla="val -1272"/>
              <a:gd name="adj3" fmla="val 82853"/>
              <a:gd name="adj4" fmla="val -54550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Range oscillates between 1.5% (Cyprus), and 0.5% (Croatia)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0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Double counted components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19" y="1662545"/>
            <a:ext cx="6765242" cy="4516582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3218688" y="2232838"/>
            <a:ext cx="3383897" cy="1392452"/>
          </a:xfrm>
          <a:prstGeom prst="borderCallout1">
            <a:avLst>
              <a:gd name="adj1" fmla="val 41286"/>
              <a:gd name="adj2" fmla="val -128"/>
              <a:gd name="adj3" fmla="val 97924"/>
              <a:gd name="adj4" fmla="val -53067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At industry level, highest shares observed for H50, C19 (above 2%), and also C30, C24, and H51 (above 1%)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5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Taxes </a:t>
            </a:r>
            <a:r>
              <a:rPr lang="en-GB" dirty="0"/>
              <a:t>l</a:t>
            </a:r>
            <a:r>
              <a:rPr lang="en-GB" dirty="0" smtClean="0"/>
              <a:t>ess subsides on products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65" y="4139197"/>
            <a:ext cx="7852352" cy="126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65" y="2000556"/>
            <a:ext cx="5640350" cy="1606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561" y="1734107"/>
            <a:ext cx="3056640" cy="1348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55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Taxes </a:t>
            </a:r>
            <a:r>
              <a:rPr lang="en-GB" dirty="0"/>
              <a:t>l</a:t>
            </a:r>
            <a:r>
              <a:rPr lang="en-GB" dirty="0" smtClean="0"/>
              <a:t>ess subsides on products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18"/>
          <a:stretch/>
        </p:blipFill>
        <p:spPr>
          <a:xfrm>
            <a:off x="930910" y="1666240"/>
            <a:ext cx="5723890" cy="458216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3792855" y="1812897"/>
            <a:ext cx="2560237" cy="1550505"/>
          </a:xfrm>
          <a:prstGeom prst="borderCallout1">
            <a:avLst>
              <a:gd name="adj1" fmla="val 43381"/>
              <a:gd name="adj2" fmla="val 1129"/>
              <a:gd name="adj3" fmla="val 55350"/>
              <a:gd name="adj4" fmla="val -97232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At country level shares range oscillates between 5% (Greece), and 1% (Latvia)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4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 purchases abroad by residents and non-residents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0958" y="1731723"/>
            <a:ext cx="8352571" cy="3847809"/>
          </a:xfrm>
        </p:spPr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Direct purchases abroad by residents, and non-residents direct purchases on domestic </a:t>
            </a:r>
            <a:r>
              <a:rPr lang="en-GB" dirty="0" smtClean="0"/>
              <a:t>territory </a:t>
            </a:r>
            <a:r>
              <a:rPr lang="en-GB" dirty="0" smtClean="0">
                <a:sym typeface="Wingdings" panose="05000000000000000000" pitchFamily="2" charset="2"/>
              </a:rPr>
              <a:t> two approaches: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lphaLcParenR"/>
            </a:pPr>
            <a:r>
              <a:rPr lang="en-GB" b="1" dirty="0" smtClean="0"/>
              <a:t>National</a:t>
            </a:r>
            <a:r>
              <a:rPr lang="en-GB" dirty="0" smtClean="0"/>
              <a:t> concept </a:t>
            </a:r>
          </a:p>
          <a:p>
            <a:pPr marL="1371600" lvl="2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dirty="0" smtClean="0"/>
              <a:t>Purchases abroad by residents </a:t>
            </a:r>
            <a:r>
              <a:rPr lang="en-GB" dirty="0" smtClean="0">
                <a:sym typeface="Wingdings" panose="05000000000000000000" pitchFamily="2" charset="2"/>
              </a:rPr>
              <a:t> Imports</a:t>
            </a:r>
          </a:p>
          <a:p>
            <a:pPr marL="1371600" lvl="2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sym typeface="Wingdings" panose="05000000000000000000" pitchFamily="2" charset="2"/>
              </a:rPr>
              <a:t>Domestic purchases by non-residents  Exports</a:t>
            </a:r>
            <a:endParaRPr lang="en-GB" dirty="0" smtClean="0"/>
          </a:p>
          <a:p>
            <a:pPr marL="914400" lvl="1" indent="-457200">
              <a:spcAft>
                <a:spcPts val="1200"/>
              </a:spcAft>
              <a:buFont typeface="+mj-lt"/>
              <a:buAutoNum type="alphaLcParenR"/>
            </a:pPr>
            <a:r>
              <a:rPr lang="en-GB" b="1" dirty="0" smtClean="0"/>
              <a:t>Domestic</a:t>
            </a:r>
            <a:r>
              <a:rPr lang="en-GB" dirty="0" smtClean="0"/>
              <a:t> concept</a:t>
            </a:r>
          </a:p>
          <a:p>
            <a:pPr marL="1371600" lvl="2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dirty="0" smtClean="0"/>
              <a:t>Purchases recorded in the final use of the domestic country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85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 purchases abroad by residents and non-residents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58" y="1786300"/>
            <a:ext cx="5212806" cy="2133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729" y="1854129"/>
            <a:ext cx="2199396" cy="1981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0958" y="4034657"/>
            <a:ext cx="8352571" cy="2612634"/>
          </a:xfrm>
        </p:spPr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Differences concepts followed in GVC indicators databases: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lphaLcParenR"/>
            </a:pPr>
            <a:r>
              <a:rPr lang="en-GB" dirty="0" smtClean="0"/>
              <a:t>As an </a:t>
            </a:r>
            <a:r>
              <a:rPr lang="en-GB" b="1" dirty="0" smtClean="0"/>
              <a:t>extra column</a:t>
            </a:r>
            <a:r>
              <a:rPr lang="en-GB" dirty="0" smtClean="0"/>
              <a:t> in the Final Use table (DPABR) in OECD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lphaLcParenR"/>
            </a:pPr>
            <a:r>
              <a:rPr lang="en-GB" dirty="0" smtClean="0"/>
              <a:t>As a single figure in the Final Use table and disaggregated by product in an </a:t>
            </a:r>
            <a:r>
              <a:rPr lang="en-GB" b="1" dirty="0" smtClean="0"/>
              <a:t>auxiliary table</a:t>
            </a:r>
            <a:r>
              <a:rPr lang="en-GB" dirty="0" smtClean="0"/>
              <a:t> (FIGARO)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82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728041" y="575221"/>
            <a:ext cx="7892084" cy="782357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6" y="1825625"/>
            <a:ext cx="8070850" cy="4170363"/>
          </a:xfrm>
        </p:spPr>
        <p:txBody>
          <a:bodyPr/>
          <a:lstStyle/>
          <a:p>
            <a:pPr marL="114300" indent="-457200">
              <a:buFont typeface="+mj-lt"/>
              <a:buAutoNum type="arabicPeriod"/>
            </a:pPr>
            <a:r>
              <a:rPr lang="en-GB" dirty="0" smtClean="0"/>
              <a:t>Background</a:t>
            </a:r>
          </a:p>
          <a:p>
            <a:pPr marL="114300" indent="-457200">
              <a:buFont typeface="+mj-lt"/>
              <a:buAutoNum type="arabicPeriod"/>
            </a:pPr>
            <a:r>
              <a:rPr lang="en-GB" dirty="0" smtClean="0"/>
              <a:t>The 12 GVC indicators </a:t>
            </a:r>
            <a:r>
              <a:rPr lang="en-GB" dirty="0" smtClean="0"/>
              <a:t>selected</a:t>
            </a:r>
            <a:endParaRPr lang="en-GB" dirty="0" smtClean="0"/>
          </a:p>
          <a:p>
            <a:pPr marL="114300" indent="-457200">
              <a:buFont typeface="+mj-lt"/>
              <a:buAutoNum type="arabicPeriod"/>
            </a:pPr>
            <a:r>
              <a:rPr lang="en-GB" dirty="0"/>
              <a:t>F</a:t>
            </a:r>
            <a:r>
              <a:rPr lang="en-GB" dirty="0" smtClean="0"/>
              <a:t>eatures of the EU GVC indicators database</a:t>
            </a:r>
          </a:p>
          <a:p>
            <a:pPr marL="114300" indent="-457200">
              <a:buFont typeface="+mj-lt"/>
              <a:buAutoNum type="arabicPeriod"/>
            </a:pPr>
            <a:r>
              <a:rPr lang="en-GB" dirty="0" smtClean="0"/>
              <a:t>Conclusions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923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71355" y="1928840"/>
            <a:ext cx="5542417" cy="2844989"/>
            <a:chOff x="2171355" y="1928840"/>
            <a:chExt cx="5542417" cy="28449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88" y="2083871"/>
              <a:ext cx="5427684" cy="268995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1036216" y="3063979"/>
              <a:ext cx="247033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en-GB" sz="700" noProof="0" dirty="0" smtClean="0"/>
                <a:t>Share of purchases by non-residents over exports in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Non-residents purchases </a:t>
            </a:r>
            <a:r>
              <a:rPr lang="en-GB" dirty="0"/>
              <a:t>on domestic territory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192137" y="1860025"/>
            <a:ext cx="2724326" cy="1353312"/>
          </a:xfrm>
          <a:prstGeom prst="borderCallout1">
            <a:avLst>
              <a:gd name="adj1" fmla="val 43809"/>
              <a:gd name="adj2" fmla="val -271"/>
              <a:gd name="adj3" fmla="val 175505"/>
              <a:gd name="adj4" fmla="val -41232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 average purchases by non residents represent a small share,</a:t>
            </a:r>
          </a:p>
          <a:p>
            <a:pPr algn="ctr"/>
            <a:r>
              <a:rPr lang="en-GB" dirty="0" smtClean="0"/>
              <a:t>Circa 3.5%</a:t>
            </a:r>
            <a:endParaRPr lang="en-GB" dirty="0"/>
          </a:p>
        </p:txBody>
      </p:sp>
      <p:sp>
        <p:nvSpPr>
          <p:cNvPr id="7" name="Line Callout 1 6"/>
          <p:cNvSpPr/>
          <p:nvPr/>
        </p:nvSpPr>
        <p:spPr>
          <a:xfrm>
            <a:off x="1121871" y="4882174"/>
            <a:ext cx="3173681" cy="1539891"/>
          </a:xfrm>
          <a:prstGeom prst="borderCallout1">
            <a:avLst>
              <a:gd name="adj1" fmla="val 72"/>
              <a:gd name="adj2" fmla="val 49143"/>
              <a:gd name="adj3" fmla="val -51489"/>
              <a:gd name="adj4" fmla="val 54328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However, for some countries represents more than 10%: Croatia (40%), Greece (15%), Portugal (11%)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33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78864" y="1550071"/>
            <a:ext cx="8303354" cy="45742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rgbClr val="024EA2"/>
              </a:buClr>
            </a:pPr>
            <a:r>
              <a:rPr lang="en-US" sz="1700" dirty="0">
                <a:solidFill>
                  <a:srgbClr val="4D4D4D"/>
                </a:solidFill>
              </a:rPr>
              <a:t>A</a:t>
            </a:r>
            <a:r>
              <a:rPr lang="en-US" sz="1700" dirty="0" smtClean="0">
                <a:solidFill>
                  <a:srgbClr val="4D4D4D"/>
                </a:solidFill>
              </a:rPr>
              <a:t> database of already calculated GVC indicators facilitates their use at different stages of the policy making cycle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rgbClr val="024EA2"/>
              </a:buClr>
            </a:pPr>
            <a:r>
              <a:rPr lang="en-US" sz="1700" dirty="0" smtClean="0">
                <a:solidFill>
                  <a:srgbClr val="4D4D4D"/>
                </a:solidFill>
              </a:rPr>
              <a:t>Beyond data and assumptions, </a:t>
            </a:r>
            <a:r>
              <a:rPr lang="en-US" sz="1700" b="1" dirty="0" smtClean="0">
                <a:solidFill>
                  <a:srgbClr val="4D4D4D"/>
                </a:solidFill>
              </a:rPr>
              <a:t>there are conceptual differences </a:t>
            </a:r>
            <a:r>
              <a:rPr lang="en-US" sz="1700" dirty="0" smtClean="0">
                <a:solidFill>
                  <a:srgbClr val="4D4D4D"/>
                </a:solidFill>
              </a:rPr>
              <a:t>between existing GVC databases that need to be well understood by data compilers and users</a:t>
            </a:r>
            <a:endParaRPr lang="en-US" sz="1700" dirty="0">
              <a:solidFill>
                <a:srgbClr val="4D4D4D"/>
              </a:solidFill>
            </a:endParaRP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rgbClr val="024EA2"/>
              </a:buClr>
            </a:pPr>
            <a:r>
              <a:rPr lang="en-US" sz="1700" dirty="0" smtClean="0">
                <a:solidFill>
                  <a:srgbClr val="4D4D4D"/>
                </a:solidFill>
                <a:sym typeface="Wingdings" panose="05000000000000000000" pitchFamily="2" charset="2"/>
              </a:rPr>
              <a:t>Decisions regarding in(ex)</a:t>
            </a:r>
            <a:r>
              <a:rPr lang="en-US" sz="1700" dirty="0" err="1" smtClean="0">
                <a:solidFill>
                  <a:srgbClr val="4D4D4D"/>
                </a:solidFill>
                <a:sym typeface="Wingdings" panose="05000000000000000000" pitchFamily="2" charset="2"/>
              </a:rPr>
              <a:t>cluding</a:t>
            </a:r>
            <a:r>
              <a:rPr lang="en-US" sz="1700" dirty="0" smtClean="0">
                <a:solidFill>
                  <a:srgbClr val="4D4D4D"/>
                </a:solidFill>
                <a:sym typeface="Wingdings" panose="05000000000000000000" pitchFamily="2" charset="2"/>
              </a:rPr>
              <a:t> </a:t>
            </a:r>
            <a:r>
              <a:rPr lang="en-US" sz="1700" b="1" dirty="0" smtClean="0">
                <a:solidFill>
                  <a:srgbClr val="4D4D4D"/>
                </a:solidFill>
                <a:sym typeface="Wingdings" panose="05000000000000000000" pitchFamily="2" charset="2"/>
              </a:rPr>
              <a:t>TLS</a:t>
            </a:r>
            <a:r>
              <a:rPr lang="en-US" sz="1700" dirty="0" smtClean="0">
                <a:solidFill>
                  <a:srgbClr val="4D4D4D"/>
                </a:solidFill>
                <a:sym typeface="Wingdings" panose="05000000000000000000" pitchFamily="2" charset="2"/>
              </a:rPr>
              <a:t> and </a:t>
            </a:r>
            <a:r>
              <a:rPr lang="en-US" sz="1700" b="1" dirty="0" smtClean="0">
                <a:solidFill>
                  <a:srgbClr val="4D4D4D"/>
                </a:solidFill>
                <a:sym typeface="Wingdings" panose="05000000000000000000" pitchFamily="2" charset="2"/>
              </a:rPr>
              <a:t>direct purchases abroad </a:t>
            </a:r>
            <a:r>
              <a:rPr lang="en-GB" sz="1700" b="1" dirty="0"/>
              <a:t>by residents, and non-residents direct purchases on domestic territory</a:t>
            </a:r>
            <a:r>
              <a:rPr lang="en-US" sz="1700" b="1" dirty="0" smtClean="0">
                <a:solidFill>
                  <a:srgbClr val="4D4D4D"/>
                </a:solidFill>
                <a:sym typeface="Wingdings" panose="05000000000000000000" pitchFamily="2" charset="2"/>
              </a:rPr>
              <a:t> </a:t>
            </a:r>
            <a:r>
              <a:rPr lang="en-US" sz="1700" dirty="0" smtClean="0">
                <a:solidFill>
                  <a:srgbClr val="4D4D4D"/>
                </a:solidFill>
                <a:sym typeface="Wingdings" panose="05000000000000000000" pitchFamily="2" charset="2"/>
              </a:rPr>
              <a:t>are </a:t>
            </a:r>
            <a:r>
              <a:rPr lang="en-US" sz="1700" b="1" dirty="0" smtClean="0">
                <a:solidFill>
                  <a:srgbClr val="4D4D4D"/>
                </a:solidFill>
                <a:sym typeface="Wingdings" panose="05000000000000000000" pitchFamily="2" charset="2"/>
              </a:rPr>
              <a:t>more important </a:t>
            </a:r>
            <a:r>
              <a:rPr lang="en-US" sz="1700" dirty="0" smtClean="0">
                <a:solidFill>
                  <a:srgbClr val="4D4D4D"/>
                </a:solidFill>
                <a:sym typeface="Wingdings" panose="05000000000000000000" pitchFamily="2" charset="2"/>
              </a:rPr>
              <a:t>than the double counted fraction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rgbClr val="024EA2"/>
              </a:buClr>
            </a:pPr>
            <a:r>
              <a:rPr lang="en-US" sz="1700" dirty="0" smtClean="0">
                <a:solidFill>
                  <a:srgbClr val="4D4D4D"/>
                </a:solidFill>
                <a:sym typeface="Wingdings" panose="05000000000000000000" pitchFamily="2" charset="2"/>
              </a:rPr>
              <a:t>Both </a:t>
            </a:r>
            <a:r>
              <a:rPr lang="en-US" sz="1700" b="1" dirty="0" smtClean="0">
                <a:solidFill>
                  <a:srgbClr val="4D4D4D"/>
                </a:solidFill>
                <a:sym typeface="Wingdings" panose="05000000000000000000" pitchFamily="2" charset="2"/>
              </a:rPr>
              <a:t>Member State </a:t>
            </a:r>
            <a:r>
              <a:rPr lang="en-US" sz="1700" dirty="0" smtClean="0">
                <a:solidFill>
                  <a:srgbClr val="4D4D4D"/>
                </a:solidFill>
                <a:sym typeface="Wingdings" panose="05000000000000000000" pitchFamily="2" charset="2"/>
              </a:rPr>
              <a:t>and </a:t>
            </a:r>
            <a:r>
              <a:rPr lang="en-US" sz="1700" b="1" dirty="0" smtClean="0">
                <a:solidFill>
                  <a:srgbClr val="4D4D4D"/>
                </a:solidFill>
                <a:sym typeface="Wingdings" panose="05000000000000000000" pitchFamily="2" charset="2"/>
              </a:rPr>
              <a:t>EU</a:t>
            </a:r>
            <a:r>
              <a:rPr lang="en-US" sz="1700" dirty="0" smtClean="0">
                <a:solidFill>
                  <a:srgbClr val="4D4D4D"/>
                </a:solidFill>
                <a:sym typeface="Wingdings" panose="05000000000000000000" pitchFamily="2" charset="2"/>
              </a:rPr>
              <a:t> perspectives provides relevant information for EU policy making  results dissemination should take this into consideration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rgbClr val="024EA2"/>
              </a:buClr>
            </a:pPr>
            <a:r>
              <a:rPr lang="en-US" sz="1700" dirty="0" smtClean="0">
                <a:solidFill>
                  <a:srgbClr val="4D4D4D"/>
                </a:solidFill>
                <a:sym typeface="Wingdings" panose="05000000000000000000" pitchFamily="2" charset="2"/>
              </a:rPr>
              <a:t>Publication </a:t>
            </a:r>
            <a:r>
              <a:rPr lang="en-US" sz="1700" dirty="0" smtClean="0">
                <a:solidFill>
                  <a:srgbClr val="4D4D4D"/>
                </a:solidFill>
                <a:sym typeface="Wingdings" panose="05000000000000000000" pitchFamily="2" charset="2"/>
              </a:rPr>
              <a:t>of EU GVC database planned to beginning </a:t>
            </a:r>
            <a:r>
              <a:rPr lang="en-US" sz="1700" b="1" dirty="0" smtClean="0">
                <a:solidFill>
                  <a:srgbClr val="4D4D4D"/>
                </a:solidFill>
                <a:sym typeface="Wingdings" panose="05000000000000000000" pitchFamily="2" charset="2"/>
              </a:rPr>
              <a:t>December 2024</a:t>
            </a:r>
            <a:r>
              <a:rPr lang="en-US" sz="1700" dirty="0" smtClean="0">
                <a:solidFill>
                  <a:srgbClr val="4D4D4D"/>
                </a:solidFill>
                <a:sym typeface="Wingdings" panose="05000000000000000000" pitchFamily="2" charset="2"/>
              </a:rPr>
              <a:t>  </a:t>
            </a:r>
            <a:r>
              <a:rPr lang="en-US" sz="1700" b="1" dirty="0" smtClean="0">
                <a:solidFill>
                  <a:srgbClr val="4D4D4D"/>
                </a:solidFill>
                <a:sym typeface="Wingdings" panose="05000000000000000000" pitchFamily="2" charset="2"/>
              </a:rPr>
              <a:t>Stay tune!</a:t>
            </a:r>
            <a:endParaRPr lang="en-US" sz="1700" b="1" dirty="0">
              <a:solidFill>
                <a:srgbClr val="4D4D4D"/>
              </a:solidFill>
              <a:sym typeface="Wingdings" panose="05000000000000000000" pitchFamily="2" charset="2"/>
            </a:endParaRP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rgbClr val="024EA2"/>
              </a:buClr>
            </a:pPr>
            <a:endParaRPr lang="en-US" sz="17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3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8B3FB-AD85-C482-71BC-112D0DAC2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5AC1A-F4CF-522D-0873-D829170222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6" y="3742243"/>
            <a:ext cx="1048335" cy="35809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B446412-3EE3-B43F-0F13-AED216D03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289" y="3554226"/>
            <a:ext cx="7502769" cy="1925295"/>
          </a:xfrm>
          <a:prstGeom prst="rect">
            <a:avLst/>
          </a:prstGeom>
        </p:spPr>
        <p:txBody>
          <a:bodyPr wrap="square" anchor="b" anchorCtr="0"/>
          <a:lstStyle/>
          <a:p>
            <a:r>
              <a:rPr lang="en-GB" sz="1050" b="1" dirty="0"/>
              <a:t>© European Union, 2024</a:t>
            </a:r>
          </a:p>
          <a:p>
            <a:r>
              <a:rPr lang="en-GB" sz="1050" dirty="0"/>
              <a:t>Unless otherwise noted the reuse of this presentation is authorised under the </a:t>
            </a:r>
            <a:r>
              <a:rPr lang="en-GB" sz="1050" dirty="0">
                <a:hlinkClick r:id="rId3"/>
              </a:rPr>
              <a:t>CC BY 4.0 </a:t>
            </a:r>
            <a:r>
              <a:rPr lang="en-GB" sz="1050" dirty="0"/>
              <a:t>license. For any use or reproduction of elements that are not owned by the EU, permission may need to be sought directly from the respective right holders</a:t>
            </a:r>
            <a:r>
              <a:rPr lang="en-GB" sz="1050" dirty="0" smtClean="0"/>
              <a:t>.</a:t>
            </a:r>
            <a:endParaRPr lang="en-GB" sz="105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" t="-1225" r="87932" b="64001"/>
          <a:stretch>
            <a:fillRect/>
          </a:stretch>
        </p:blipFill>
        <p:spPr bwMode="auto">
          <a:xfrm>
            <a:off x="910953" y="5780690"/>
            <a:ext cx="478965" cy="48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ollow the EU Science Hub in Twitter, Facebook, LinkedIn, YouTube and Instagram.">
            <a:hlinkClick r:id="rId5"/>
            <a:extLst>
              <a:ext uri="{FF2B5EF4-FFF2-40B4-BE49-F238E27FC236}">
                <a16:creationId xmlns:a16="http://schemas.microsoft.com/office/drawing/2014/main" id="{487DCD04-8042-2943-24BE-BFEF305A34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61"/>
          <a:stretch/>
        </p:blipFill>
        <p:spPr>
          <a:xfrm>
            <a:off x="1421309" y="5854380"/>
            <a:ext cx="2415311" cy="4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/>
          </p:nvPr>
        </p:nvGraphicFramePr>
        <p:xfrm>
          <a:off x="232914" y="1831314"/>
          <a:ext cx="3816982" cy="385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31">
                  <a:extLst>
                    <a:ext uri="{9D8B030D-6E8A-4147-A177-3AD203B41FA5}">
                      <a16:colId xmlns:a16="http://schemas.microsoft.com/office/drawing/2014/main" val="2827129332"/>
                    </a:ext>
                  </a:extLst>
                </a:gridCol>
                <a:gridCol w="3514651">
                  <a:extLst>
                    <a:ext uri="{9D8B030D-6E8A-4147-A177-3AD203B41FA5}">
                      <a16:colId xmlns:a16="http://schemas.microsoft.com/office/drawing/2014/main" val="1800890223"/>
                    </a:ext>
                  </a:extLst>
                </a:gridCol>
              </a:tblGrid>
              <a:tr h="301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dirty="0" smtClean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</a:rPr>
                        <a:t>n.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latin typeface="EC Square Sans Cond Pro" panose="020B05060400000200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56B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700" dirty="0" smtClean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</a:rPr>
                        <a:t>Indicator</a:t>
                      </a:r>
                      <a:endParaRPr lang="en-GB" sz="700" dirty="0">
                        <a:solidFill>
                          <a:schemeClr val="bg1"/>
                        </a:solidFill>
                        <a:latin typeface="EC Square Sans Cond Pro" panose="020B05060400000200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5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2006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Gross exports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sum of intermediate and final exports.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248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Gross imports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sum of intermediate and final imports</a:t>
                      </a:r>
                      <a:r>
                        <a:rPr lang="en-GB" sz="7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778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9D8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value added in  exports 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exported value added produced anywhere in the economy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52143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9D8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Foreign value added in exports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value added of intermediate imports embodied in domestic exports 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179978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FEE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value added in foreign final use 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value added exported directly as final products, or indirectly via exports of intermediates that reach foreign final consumption through other countries</a:t>
                      </a:r>
                      <a:endParaRPr lang="en-GB" sz="700" dirty="0"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112633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FEE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Foreign value added in domestic final use 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value added imported directly as final products, or indirectly via imports of intermediates that reach domestic final consumption through other countries</a:t>
                      </a: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700" dirty="0"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25281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Forward participation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domestic value added in exports which is exported again by trade partners as percentage of total exports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747858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Backward participation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foreign value added in exports as percentage of total exports</a:t>
                      </a:r>
                      <a:r>
                        <a:rPr lang="en-GB" sz="7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3317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GVC participation index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the sum of forward and backward participation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7384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77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Single exposure indicator </a:t>
                      </a: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combination of trade in value added and value added in trade to cover all exported value added</a:t>
                      </a:r>
                      <a:endParaRPr lang="en-GB" sz="7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42525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77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employment in gross exports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employment supported by exporting industries and by those supplying inputs to them (spillover effects)</a:t>
                      </a:r>
                      <a:endParaRPr lang="en-GB" sz="7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64147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77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employment in foreign final demand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direct and indirect (spillover effects) employment supported by foreign final demand</a:t>
                      </a:r>
                      <a:endParaRPr lang="en-GB" sz="7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486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61665" y="2641287"/>
            <a:ext cx="3814995" cy="639304"/>
          </a:xfrm>
          <a:prstGeom prst="rect">
            <a:avLst/>
          </a:prstGeom>
          <a:noFill/>
          <a:ln w="38100">
            <a:solidFill>
              <a:srgbClr val="FF19C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3"/>
          <a:srcRect t="85655"/>
          <a:stretch/>
        </p:blipFill>
        <p:spPr>
          <a:xfrm>
            <a:off x="4100514" y="1995837"/>
            <a:ext cx="2770872" cy="610008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4188479" y="2900101"/>
            <a:ext cx="194238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sz="1350" dirty="0"/>
              <a:t>Measures how much VA is exported to a </a:t>
            </a:r>
            <a:r>
              <a:rPr lang="en-US" sz="1350" dirty="0" smtClean="0"/>
              <a:t>direct trade partner (final and intermediate uses)</a:t>
            </a:r>
            <a:endParaRPr lang="en-US" sz="1350" dirty="0"/>
          </a:p>
        </p:txBody>
      </p:sp>
      <p:grpSp>
        <p:nvGrpSpPr>
          <p:cNvPr id="5" name="Group 4"/>
          <p:cNvGrpSpPr/>
          <p:nvPr/>
        </p:nvGrpSpPr>
        <p:grpSpPr>
          <a:xfrm>
            <a:off x="5616099" y="1969183"/>
            <a:ext cx="3452607" cy="3353051"/>
            <a:chOff x="7488132" y="1482577"/>
            <a:chExt cx="4603476" cy="4470735"/>
          </a:xfrm>
        </p:grpSpPr>
        <p:grpSp>
          <p:nvGrpSpPr>
            <p:cNvPr id="3" name="Group 2"/>
            <p:cNvGrpSpPr/>
            <p:nvPr/>
          </p:nvGrpSpPr>
          <p:grpSpPr>
            <a:xfrm>
              <a:off x="7488132" y="1482577"/>
              <a:ext cx="3409797" cy="4451752"/>
              <a:chOff x="7488132" y="1482577"/>
              <a:chExt cx="3409797" cy="4451752"/>
            </a:xfrm>
          </p:grpSpPr>
          <p:grpSp>
            <p:nvGrpSpPr>
              <p:cNvPr id="68" name="Group 67"/>
              <p:cNvGrpSpPr/>
              <p:nvPr/>
            </p:nvGrpSpPr>
            <p:grpSpPr>
              <a:xfrm rot="20323556">
                <a:off x="7488132" y="2252063"/>
                <a:ext cx="3409797" cy="3682266"/>
                <a:chOff x="6094929" y="1247049"/>
                <a:chExt cx="3409797" cy="3682266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6094929" y="1247049"/>
                  <a:ext cx="3409797" cy="3682266"/>
                  <a:chOff x="6516270" y="1047831"/>
                  <a:chExt cx="3409797" cy="3682266"/>
                </a:xfrm>
              </p:grpSpPr>
              <p:sp>
                <p:nvSpPr>
                  <p:cNvPr id="85" name="Oval 84"/>
                  <p:cNvSpPr/>
                  <p:nvPr/>
                </p:nvSpPr>
                <p:spPr>
                  <a:xfrm>
                    <a:off x="6516270" y="3558357"/>
                    <a:ext cx="809625" cy="762000"/>
                  </a:xfrm>
                  <a:prstGeom prst="ellipse">
                    <a:avLst/>
                  </a:prstGeom>
                  <a:solidFill>
                    <a:srgbClr val="024EA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350" b="1" dirty="0"/>
                      <a:t>EU</a:t>
                    </a:r>
                  </a:p>
                </p:txBody>
              </p:sp>
              <p:cxnSp>
                <p:nvCxnSpPr>
                  <p:cNvPr id="90" name="Straight Arrow Connector 89"/>
                  <p:cNvCxnSpPr/>
                  <p:nvPr/>
                </p:nvCxnSpPr>
                <p:spPr>
                  <a:xfrm flipV="1">
                    <a:off x="9034677" y="2989730"/>
                    <a:ext cx="842467" cy="130642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Arrow Connector 90"/>
                  <p:cNvCxnSpPr/>
                  <p:nvPr/>
                </p:nvCxnSpPr>
                <p:spPr>
                  <a:xfrm>
                    <a:off x="9016925" y="3652277"/>
                    <a:ext cx="909142" cy="387817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Arrow Connector 91"/>
                  <p:cNvCxnSpPr/>
                  <p:nvPr/>
                </p:nvCxnSpPr>
                <p:spPr>
                  <a:xfrm rot="1276444" flipV="1">
                    <a:off x="7635163" y="1047831"/>
                    <a:ext cx="690608" cy="2775251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Arrow Connector 92"/>
                  <p:cNvCxnSpPr/>
                  <p:nvPr/>
                </p:nvCxnSpPr>
                <p:spPr>
                  <a:xfrm flipV="1">
                    <a:off x="8748432" y="1377874"/>
                    <a:ext cx="343526" cy="1630906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Arrow Connector 93"/>
                  <p:cNvCxnSpPr/>
                  <p:nvPr/>
                </p:nvCxnSpPr>
                <p:spPr>
                  <a:xfrm>
                    <a:off x="8748432" y="3770780"/>
                    <a:ext cx="551954" cy="959317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Arrow Connector 95"/>
                  <p:cNvCxnSpPr>
                    <a:stCxn id="79" idx="3"/>
                  </p:cNvCxnSpPr>
                  <p:nvPr/>
                </p:nvCxnSpPr>
                <p:spPr>
                  <a:xfrm rot="1276444" flipV="1">
                    <a:off x="7440844" y="3431448"/>
                    <a:ext cx="740828" cy="653446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07017" y="3717858"/>
                  <a:ext cx="819183" cy="819183"/>
                </a:xfrm>
                <a:prstGeom prst="rect">
                  <a:avLst/>
                </a:prstGeom>
              </p:spPr>
            </p:pic>
          </p:grp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8115" y="1482577"/>
                <a:ext cx="874662" cy="874662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47453" y="3926905"/>
                <a:ext cx="874662" cy="874662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2681" y="2971027"/>
              <a:ext cx="886087" cy="88608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323556">
              <a:off x="11240998" y="4086629"/>
              <a:ext cx="850610" cy="85061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323556">
              <a:off x="10888452" y="5134129"/>
              <a:ext cx="819183" cy="819183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868050" y="6077100"/>
            <a:ext cx="5535047" cy="217597"/>
            <a:chOff x="310551" y="6478655"/>
            <a:chExt cx="7380063" cy="290129"/>
          </a:xfrm>
        </p:grpSpPr>
        <p:grpSp>
          <p:nvGrpSpPr>
            <p:cNvPr id="51" name="Group 50"/>
            <p:cNvGrpSpPr/>
            <p:nvPr/>
          </p:nvGrpSpPr>
          <p:grpSpPr>
            <a:xfrm>
              <a:off x="310551" y="6478655"/>
              <a:ext cx="6004688" cy="269334"/>
              <a:chOff x="845725" y="4805587"/>
              <a:chExt cx="6004688" cy="269334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45725" y="4805587"/>
                <a:ext cx="6004688" cy="269334"/>
                <a:chOff x="8209719" y="6117543"/>
                <a:chExt cx="6004688" cy="269334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10304610" y="6129424"/>
                  <a:ext cx="311727" cy="197428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2683168" y="6138477"/>
                  <a:ext cx="311727" cy="197428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10576611" y="6123539"/>
                  <a:ext cx="82147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/>
                    <a:t>VA in </a:t>
                  </a:r>
                  <a:r>
                    <a:rPr lang="en-GB" sz="600" dirty="0" smtClean="0"/>
                    <a:t>FU</a:t>
                  </a:r>
                  <a:endParaRPr lang="en-GB" sz="600" b="1" i="1" dirty="0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12959952" y="6140656"/>
                  <a:ext cx="125445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/>
                    <a:t>Other developments</a:t>
                  </a:r>
                  <a:endParaRPr lang="en-GB" sz="600" b="1" i="1" dirty="0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8209719" y="6119016"/>
                  <a:ext cx="311727" cy="19742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9296644" y="6126551"/>
                  <a:ext cx="311727" cy="197428"/>
                </a:xfrm>
                <a:prstGeom prst="rect">
                  <a:avLst/>
                </a:prstGeom>
                <a:solidFill>
                  <a:srgbClr val="D3F9D8"/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8456163" y="6122962"/>
                  <a:ext cx="97994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/>
                    <a:t>Basic statistics</a:t>
                  </a:r>
                  <a:endParaRPr lang="en-GB" sz="600" b="1" i="1" dirty="0"/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9572159" y="6117543"/>
                  <a:ext cx="97704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/>
                    <a:t>VA in Trade</a:t>
                  </a:r>
                  <a:endParaRPr lang="en-GB" sz="600" b="1" i="1" dirty="0"/>
                </a:p>
              </p:txBody>
            </p:sp>
          </p:grpSp>
          <p:sp>
            <p:nvSpPr>
              <p:cNvPr id="57" name="Rectangle 56"/>
              <p:cNvSpPr/>
              <p:nvPr/>
            </p:nvSpPr>
            <p:spPr>
              <a:xfrm>
                <a:off x="3925325" y="4826521"/>
                <a:ext cx="311727" cy="197428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220584" y="4828700"/>
                <a:ext cx="12544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" dirty="0"/>
                  <a:t>Resilience/Semester</a:t>
                </a:r>
                <a:endParaRPr lang="en-GB" sz="600" b="1" i="1" dirty="0"/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6128008" y="6510776"/>
              <a:ext cx="311727" cy="19742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36159" y="6522563"/>
              <a:ext cx="12544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Employment</a:t>
              </a:r>
              <a:endParaRPr lang="en-GB" sz="600" b="1" i="1" dirty="0"/>
            </a:p>
          </p:txBody>
        </p:sp>
      </p:grpSp>
      <p:sp>
        <p:nvSpPr>
          <p:cNvPr id="100" name="Title 6"/>
          <p:cNvSpPr txBox="1">
            <a:spLocks/>
          </p:cNvSpPr>
          <p:nvPr/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>
                <a:solidFill>
                  <a:srgbClr val="024B9C"/>
                </a:solidFill>
              </a:rPr>
              <a:t>The </a:t>
            </a:r>
            <a:r>
              <a:rPr lang="en-IE" dirty="0">
                <a:solidFill>
                  <a:srgbClr val="024B9C"/>
                </a:solidFill>
              </a:rPr>
              <a:t>12 GVC indicators database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26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Table 136"/>
          <p:cNvGraphicFramePr>
            <a:graphicFrameLocks noGrp="1"/>
          </p:cNvGraphicFramePr>
          <p:nvPr>
            <p:extLst/>
          </p:nvPr>
        </p:nvGraphicFramePr>
        <p:xfrm>
          <a:off x="232914" y="1831314"/>
          <a:ext cx="3816982" cy="385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31">
                  <a:extLst>
                    <a:ext uri="{9D8B030D-6E8A-4147-A177-3AD203B41FA5}">
                      <a16:colId xmlns:a16="http://schemas.microsoft.com/office/drawing/2014/main" val="2827129332"/>
                    </a:ext>
                  </a:extLst>
                </a:gridCol>
                <a:gridCol w="3514651">
                  <a:extLst>
                    <a:ext uri="{9D8B030D-6E8A-4147-A177-3AD203B41FA5}">
                      <a16:colId xmlns:a16="http://schemas.microsoft.com/office/drawing/2014/main" val="1800890223"/>
                    </a:ext>
                  </a:extLst>
                </a:gridCol>
              </a:tblGrid>
              <a:tr h="301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dirty="0" smtClean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</a:rPr>
                        <a:t>n.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latin typeface="EC Square Sans Cond Pro" panose="020B05060400000200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56B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700" dirty="0" smtClean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</a:rPr>
                        <a:t>Indicator</a:t>
                      </a:r>
                      <a:endParaRPr lang="en-GB" sz="700" dirty="0">
                        <a:solidFill>
                          <a:schemeClr val="bg1"/>
                        </a:solidFill>
                        <a:latin typeface="EC Square Sans Cond Pro" panose="020B05060400000200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5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2006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Gross exports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sum of intermediate and final exports.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248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Gross imports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sum of intermediate and final imports</a:t>
                      </a:r>
                      <a:r>
                        <a:rPr lang="en-GB" sz="7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778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9D8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value added in exports 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exported value added produced anywhere in the economy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52143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9D8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Foreign value added in exports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value added of intermediate imports embodied in domestic exports 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179978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FEE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value added in foreign final use 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value added exported directly as final products, or indirectly via exports of intermediates that reach foreign final consumption through other countries</a:t>
                      </a:r>
                      <a:endParaRPr lang="en-GB" sz="700" dirty="0"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112633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FEE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Foreign value added in domestic final use 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value added imported directly as final products, or indirectly via imports of intermediates that reach domestic final consumption through other countries</a:t>
                      </a: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700" dirty="0"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25281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Forward participation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domestic value added in exports which is exported again by trade partners as percentage of total exports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747858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Backward participation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foreign value added in exports as percentage of total exports</a:t>
                      </a:r>
                      <a:r>
                        <a:rPr lang="en-GB" sz="7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3317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GVC participation index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the sum of forward and backward participation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7384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77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Single exposure indicator </a:t>
                      </a: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combination of trade in value added and value added in trade to cover all exported value added</a:t>
                      </a:r>
                      <a:endParaRPr lang="en-GB" sz="7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42525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77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employment in gross exports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employment supported by exporting industries and by those supplying inputs to them (spillover effects)</a:t>
                      </a:r>
                      <a:endParaRPr lang="en-GB" sz="7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64147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77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employment in foreign final demand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direct and indirect (spillover effects) employment supported by foreign final demand</a:t>
                      </a:r>
                      <a:endParaRPr lang="en-GB" sz="7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486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49989" y="3255163"/>
            <a:ext cx="3856755" cy="589052"/>
          </a:xfrm>
          <a:prstGeom prst="rect">
            <a:avLst/>
          </a:prstGeom>
          <a:noFill/>
          <a:ln w="38100">
            <a:solidFill>
              <a:srgbClr val="FF19C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Rectangle 50"/>
          <p:cNvSpPr/>
          <p:nvPr/>
        </p:nvSpPr>
        <p:spPr>
          <a:xfrm>
            <a:off x="7305110" y="2597115"/>
            <a:ext cx="1686490" cy="2644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Captures value added </a:t>
            </a:r>
            <a:r>
              <a:rPr lang="en-US" sz="1050" dirty="0" smtClean="0"/>
              <a:t>contributions to the final use of products:</a:t>
            </a:r>
            <a:endParaRPr lang="en-US" sz="1050" dirty="0"/>
          </a:p>
          <a:p>
            <a:pPr marL="642938" lvl="1" indent="-300038">
              <a:spcBef>
                <a:spcPts val="450"/>
              </a:spcBef>
              <a:buFont typeface="+mj-lt"/>
              <a:buAutoNum type="romanLcPeriod"/>
            </a:pPr>
            <a:r>
              <a:rPr lang="en-US" sz="1050" b="1" dirty="0"/>
              <a:t>Directly</a:t>
            </a:r>
            <a:r>
              <a:rPr lang="en-US" sz="1050" dirty="0"/>
              <a:t> (final goods or services) </a:t>
            </a:r>
          </a:p>
          <a:p>
            <a:pPr marL="642938" lvl="1" indent="-300038">
              <a:spcBef>
                <a:spcPts val="450"/>
              </a:spcBef>
              <a:buFont typeface="+mj-lt"/>
              <a:buAutoNum type="romanLcPeriod"/>
            </a:pPr>
            <a:r>
              <a:rPr lang="en-US" sz="1050" b="1" dirty="0"/>
              <a:t>Indirectly</a:t>
            </a:r>
            <a:r>
              <a:rPr lang="en-US" sz="1050" dirty="0"/>
              <a:t> via </a:t>
            </a:r>
            <a:r>
              <a:rPr lang="en-US" sz="1050" dirty="0" smtClean="0"/>
              <a:t>other countries’ intermediate uses or domestic intermediates uses.</a:t>
            </a:r>
            <a:endParaRPr lang="en-US" sz="1050" dirty="0"/>
          </a:p>
        </p:txBody>
      </p:sp>
      <p:grpSp>
        <p:nvGrpSpPr>
          <p:cNvPr id="52" name="Group 51"/>
          <p:cNvGrpSpPr/>
          <p:nvPr/>
        </p:nvGrpSpPr>
        <p:grpSpPr>
          <a:xfrm>
            <a:off x="868050" y="6077100"/>
            <a:ext cx="5535047" cy="217597"/>
            <a:chOff x="310551" y="6478655"/>
            <a:chExt cx="7380063" cy="290129"/>
          </a:xfrm>
        </p:grpSpPr>
        <p:grpSp>
          <p:nvGrpSpPr>
            <p:cNvPr id="54" name="Group 53"/>
            <p:cNvGrpSpPr/>
            <p:nvPr/>
          </p:nvGrpSpPr>
          <p:grpSpPr>
            <a:xfrm>
              <a:off x="310551" y="6478655"/>
              <a:ext cx="6004688" cy="269334"/>
              <a:chOff x="845725" y="4805587"/>
              <a:chExt cx="6004688" cy="269334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845725" y="4805587"/>
                <a:ext cx="6004688" cy="269334"/>
                <a:chOff x="8209719" y="6117543"/>
                <a:chExt cx="6004688" cy="269334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0304610" y="6129424"/>
                  <a:ext cx="311727" cy="197428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12683168" y="6138477"/>
                  <a:ext cx="311727" cy="197428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0576611" y="6123539"/>
                  <a:ext cx="82147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/>
                    <a:t>VA in </a:t>
                  </a:r>
                  <a:r>
                    <a:rPr lang="en-GB" sz="600" dirty="0" smtClean="0"/>
                    <a:t>FU</a:t>
                  </a:r>
                  <a:endParaRPr lang="en-GB" sz="600" b="1" i="1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12959952" y="6140656"/>
                  <a:ext cx="125445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/>
                    <a:t>Other developments</a:t>
                  </a:r>
                  <a:endParaRPr lang="en-GB" sz="600" b="1" i="1" dirty="0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8209719" y="6119016"/>
                  <a:ext cx="311727" cy="19742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9296644" y="6126551"/>
                  <a:ext cx="311727" cy="197428"/>
                </a:xfrm>
                <a:prstGeom prst="rect">
                  <a:avLst/>
                </a:prstGeom>
                <a:solidFill>
                  <a:srgbClr val="D3F9D8"/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8456163" y="6122962"/>
                  <a:ext cx="97994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/>
                    <a:t>Basic statistics</a:t>
                  </a:r>
                  <a:endParaRPr lang="en-GB" sz="600" b="1" i="1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9572159" y="6117543"/>
                  <a:ext cx="97704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/>
                    <a:t>VA in Trade</a:t>
                  </a:r>
                  <a:endParaRPr lang="en-GB" sz="600" b="1" i="1" dirty="0"/>
                </a:p>
              </p:txBody>
            </p:sp>
          </p:grpSp>
          <p:sp>
            <p:nvSpPr>
              <p:cNvPr id="58" name="Rectangle 57"/>
              <p:cNvSpPr/>
              <p:nvPr/>
            </p:nvSpPr>
            <p:spPr>
              <a:xfrm>
                <a:off x="3925325" y="4826521"/>
                <a:ext cx="311727" cy="197428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220584" y="4828700"/>
                <a:ext cx="12544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" dirty="0"/>
                  <a:t>Resilience/Semester</a:t>
                </a:r>
                <a:endParaRPr lang="en-GB" sz="600" b="1" i="1" dirty="0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6128008" y="6510776"/>
              <a:ext cx="311727" cy="19742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36159" y="6522563"/>
              <a:ext cx="12544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Employment</a:t>
              </a:r>
              <a:endParaRPr lang="en-GB" sz="600" b="1" i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25677" y="1806162"/>
            <a:ext cx="3079433" cy="3252609"/>
            <a:chOff x="4225677" y="1806162"/>
            <a:chExt cx="3079433" cy="3252609"/>
          </a:xfrm>
        </p:grpSpPr>
        <p:grpSp>
          <p:nvGrpSpPr>
            <p:cNvPr id="24" name="Group 23"/>
            <p:cNvGrpSpPr/>
            <p:nvPr/>
          </p:nvGrpSpPr>
          <p:grpSpPr>
            <a:xfrm>
              <a:off x="4268608" y="1806162"/>
              <a:ext cx="3036502" cy="3252609"/>
              <a:chOff x="4268608" y="1806162"/>
              <a:chExt cx="3036502" cy="325260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268608" y="1806162"/>
                <a:ext cx="3036502" cy="3252609"/>
                <a:chOff x="5964789" y="1312308"/>
                <a:chExt cx="4048671" cy="433681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138797" y="3711634"/>
                  <a:ext cx="874663" cy="874663"/>
                </a:xfrm>
                <a:prstGeom prst="rect">
                  <a:avLst/>
                </a:prstGeom>
              </p:spPr>
            </p:pic>
            <p:grpSp>
              <p:nvGrpSpPr>
                <p:cNvPr id="4" name="Group 3"/>
                <p:cNvGrpSpPr/>
                <p:nvPr/>
              </p:nvGrpSpPr>
              <p:grpSpPr>
                <a:xfrm>
                  <a:off x="5964789" y="1751622"/>
                  <a:ext cx="3037364" cy="3897500"/>
                  <a:chOff x="5964786" y="1751620"/>
                  <a:chExt cx="3037362" cy="3897498"/>
                </a:xfrm>
              </p:grpSpPr>
              <p:grpSp>
                <p:nvGrpSpPr>
                  <p:cNvPr id="78" name="Group 77"/>
                  <p:cNvGrpSpPr/>
                  <p:nvPr/>
                </p:nvGrpSpPr>
                <p:grpSpPr>
                  <a:xfrm rot="20323556">
                    <a:off x="7192647" y="2359126"/>
                    <a:ext cx="1809501" cy="3289992"/>
                    <a:chOff x="6094929" y="1247049"/>
                    <a:chExt cx="1809501" cy="3289992"/>
                  </a:xfrm>
                </p:grpSpPr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6094929" y="1247049"/>
                      <a:ext cx="1809501" cy="3272526"/>
                      <a:chOff x="6516270" y="1047831"/>
                      <a:chExt cx="1809501" cy="3272526"/>
                    </a:xfrm>
                  </p:grpSpPr>
                  <p:sp>
                    <p:nvSpPr>
                      <p:cNvPr id="83" name="Oval 82"/>
                      <p:cNvSpPr/>
                      <p:nvPr/>
                    </p:nvSpPr>
                    <p:spPr>
                      <a:xfrm>
                        <a:off x="6516270" y="3558357"/>
                        <a:ext cx="809625" cy="762000"/>
                      </a:xfrm>
                      <a:prstGeom prst="ellipse">
                        <a:avLst/>
                      </a:prstGeom>
                      <a:solidFill>
                        <a:srgbClr val="024EA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GB" sz="1350" b="1" dirty="0"/>
                          <a:t>EU</a:t>
                        </a:r>
                      </a:p>
                    </p:txBody>
                  </p:sp>
                  <p:cxnSp>
                    <p:nvCxnSpPr>
                      <p:cNvPr id="86" name="Straight Arrow Connector 85"/>
                      <p:cNvCxnSpPr/>
                      <p:nvPr/>
                    </p:nvCxnSpPr>
                    <p:spPr>
                      <a:xfrm rot="1276444" flipV="1">
                        <a:off x="7635163" y="1047831"/>
                        <a:ext cx="690608" cy="2775251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tailEnd type="triangle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Arrow Connector 87"/>
                      <p:cNvCxnSpPr>
                        <a:stCxn id="80" idx="3"/>
                      </p:cNvCxnSpPr>
                      <p:nvPr/>
                    </p:nvCxnSpPr>
                    <p:spPr>
                      <a:xfrm rot="1276444" flipV="1">
                        <a:off x="7441149" y="3429829"/>
                        <a:ext cx="816981" cy="669423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prstDash val="sysDash"/>
                        <a:tailEnd type="triangle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80" name="Picture 79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6107017" y="3717858"/>
                      <a:ext cx="819183" cy="81918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5964786" y="1751620"/>
                    <a:ext cx="2686214" cy="3349298"/>
                    <a:chOff x="5964786" y="1751620"/>
                    <a:chExt cx="2686214" cy="3349298"/>
                  </a:xfrm>
                </p:grpSpPr>
                <p:pic>
                  <p:nvPicPr>
                    <p:cNvPr id="89" name="Picture 88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5964786" y="1751620"/>
                      <a:ext cx="874662" cy="874662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90" name="Straight Arrow Connector 89"/>
                    <p:cNvCxnSpPr/>
                    <p:nvPr/>
                  </p:nvCxnSpPr>
                  <p:spPr>
                    <a:xfrm flipH="1" flipV="1">
                      <a:off x="6745399" y="2586643"/>
                      <a:ext cx="973213" cy="2514275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ash"/>
                      <a:tailEnd type="triangle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Arrow Connector 90"/>
                    <p:cNvCxnSpPr/>
                    <p:nvPr/>
                  </p:nvCxnSpPr>
                  <p:spPr>
                    <a:xfrm flipV="1">
                      <a:off x="6867414" y="1813490"/>
                      <a:ext cx="1721979" cy="25594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tailEnd type="triangle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92" name="Picture 91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rot="20323556">
                      <a:off x="7272894" y="2425031"/>
                      <a:ext cx="850610" cy="85061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93" name="Straight Arrow Connector 92"/>
                    <p:cNvCxnSpPr>
                      <a:endCxn id="92" idx="2"/>
                    </p:cNvCxnSpPr>
                    <p:nvPr/>
                  </p:nvCxnSpPr>
                  <p:spPr>
                    <a:xfrm flipH="1" flipV="1">
                      <a:off x="7852512" y="3246659"/>
                      <a:ext cx="80717" cy="1710372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ash"/>
                      <a:tailEnd type="triangle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Arrow Connector 93"/>
                    <p:cNvCxnSpPr/>
                    <p:nvPr/>
                  </p:nvCxnSpPr>
                  <p:spPr>
                    <a:xfrm flipV="1">
                      <a:off x="7955392" y="2014581"/>
                      <a:ext cx="695608" cy="478854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tailEnd type="triangle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99270" y="1312308"/>
                  <a:ext cx="874663" cy="874663"/>
                </a:xfrm>
                <a:prstGeom prst="rect">
                  <a:avLst/>
                </a:prstGeom>
              </p:spPr>
            </p:pic>
          </p:grpSp>
          <p:cxnSp>
            <p:nvCxnSpPr>
              <p:cNvPr id="69" name="Straight Arrow Connector 68"/>
              <p:cNvCxnSpPr>
                <a:stCxn id="50" idx="0"/>
              </p:cNvCxnSpPr>
              <p:nvPr/>
            </p:nvCxnSpPr>
            <p:spPr>
              <a:xfrm flipH="1" flipV="1">
                <a:off x="6683282" y="2452194"/>
                <a:ext cx="293830" cy="1153462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677" y="2083917"/>
              <a:ext cx="719902" cy="719902"/>
            </a:xfrm>
            <a:prstGeom prst="rect">
              <a:avLst/>
            </a:prstGeom>
          </p:spPr>
        </p:pic>
      </p:grpSp>
      <p:sp>
        <p:nvSpPr>
          <p:cNvPr id="43" name="Title 6"/>
          <p:cNvSpPr txBox="1">
            <a:spLocks/>
          </p:cNvSpPr>
          <p:nvPr/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>
                <a:solidFill>
                  <a:srgbClr val="024B9C"/>
                </a:solidFill>
              </a:rPr>
              <a:t>The </a:t>
            </a:r>
            <a:r>
              <a:rPr lang="en-IE" dirty="0">
                <a:solidFill>
                  <a:srgbClr val="024B9C"/>
                </a:solidFill>
              </a:rPr>
              <a:t>12 GVC indicators database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13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/>
          </p:nvPr>
        </p:nvGraphicFramePr>
        <p:xfrm>
          <a:off x="232914" y="1831314"/>
          <a:ext cx="3816982" cy="385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31">
                  <a:extLst>
                    <a:ext uri="{9D8B030D-6E8A-4147-A177-3AD203B41FA5}">
                      <a16:colId xmlns:a16="http://schemas.microsoft.com/office/drawing/2014/main" val="2827129332"/>
                    </a:ext>
                  </a:extLst>
                </a:gridCol>
                <a:gridCol w="3514651">
                  <a:extLst>
                    <a:ext uri="{9D8B030D-6E8A-4147-A177-3AD203B41FA5}">
                      <a16:colId xmlns:a16="http://schemas.microsoft.com/office/drawing/2014/main" val="1800890223"/>
                    </a:ext>
                  </a:extLst>
                </a:gridCol>
              </a:tblGrid>
              <a:tr h="301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dirty="0" smtClean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</a:rPr>
                        <a:t>n.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latin typeface="EC Square Sans Cond Pro" panose="020B05060400000200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56B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700" dirty="0" smtClean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</a:rPr>
                        <a:t>Indicator</a:t>
                      </a:r>
                      <a:endParaRPr lang="en-GB" sz="700" dirty="0">
                        <a:solidFill>
                          <a:schemeClr val="bg1"/>
                        </a:solidFill>
                        <a:latin typeface="EC Square Sans Cond Pro" panose="020B05060400000200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5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2006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Gross exports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sum of intermediate and final exports.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248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Gross imports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sum of intermediate and final imports</a:t>
                      </a:r>
                      <a:r>
                        <a:rPr lang="en-GB" sz="7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778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9D8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value added in exports 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exported value added produced anywhere in the economy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52143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9D8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Foreign value added in exports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value added of intermediate imports embodied in domestic exports 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179978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FEE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value added in foreign final use 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value added exported directly as final products, or indirectly via exports of intermediates that reach foreign final consumption through other countries</a:t>
                      </a:r>
                      <a:endParaRPr lang="en-GB" sz="700" dirty="0"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112633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FEE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Foreign value added in domestic final use 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value added imported directly as final products, or indirectly via imports of intermediates that reach domestic final consumption through other countries</a:t>
                      </a: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700" dirty="0"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25281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Forward participation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domestic value added in exports which is exported again by trade partners as percentage of total exports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747858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Backward participation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foreign value added in exports as percentage of total exports</a:t>
                      </a:r>
                      <a:r>
                        <a:rPr lang="en-GB" sz="7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3317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GVC participation index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the sum of forward and backward participation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7384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77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Single exposure indicator </a:t>
                      </a: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combination of trade in value added and value added in trade to cover all exported value added</a:t>
                      </a:r>
                      <a:endParaRPr lang="en-GB" sz="7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42525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77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employment in gross exports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employment supported by exporting industries and by those supplying inputs to them (spillover effects)</a:t>
                      </a:r>
                      <a:endParaRPr lang="en-GB" sz="7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64147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77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employment in foreign final demand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direct and indirect (spillover effects) employment supported by foreign final demand</a:t>
                      </a:r>
                      <a:endParaRPr lang="en-GB" sz="7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486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44334" y="3865264"/>
            <a:ext cx="3812510" cy="835182"/>
          </a:xfrm>
          <a:prstGeom prst="rect">
            <a:avLst/>
          </a:prstGeom>
          <a:noFill/>
          <a:ln w="38100">
            <a:solidFill>
              <a:srgbClr val="FF19C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043" y="1894896"/>
            <a:ext cx="1079772" cy="1394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043" y="3525974"/>
            <a:ext cx="1018310" cy="1419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4261919" y="2202075"/>
            <a:ext cx="3325751" cy="1023260"/>
            <a:chOff x="5682559" y="1793099"/>
            <a:chExt cx="4434334" cy="1364347"/>
          </a:xfrm>
        </p:grpSpPr>
        <p:grpSp>
          <p:nvGrpSpPr>
            <p:cNvPr id="3" name="Group 2"/>
            <p:cNvGrpSpPr/>
            <p:nvPr/>
          </p:nvGrpSpPr>
          <p:grpSpPr>
            <a:xfrm>
              <a:off x="5682559" y="2240369"/>
              <a:ext cx="4434334" cy="917077"/>
              <a:chOff x="6356301" y="1618204"/>
              <a:chExt cx="4434334" cy="917077"/>
            </a:xfrm>
          </p:grpSpPr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19022" y="1618204"/>
                <a:ext cx="874662" cy="874662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323556">
                <a:off x="9940025" y="1644133"/>
                <a:ext cx="850610" cy="850610"/>
              </a:xfrm>
              <a:prstGeom prst="rect">
                <a:avLst/>
              </a:prstGeom>
            </p:spPr>
          </p:pic>
          <p:cxnSp>
            <p:nvCxnSpPr>
              <p:cNvPr id="94" name="Straight Arrow Connector 93"/>
              <p:cNvCxnSpPr/>
              <p:nvPr/>
            </p:nvCxnSpPr>
            <p:spPr>
              <a:xfrm>
                <a:off x="7213343" y="2110109"/>
                <a:ext cx="874662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dash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323556">
                <a:off x="6356301" y="1643798"/>
                <a:ext cx="891483" cy="891483"/>
              </a:xfrm>
              <a:prstGeom prst="rect">
                <a:avLst/>
              </a:prstGeom>
            </p:spPr>
          </p:pic>
          <p:cxnSp>
            <p:nvCxnSpPr>
              <p:cNvPr id="65" name="Straight Arrow Connector 64"/>
              <p:cNvCxnSpPr/>
              <p:nvPr/>
            </p:nvCxnSpPr>
            <p:spPr>
              <a:xfrm>
                <a:off x="8993684" y="2055535"/>
                <a:ext cx="937716" cy="13903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/>
            <p:cNvSpPr/>
            <p:nvPr/>
          </p:nvSpPr>
          <p:spPr>
            <a:xfrm>
              <a:off x="5733212" y="1793099"/>
              <a:ext cx="4081337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spcBef>
                  <a:spcPts val="1350"/>
                </a:spcBef>
                <a:buFont typeface="Arial" panose="020B0604020202020204" pitchFamily="34" charset="0"/>
                <a:buChar char="•"/>
              </a:pPr>
              <a:r>
                <a:rPr lang="en-US" sz="1350" dirty="0"/>
                <a:t>Forward participation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307733" y="4837317"/>
            <a:ext cx="350442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sz="1350" dirty="0"/>
              <a:t>Included in the </a:t>
            </a:r>
            <a:r>
              <a:rPr lang="en-US" sz="1350" b="1" dirty="0"/>
              <a:t>Resilience Dashboard </a:t>
            </a:r>
            <a:r>
              <a:rPr lang="en-US" sz="1350" dirty="0"/>
              <a:t>and </a:t>
            </a:r>
            <a:r>
              <a:rPr lang="en-US" sz="1350" b="1" dirty="0"/>
              <a:t>European Semester </a:t>
            </a:r>
            <a:r>
              <a:rPr lang="en-US" sz="1350" dirty="0"/>
              <a:t>country reports (Annex)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868050" y="6077100"/>
            <a:ext cx="5535047" cy="217597"/>
            <a:chOff x="310551" y="6478655"/>
            <a:chExt cx="7380063" cy="290129"/>
          </a:xfrm>
        </p:grpSpPr>
        <p:grpSp>
          <p:nvGrpSpPr>
            <p:cNvPr id="41" name="Group 40"/>
            <p:cNvGrpSpPr/>
            <p:nvPr/>
          </p:nvGrpSpPr>
          <p:grpSpPr>
            <a:xfrm>
              <a:off x="310551" y="6478655"/>
              <a:ext cx="6004688" cy="269334"/>
              <a:chOff x="845725" y="4805587"/>
              <a:chExt cx="6004688" cy="269334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45725" y="4805587"/>
                <a:ext cx="6004688" cy="269334"/>
                <a:chOff x="8209719" y="6117543"/>
                <a:chExt cx="6004688" cy="269334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10304610" y="6129424"/>
                  <a:ext cx="311727" cy="197428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2683168" y="6138477"/>
                  <a:ext cx="311727" cy="197428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0576611" y="6123539"/>
                  <a:ext cx="82147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/>
                    <a:t>VA in </a:t>
                  </a:r>
                  <a:r>
                    <a:rPr lang="en-GB" sz="600" dirty="0" smtClean="0"/>
                    <a:t>FU</a:t>
                  </a:r>
                  <a:endParaRPr lang="en-GB" sz="600" b="1" i="1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12959952" y="6140656"/>
                  <a:ext cx="125445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/>
                    <a:t>Other developments</a:t>
                  </a:r>
                  <a:endParaRPr lang="en-GB" sz="600" b="1" i="1" dirty="0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8209719" y="6119016"/>
                  <a:ext cx="311727" cy="19742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9296644" y="6126551"/>
                  <a:ext cx="311727" cy="197428"/>
                </a:xfrm>
                <a:prstGeom prst="rect">
                  <a:avLst/>
                </a:prstGeom>
                <a:solidFill>
                  <a:srgbClr val="D3F9D8"/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8456163" y="6122962"/>
                  <a:ext cx="97994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/>
                    <a:t>Basic statistics</a:t>
                  </a:r>
                  <a:endParaRPr lang="en-GB" sz="600" b="1" i="1" dirty="0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9572159" y="6117543"/>
                  <a:ext cx="97704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/>
                    <a:t>VA in Trade</a:t>
                  </a:r>
                  <a:endParaRPr lang="en-GB" sz="600" b="1" i="1" dirty="0"/>
                </a:p>
              </p:txBody>
            </p:sp>
          </p:grpSp>
          <p:sp>
            <p:nvSpPr>
              <p:cNvPr id="48" name="Rectangle 47"/>
              <p:cNvSpPr/>
              <p:nvPr/>
            </p:nvSpPr>
            <p:spPr>
              <a:xfrm>
                <a:off x="3925325" y="4826521"/>
                <a:ext cx="311727" cy="197428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220584" y="4828700"/>
                <a:ext cx="12544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" dirty="0"/>
                  <a:t>Resilience/Semester</a:t>
                </a:r>
                <a:endParaRPr lang="en-GB" sz="600" b="1" i="1" dirty="0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6128008" y="6510776"/>
              <a:ext cx="311727" cy="19742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36159" y="6522563"/>
              <a:ext cx="12544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Employment</a:t>
              </a:r>
              <a:endParaRPr lang="en-GB" sz="600" b="1" i="1" dirty="0"/>
            </a:p>
          </p:txBody>
        </p:sp>
      </p:grpSp>
      <p:sp>
        <p:nvSpPr>
          <p:cNvPr id="73" name="Title 6"/>
          <p:cNvSpPr txBox="1">
            <a:spLocks/>
          </p:cNvSpPr>
          <p:nvPr/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>
                <a:solidFill>
                  <a:srgbClr val="024B9C"/>
                </a:solidFill>
              </a:rPr>
              <a:t>The </a:t>
            </a:r>
            <a:r>
              <a:rPr lang="en-IE" dirty="0">
                <a:solidFill>
                  <a:srgbClr val="024B9C"/>
                </a:solidFill>
              </a:rPr>
              <a:t>12 GVC indicators database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4317258" y="3549832"/>
            <a:ext cx="3281982" cy="1036591"/>
            <a:chOff x="5847674" y="3344200"/>
            <a:chExt cx="4375976" cy="1382121"/>
          </a:xfrm>
        </p:grpSpPr>
        <p:grpSp>
          <p:nvGrpSpPr>
            <p:cNvPr id="4" name="Group 3"/>
            <p:cNvGrpSpPr/>
            <p:nvPr/>
          </p:nvGrpSpPr>
          <p:grpSpPr>
            <a:xfrm>
              <a:off x="5849294" y="3727479"/>
              <a:ext cx="4374356" cy="998842"/>
              <a:chOff x="6565057" y="3714611"/>
              <a:chExt cx="4374356" cy="998842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64752" y="3714611"/>
                <a:ext cx="874661" cy="87466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323556">
                <a:off x="6565057" y="3827979"/>
                <a:ext cx="850609" cy="850610"/>
              </a:xfrm>
              <a:prstGeom prst="rect">
                <a:avLst/>
              </a:prstGeom>
            </p:spPr>
          </p:pic>
          <p:cxnSp>
            <p:nvCxnSpPr>
              <p:cNvPr id="77" name="Straight Arrow Connector 76"/>
              <p:cNvCxnSpPr/>
              <p:nvPr/>
            </p:nvCxnSpPr>
            <p:spPr>
              <a:xfrm flipV="1">
                <a:off x="7384668" y="4246040"/>
                <a:ext cx="867705" cy="18485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dash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323556">
                <a:off x="8202064" y="3849235"/>
                <a:ext cx="944131" cy="864218"/>
              </a:xfrm>
              <a:prstGeom prst="rect">
                <a:avLst/>
              </a:prstGeom>
            </p:spPr>
          </p:pic>
          <p:cxnSp>
            <p:nvCxnSpPr>
              <p:cNvPr id="95" name="Straight Arrow Connector 94"/>
              <p:cNvCxnSpPr/>
              <p:nvPr/>
            </p:nvCxnSpPr>
            <p:spPr>
              <a:xfrm>
                <a:off x="9105625" y="4264524"/>
                <a:ext cx="890464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5847674" y="3344200"/>
              <a:ext cx="4081337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spcBef>
                  <a:spcPts val="1350"/>
                </a:spcBef>
                <a:buFont typeface="Arial" panose="020B0604020202020204" pitchFamily="34" charset="0"/>
                <a:buChar char="•"/>
              </a:pPr>
              <a:r>
                <a:rPr lang="en-US" sz="1350" dirty="0"/>
                <a:t>Backward participation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51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Double counted components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95" y="1896832"/>
            <a:ext cx="7185891" cy="1386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10794" y="3616960"/>
            <a:ext cx="8047126" cy="16052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the OECD </a:t>
            </a:r>
            <a:r>
              <a:rPr lang="en-US" dirty="0" err="1" smtClean="0"/>
              <a:t>TiVA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indicator </a:t>
            </a:r>
            <a:r>
              <a:rPr lang="en-US" b="1" dirty="0" smtClean="0"/>
              <a:t>EXGR_RIM</a:t>
            </a:r>
            <a:r>
              <a:rPr lang="en-US" dirty="0" smtClean="0"/>
              <a:t> which measures double counted value added </a:t>
            </a:r>
            <a:r>
              <a:rPr lang="en-US" dirty="0"/>
              <a:t>f</a:t>
            </a:r>
            <a:r>
              <a:rPr lang="en-US" dirty="0" smtClean="0"/>
              <a:t>rom a domestic perspective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…But in the indicators decomposing the domestic and foreign fractions is included, e.g. EXGR_DVA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302771" y="5358531"/>
            <a:ext cx="2148068" cy="708130"/>
            <a:chOff x="1302771" y="5358531"/>
            <a:chExt cx="2148068" cy="708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03355" y="5358531"/>
                  <a:ext cx="20474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a:rPr lang="en-GB" b="1" i="0">
                                <a:latin typeface="Cambria Math" panose="02040503050406030204" pitchFamily="18" charset="0"/>
                              </a:rPr>
                              <m:t>𝐭𝐬</m:t>
                            </m:r>
                          </m:sup>
                        </m:sSup>
                        <m:r>
                          <a:rPr lang="en-GB" b="0" i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GB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p>
                                <m:r>
                                  <a:rPr lang="en-GB" b="1" i="0"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GB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  <m:sup>
                            <m:r>
                              <a:rPr lang="en-GB" b="1" i="0">
                                <a:latin typeface="Cambria Math" panose="02040503050406030204" pitchFamily="18" charset="0"/>
                              </a:rPr>
                              <m:t>𝐭𝐫</m:t>
                            </m:r>
                          </m:sup>
                        </m:sSup>
                        <m:d>
                          <m:dPr>
                            <m:begChr m:val="〈"/>
                            <m:endChr m:val="〉"/>
                            <m:ctrlPr>
                              <a:rPr lang="en-GB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p>
                                <m:r>
                                  <a:rPr lang="en-GB" b="1" i="0">
                                    <a:latin typeface="Cambria Math" panose="02040503050406030204" pitchFamily="18" charset="0"/>
                                  </a:rPr>
                                  <m:t>𝐫𝐬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355" y="5358531"/>
                  <a:ext cx="204748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/>
            <p:cNvGrpSpPr/>
            <p:nvPr/>
          </p:nvGrpSpPr>
          <p:grpSpPr>
            <a:xfrm>
              <a:off x="1302771" y="5358531"/>
              <a:ext cx="2148068" cy="708130"/>
              <a:chOff x="1302771" y="5358531"/>
              <a:chExt cx="2148068" cy="70813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03355" y="5358531"/>
                <a:ext cx="2047484" cy="381520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302771" y="5697329"/>
                <a:ext cx="18701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GB" b="1" dirty="0" smtClean="0">
                    <a:solidFill>
                      <a:srgbClr val="FFC000"/>
                    </a:solidFill>
                  </a:rPr>
                  <a:t>OECD</a:t>
                </a:r>
                <a:endParaRPr lang="en-GB" b="1" noProof="0" dirty="0" smtClean="0">
                  <a:solidFill>
                    <a:srgbClr val="FFC000"/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613155" y="5364627"/>
            <a:ext cx="2148068" cy="708130"/>
            <a:chOff x="3613155" y="5364627"/>
            <a:chExt cx="2148068" cy="708130"/>
          </a:xfrm>
        </p:grpSpPr>
        <p:sp>
          <p:nvSpPr>
            <p:cNvPr id="11" name="Rectangle 10"/>
            <p:cNvSpPr/>
            <p:nvPr/>
          </p:nvSpPr>
          <p:spPr>
            <a:xfrm>
              <a:off x="3713739" y="5364627"/>
              <a:ext cx="2047484" cy="381520"/>
            </a:xfrm>
            <a:prstGeom prst="rect">
              <a:avLst/>
            </a:prstGeom>
            <a:noFill/>
            <a:ln w="19050">
              <a:solidFill>
                <a:srgbClr val="195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613155" y="5370719"/>
              <a:ext cx="2119969" cy="702038"/>
              <a:chOff x="3613155" y="5370719"/>
              <a:chExt cx="2119969" cy="7020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3735590" y="5370719"/>
                    <a:ext cx="199753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GB" b="1" i="0">
                                  <a:latin typeface="Cambria Math" panose="02040503050406030204" pitchFamily="18" charset="0"/>
                                </a:rPr>
                                <m:t>𝐭𝐬</m:t>
                              </m:r>
                            </m:sup>
                          </m:sSup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p>
                                  <m:r>
                                    <a:rPr lang="en-GB" b="1" i="0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e>
                            <m:sup>
                              <m:r>
                                <a:rPr lang="en-GB" b="1" i="0">
                                  <a:latin typeface="Cambria Math" panose="02040503050406030204" pitchFamily="18" charset="0"/>
                                </a:rPr>
                                <m:t>𝐭𝐫</m:t>
                              </m:r>
                            </m:sup>
                          </m:sSup>
                          <m:d>
                            <m:dPr>
                              <m:begChr m:val="〈"/>
                              <m:endChr m:val="〉"/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en-GB" b="1" i="0">
                                      <a:latin typeface="Cambria Math" panose="02040503050406030204" pitchFamily="18" charset="0"/>
                                    </a:rPr>
                                    <m:t>𝐫𝐬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5590" y="5370719"/>
                    <a:ext cx="199753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/>
              <p:cNvSpPr txBox="1"/>
              <p:nvPr/>
            </p:nvSpPr>
            <p:spPr>
              <a:xfrm>
                <a:off x="3613155" y="5703425"/>
                <a:ext cx="18701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GB" b="1" noProof="0" dirty="0" smtClean="0">
                    <a:solidFill>
                      <a:srgbClr val="195989"/>
                    </a:solidFill>
                  </a:rPr>
                  <a:t>EU GVC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55054" y="6066661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054" y="6066661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956391" y="6122368"/>
            <a:ext cx="2031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1200" noProof="0" dirty="0" smtClean="0"/>
              <a:t>Global Leontief matrix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9229" y="6112827"/>
            <a:ext cx="2031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1200" noProof="0" dirty="0" smtClean="0"/>
              <a:t>Local Leontief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57482" y="6066660"/>
                <a:ext cx="3769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𝐋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482" y="6066660"/>
                <a:ext cx="3769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06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Taxes </a:t>
            </a:r>
            <a:r>
              <a:rPr lang="en-GB" dirty="0"/>
              <a:t>l</a:t>
            </a:r>
            <a:r>
              <a:rPr lang="en-GB" dirty="0" smtClean="0"/>
              <a:t>ess subsides on products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52" r="452" b="1356"/>
          <a:stretch/>
        </p:blipFill>
        <p:spPr>
          <a:xfrm>
            <a:off x="534352" y="1605281"/>
            <a:ext cx="6861447" cy="4531360"/>
          </a:xfrm>
          <a:prstGeom prst="rect">
            <a:avLst/>
          </a:prstGeom>
        </p:spPr>
      </p:pic>
      <p:sp>
        <p:nvSpPr>
          <p:cNvPr id="4" name="Line Callout 1 3"/>
          <p:cNvSpPr/>
          <p:nvPr/>
        </p:nvSpPr>
        <p:spPr>
          <a:xfrm>
            <a:off x="2931803" y="1472979"/>
            <a:ext cx="3055529" cy="1353312"/>
          </a:xfrm>
          <a:prstGeom prst="borderCallout1">
            <a:avLst>
              <a:gd name="adj1" fmla="val 43381"/>
              <a:gd name="adj2" fmla="val 1129"/>
              <a:gd name="adj3" fmla="val 51125"/>
              <a:gd name="adj4" fmla="val -64019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TLS more important than DC, with shares up to nearly 6%, and 10 industries above 4%</a:t>
            </a:r>
            <a:endParaRPr lang="en-GB" dirty="0"/>
          </a:p>
        </p:txBody>
      </p:sp>
      <p:sp>
        <p:nvSpPr>
          <p:cNvPr id="5" name="Line Callout 1 4"/>
          <p:cNvSpPr/>
          <p:nvPr/>
        </p:nvSpPr>
        <p:spPr>
          <a:xfrm>
            <a:off x="6799954" y="4367254"/>
            <a:ext cx="2066545" cy="1353312"/>
          </a:xfrm>
          <a:prstGeom prst="borderCallout1">
            <a:avLst>
              <a:gd name="adj1" fmla="val 43381"/>
              <a:gd name="adj2" fmla="val 1129"/>
              <a:gd name="adj3" fmla="val -91648"/>
              <a:gd name="adj4" fmla="val -216150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There seems not to be direct relation between both variables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4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ontent Placeholder 1"/>
          <p:cNvSpPr txBox="1">
            <a:spLocks/>
          </p:cNvSpPr>
          <p:nvPr/>
        </p:nvSpPr>
        <p:spPr>
          <a:xfrm>
            <a:off x="640958" y="1786362"/>
            <a:ext cx="3595454" cy="45368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rgbClr val="024EA2"/>
              </a:buClr>
            </a:pPr>
            <a:r>
              <a:rPr lang="en-US" sz="2100" dirty="0">
                <a:solidFill>
                  <a:srgbClr val="4D4D4D"/>
                </a:solidFill>
              </a:rPr>
              <a:t>Relevance of GVC indicators for EU policy </a:t>
            </a:r>
            <a:r>
              <a:rPr lang="en-US" sz="2100" dirty="0" smtClean="0">
                <a:solidFill>
                  <a:srgbClr val="4D4D4D"/>
                </a:solidFill>
              </a:rPr>
              <a:t>makers</a:t>
            </a:r>
            <a:endParaRPr lang="en-US" sz="2100" dirty="0">
              <a:solidFill>
                <a:srgbClr val="4D4D4D"/>
              </a:solidFill>
            </a:endParaRP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rgbClr val="024EA2"/>
              </a:buClr>
            </a:pPr>
            <a:r>
              <a:rPr lang="en-US" sz="2100" dirty="0">
                <a:solidFill>
                  <a:srgbClr val="4D4D4D"/>
                </a:solidFill>
              </a:rPr>
              <a:t>A list of </a:t>
            </a:r>
            <a:r>
              <a:rPr lang="en-US" sz="2100" b="1" dirty="0">
                <a:solidFill>
                  <a:srgbClr val="4D4D4D"/>
                </a:solidFill>
              </a:rPr>
              <a:t>12 indicators </a:t>
            </a:r>
            <a:r>
              <a:rPr lang="en-US" sz="2100" dirty="0">
                <a:solidFill>
                  <a:srgbClr val="4D4D4D"/>
                </a:solidFill>
              </a:rPr>
              <a:t>was </a:t>
            </a:r>
            <a:r>
              <a:rPr lang="en-US" sz="2100" dirty="0" smtClean="0">
                <a:solidFill>
                  <a:srgbClr val="4D4D4D"/>
                </a:solidFill>
              </a:rPr>
              <a:t>selected (those </a:t>
            </a:r>
            <a:r>
              <a:rPr lang="en-US" sz="2100" dirty="0">
                <a:solidFill>
                  <a:srgbClr val="4D4D4D"/>
                </a:solidFill>
              </a:rPr>
              <a:t>more relevant for policy/widely accepted</a:t>
            </a:r>
            <a:r>
              <a:rPr lang="en-US" sz="2100" dirty="0" smtClean="0">
                <a:solidFill>
                  <a:srgbClr val="4D4D4D"/>
                </a:solidFill>
              </a:rPr>
              <a:t>)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rgbClr val="024EA2"/>
              </a:buClr>
            </a:pPr>
            <a:r>
              <a:rPr lang="en-US" sz="2000" dirty="0"/>
              <a:t>GVC indicators are calculated with the IO components already available in the </a:t>
            </a:r>
            <a:r>
              <a:rPr lang="en-US" sz="2000" b="1" dirty="0"/>
              <a:t>FIGARO ICIO </a:t>
            </a:r>
            <a:r>
              <a:rPr lang="en-US" sz="2000" b="1" dirty="0" err="1"/>
              <a:t>ind</a:t>
            </a:r>
            <a:r>
              <a:rPr lang="en-US" sz="2000" b="1" dirty="0"/>
              <a:t> x </a:t>
            </a:r>
            <a:r>
              <a:rPr lang="en-US" sz="2000" b="1" dirty="0" err="1"/>
              <a:t>ind</a:t>
            </a:r>
            <a:r>
              <a:rPr lang="en-US" sz="2000" b="1" dirty="0"/>
              <a:t> </a:t>
            </a:r>
            <a:r>
              <a:rPr lang="en-US" sz="2000" dirty="0"/>
              <a:t>tables</a:t>
            </a:r>
            <a:br>
              <a:rPr lang="en-US" sz="2000" dirty="0"/>
            </a:br>
            <a:endParaRPr lang="en-US" sz="2000" dirty="0"/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rgbClr val="024EA2"/>
              </a:buClr>
            </a:pPr>
            <a:endParaRPr lang="en-US" sz="2100" dirty="0">
              <a:solidFill>
                <a:srgbClr val="4D4D4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69" y="2843112"/>
            <a:ext cx="1929081" cy="242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318" y="3896989"/>
            <a:ext cx="1506411" cy="9114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586" y="1136105"/>
            <a:ext cx="1712003" cy="242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909" y="2685334"/>
            <a:ext cx="1739142" cy="242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6"/>
          <p:cNvSpPr>
            <a:spLocks noChangeArrowheads="1"/>
          </p:cNvSpPr>
          <p:nvPr/>
        </p:nvSpPr>
        <p:spPr bwMode="auto">
          <a:xfrm>
            <a:off x="8508" y="1791160"/>
            <a:ext cx="9135492" cy="347999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3000">
                <a:schemeClr val="bg2"/>
              </a:gs>
              <a:gs pos="100000">
                <a:srgbClr val="E6F2FF"/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489858" y="1955060"/>
            <a:ext cx="4524302" cy="3406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Clr>
                <a:schemeClr val="accent4"/>
              </a:buClr>
            </a:pPr>
            <a:r>
              <a:rPr lang="en-US" sz="1500" dirty="0">
                <a:solidFill>
                  <a:srgbClr val="4D4D4D"/>
                </a:solidFill>
                <a:latin typeface="+mj-lt"/>
              </a:rPr>
              <a:t>FIGARO stands for ‘</a:t>
            </a:r>
            <a:r>
              <a:rPr lang="en-US" sz="1500" b="1" dirty="0">
                <a:solidFill>
                  <a:srgbClr val="004494"/>
                </a:solidFill>
                <a:latin typeface="+mj-lt"/>
              </a:rPr>
              <a:t>F</a:t>
            </a:r>
            <a:r>
              <a:rPr lang="en-US" sz="1500" dirty="0">
                <a:solidFill>
                  <a:srgbClr val="4D4D4D"/>
                </a:solidFill>
                <a:latin typeface="+mj-lt"/>
              </a:rPr>
              <a:t>ull </a:t>
            </a:r>
            <a:r>
              <a:rPr lang="en-US" sz="1500" b="1" dirty="0">
                <a:solidFill>
                  <a:srgbClr val="004494"/>
                </a:solidFill>
                <a:latin typeface="+mj-lt"/>
              </a:rPr>
              <a:t>I</a:t>
            </a:r>
            <a:r>
              <a:rPr lang="en-US" sz="1500" dirty="0">
                <a:solidFill>
                  <a:srgbClr val="4D4D4D"/>
                </a:solidFill>
                <a:latin typeface="+mj-lt"/>
              </a:rPr>
              <a:t>nternational and </a:t>
            </a:r>
            <a:r>
              <a:rPr lang="en-US" sz="1500" b="1" dirty="0">
                <a:solidFill>
                  <a:srgbClr val="004494"/>
                </a:solidFill>
                <a:latin typeface="+mj-lt"/>
              </a:rPr>
              <a:t>G</a:t>
            </a:r>
            <a:r>
              <a:rPr lang="en-US" sz="1500" dirty="0">
                <a:solidFill>
                  <a:srgbClr val="4D4D4D"/>
                </a:solidFill>
                <a:latin typeface="+mj-lt"/>
              </a:rPr>
              <a:t>lobal </a:t>
            </a:r>
            <a:r>
              <a:rPr lang="en-US" sz="1500" b="1" dirty="0">
                <a:solidFill>
                  <a:srgbClr val="004494"/>
                </a:solidFill>
                <a:latin typeface="+mj-lt"/>
              </a:rPr>
              <a:t>A</a:t>
            </a:r>
            <a:r>
              <a:rPr lang="en-US" sz="1500" dirty="0">
                <a:solidFill>
                  <a:srgbClr val="4D4D4D"/>
                </a:solidFill>
                <a:latin typeface="+mj-lt"/>
              </a:rPr>
              <a:t>ccounts for </a:t>
            </a:r>
            <a:r>
              <a:rPr lang="en-US" sz="1500" b="1" dirty="0">
                <a:solidFill>
                  <a:srgbClr val="004494"/>
                </a:solidFill>
                <a:latin typeface="+mj-lt"/>
              </a:rPr>
              <a:t>R</a:t>
            </a:r>
            <a:r>
              <a:rPr lang="en-US" sz="1500" dirty="0">
                <a:solidFill>
                  <a:srgbClr val="4D4D4D"/>
                </a:solidFill>
                <a:latin typeface="+mj-lt"/>
              </a:rPr>
              <a:t>esearch in </a:t>
            </a:r>
            <a:r>
              <a:rPr lang="en-US" sz="1500" dirty="0" err="1">
                <a:solidFill>
                  <a:srgbClr val="4D4D4D"/>
                </a:solidFill>
                <a:latin typeface="+mj-lt"/>
              </a:rPr>
              <a:t>input-</a:t>
            </a:r>
            <a:r>
              <a:rPr lang="en-US" sz="1500" b="1" dirty="0" err="1">
                <a:solidFill>
                  <a:srgbClr val="004494"/>
                </a:solidFill>
                <a:latin typeface="+mj-lt"/>
              </a:rPr>
              <a:t>O</a:t>
            </a:r>
            <a:r>
              <a:rPr lang="en-US" sz="1500" dirty="0" err="1">
                <a:solidFill>
                  <a:srgbClr val="4D4D4D"/>
                </a:solidFill>
                <a:latin typeface="+mj-lt"/>
              </a:rPr>
              <a:t>utput</a:t>
            </a:r>
            <a:r>
              <a:rPr lang="en-US" sz="1500" dirty="0">
                <a:solidFill>
                  <a:srgbClr val="4D4D4D"/>
                </a:solidFill>
                <a:latin typeface="+mj-lt"/>
              </a:rPr>
              <a:t> analysis’. </a:t>
            </a:r>
          </a:p>
          <a:p>
            <a:pPr marL="257175" indent="-257175">
              <a:buClr>
                <a:schemeClr val="accent4"/>
              </a:buClr>
            </a:pPr>
            <a:r>
              <a:rPr lang="en-US" sz="1500" dirty="0">
                <a:solidFill>
                  <a:srgbClr val="4D4D4D"/>
                </a:solidFill>
              </a:rPr>
              <a:t>The EU inter-country Supply, Use and Input-Output tables, also known as the FIGARO tables, are the results  of a co-operation between </a:t>
            </a:r>
            <a:r>
              <a:rPr lang="en-US" sz="1500" b="1" dirty="0">
                <a:solidFill>
                  <a:srgbClr val="004494"/>
                </a:solidFill>
              </a:rPr>
              <a:t>Eurostat </a:t>
            </a:r>
            <a:r>
              <a:rPr lang="en-US" sz="1500" dirty="0">
                <a:solidFill>
                  <a:srgbClr val="4D4D4D"/>
                </a:solidFill>
              </a:rPr>
              <a:t>and the European Commission’s </a:t>
            </a:r>
            <a:r>
              <a:rPr lang="en-US" sz="1500" b="1" dirty="0">
                <a:solidFill>
                  <a:srgbClr val="004494"/>
                </a:solidFill>
              </a:rPr>
              <a:t>Joint Research Centre</a:t>
            </a:r>
            <a:r>
              <a:rPr lang="en-US" sz="1500" dirty="0">
                <a:solidFill>
                  <a:srgbClr val="4D4D4D"/>
                </a:solidFill>
              </a:rPr>
              <a:t>.</a:t>
            </a:r>
          </a:p>
          <a:p>
            <a:pPr marL="257175" indent="-257175">
              <a:buClr>
                <a:schemeClr val="accent4"/>
              </a:buClr>
            </a:pPr>
            <a:r>
              <a:rPr lang="en-US" sz="1500" dirty="0">
                <a:latin typeface="+mj-lt"/>
              </a:rPr>
              <a:t>Since </a:t>
            </a:r>
            <a:r>
              <a:rPr lang="en-US" sz="1500" b="1" dirty="0">
                <a:solidFill>
                  <a:srgbClr val="004494"/>
                </a:solidFill>
                <a:latin typeface="+mj-lt"/>
              </a:rPr>
              <a:t>2021</a:t>
            </a:r>
            <a:r>
              <a:rPr lang="en-US" sz="1500" dirty="0">
                <a:latin typeface="+mj-lt"/>
              </a:rPr>
              <a:t> it has become </a:t>
            </a:r>
            <a:r>
              <a:rPr lang="en-US" sz="1500" b="1" dirty="0">
                <a:solidFill>
                  <a:srgbClr val="004494"/>
                </a:solidFill>
                <a:latin typeface="+mj-lt"/>
              </a:rPr>
              <a:t>EU Official Statistics</a:t>
            </a:r>
            <a:r>
              <a:rPr lang="en-US" sz="1500" dirty="0">
                <a:latin typeface="+mj-lt"/>
              </a:rPr>
              <a:t>: b</a:t>
            </a:r>
            <a:r>
              <a:rPr lang="en-US" sz="1500" dirty="0">
                <a:solidFill>
                  <a:srgbClr val="4D4D4D"/>
                </a:solidFill>
                <a:latin typeface="+mj-lt"/>
              </a:rPr>
              <a:t>enchmarked to the latest available official macroeconomic aggregates</a:t>
            </a:r>
            <a:r>
              <a:rPr lang="en-US" sz="1500" dirty="0" smtClean="0">
                <a:solidFill>
                  <a:srgbClr val="4D4D4D"/>
                </a:solidFill>
                <a:latin typeface="+mj-lt"/>
              </a:rPr>
              <a:t>.</a:t>
            </a:r>
            <a:endParaRPr lang="en-US" sz="1500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34" name="AutoShape 3"/>
          <p:cNvSpPr>
            <a:spLocks noChangeAspect="1" noChangeArrowheads="1" noTextEdit="1"/>
          </p:cNvSpPr>
          <p:nvPr/>
        </p:nvSpPr>
        <p:spPr bwMode="auto">
          <a:xfrm>
            <a:off x="3365251" y="1757787"/>
            <a:ext cx="5782040" cy="337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36" name="Freeform 206"/>
          <p:cNvSpPr>
            <a:spLocks/>
          </p:cNvSpPr>
          <p:nvPr/>
        </p:nvSpPr>
        <p:spPr bwMode="auto">
          <a:xfrm>
            <a:off x="6636699" y="3820615"/>
            <a:ext cx="30127" cy="8861"/>
          </a:xfrm>
          <a:custGeom>
            <a:avLst/>
            <a:gdLst>
              <a:gd name="T0" fmla="*/ 0 w 51"/>
              <a:gd name="T1" fmla="*/ 0 h 15"/>
              <a:gd name="T2" fmla="*/ 2 w 51"/>
              <a:gd name="T3" fmla="*/ 0 h 15"/>
              <a:gd name="T4" fmla="*/ 4 w 51"/>
              <a:gd name="T5" fmla="*/ 2 h 15"/>
              <a:gd name="T6" fmla="*/ 2 w 51"/>
              <a:gd name="T7" fmla="*/ 3 h 15"/>
              <a:gd name="T8" fmla="*/ 4 w 51"/>
              <a:gd name="T9" fmla="*/ 3 h 15"/>
              <a:gd name="T10" fmla="*/ 4 w 51"/>
              <a:gd name="T11" fmla="*/ 3 h 15"/>
              <a:gd name="T12" fmla="*/ 4 w 51"/>
              <a:gd name="T13" fmla="*/ 5 h 15"/>
              <a:gd name="T14" fmla="*/ 5 w 51"/>
              <a:gd name="T15" fmla="*/ 6 h 15"/>
              <a:gd name="T16" fmla="*/ 7 w 51"/>
              <a:gd name="T17" fmla="*/ 6 h 15"/>
              <a:gd name="T18" fmla="*/ 7 w 51"/>
              <a:gd name="T19" fmla="*/ 6 h 15"/>
              <a:gd name="T20" fmla="*/ 9 w 51"/>
              <a:gd name="T21" fmla="*/ 6 h 15"/>
              <a:gd name="T22" fmla="*/ 10 w 51"/>
              <a:gd name="T23" fmla="*/ 6 h 15"/>
              <a:gd name="T24" fmla="*/ 12 w 51"/>
              <a:gd name="T25" fmla="*/ 6 h 15"/>
              <a:gd name="T26" fmla="*/ 15 w 51"/>
              <a:gd name="T27" fmla="*/ 8 h 15"/>
              <a:gd name="T28" fmla="*/ 15 w 51"/>
              <a:gd name="T29" fmla="*/ 11 h 15"/>
              <a:gd name="T30" fmla="*/ 15 w 51"/>
              <a:gd name="T31" fmla="*/ 13 h 15"/>
              <a:gd name="T32" fmla="*/ 15 w 51"/>
              <a:gd name="T33" fmla="*/ 11 h 15"/>
              <a:gd name="T34" fmla="*/ 15 w 51"/>
              <a:gd name="T35" fmla="*/ 13 h 15"/>
              <a:gd name="T36" fmla="*/ 15 w 51"/>
              <a:gd name="T37" fmla="*/ 13 h 15"/>
              <a:gd name="T38" fmla="*/ 17 w 51"/>
              <a:gd name="T39" fmla="*/ 13 h 15"/>
              <a:gd name="T40" fmla="*/ 18 w 51"/>
              <a:gd name="T41" fmla="*/ 15 h 15"/>
              <a:gd name="T42" fmla="*/ 20 w 51"/>
              <a:gd name="T43" fmla="*/ 15 h 15"/>
              <a:gd name="T44" fmla="*/ 22 w 51"/>
              <a:gd name="T45" fmla="*/ 13 h 15"/>
              <a:gd name="T46" fmla="*/ 23 w 51"/>
              <a:gd name="T47" fmla="*/ 13 h 15"/>
              <a:gd name="T48" fmla="*/ 25 w 51"/>
              <a:gd name="T49" fmla="*/ 13 h 15"/>
              <a:gd name="T50" fmla="*/ 27 w 51"/>
              <a:gd name="T51" fmla="*/ 13 h 15"/>
              <a:gd name="T52" fmla="*/ 27 w 51"/>
              <a:gd name="T53" fmla="*/ 11 h 15"/>
              <a:gd name="T54" fmla="*/ 30 w 51"/>
              <a:gd name="T55" fmla="*/ 8 h 15"/>
              <a:gd name="T56" fmla="*/ 30 w 51"/>
              <a:gd name="T57" fmla="*/ 10 h 15"/>
              <a:gd name="T58" fmla="*/ 30 w 51"/>
              <a:gd name="T59" fmla="*/ 10 h 15"/>
              <a:gd name="T60" fmla="*/ 31 w 51"/>
              <a:gd name="T61" fmla="*/ 10 h 15"/>
              <a:gd name="T62" fmla="*/ 31 w 51"/>
              <a:gd name="T63" fmla="*/ 8 h 15"/>
              <a:gd name="T64" fmla="*/ 33 w 51"/>
              <a:gd name="T65" fmla="*/ 6 h 15"/>
              <a:gd name="T66" fmla="*/ 36 w 51"/>
              <a:gd name="T67" fmla="*/ 6 h 15"/>
              <a:gd name="T68" fmla="*/ 40 w 51"/>
              <a:gd name="T69" fmla="*/ 6 h 15"/>
              <a:gd name="T70" fmla="*/ 43 w 51"/>
              <a:gd name="T71" fmla="*/ 8 h 15"/>
              <a:gd name="T72" fmla="*/ 43 w 51"/>
              <a:gd name="T73" fmla="*/ 10 h 15"/>
              <a:gd name="T74" fmla="*/ 44 w 51"/>
              <a:gd name="T75" fmla="*/ 10 h 15"/>
              <a:gd name="T76" fmla="*/ 44 w 51"/>
              <a:gd name="T77" fmla="*/ 11 h 15"/>
              <a:gd name="T78" fmla="*/ 48 w 51"/>
              <a:gd name="T79" fmla="*/ 13 h 15"/>
              <a:gd name="T80" fmla="*/ 49 w 51"/>
              <a:gd name="T81" fmla="*/ 13 h 15"/>
              <a:gd name="T82" fmla="*/ 51 w 51"/>
              <a:gd name="T83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" h="15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4" y="2"/>
                </a:lnTo>
                <a:lnTo>
                  <a:pt x="2" y="2"/>
                </a:lnTo>
                <a:lnTo>
                  <a:pt x="2" y="3"/>
                </a:lnTo>
                <a:lnTo>
                  <a:pt x="2" y="3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4" y="5"/>
                </a:lnTo>
                <a:lnTo>
                  <a:pt x="4" y="5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7" y="6"/>
                </a:lnTo>
                <a:lnTo>
                  <a:pt x="7" y="6"/>
                </a:lnTo>
                <a:lnTo>
                  <a:pt x="7" y="6"/>
                </a:lnTo>
                <a:lnTo>
                  <a:pt x="7" y="6"/>
                </a:lnTo>
                <a:lnTo>
                  <a:pt x="9" y="6"/>
                </a:lnTo>
                <a:lnTo>
                  <a:pt x="9" y="6"/>
                </a:lnTo>
                <a:lnTo>
                  <a:pt x="10" y="6"/>
                </a:lnTo>
                <a:lnTo>
                  <a:pt x="12" y="6"/>
                </a:lnTo>
                <a:lnTo>
                  <a:pt x="12" y="6"/>
                </a:lnTo>
                <a:lnTo>
                  <a:pt x="14" y="8"/>
                </a:lnTo>
                <a:lnTo>
                  <a:pt x="15" y="8"/>
                </a:lnTo>
                <a:lnTo>
                  <a:pt x="15" y="10"/>
                </a:lnTo>
                <a:lnTo>
                  <a:pt x="15" y="11"/>
                </a:lnTo>
                <a:lnTo>
                  <a:pt x="15" y="11"/>
                </a:lnTo>
                <a:lnTo>
                  <a:pt x="15" y="13"/>
                </a:lnTo>
                <a:lnTo>
                  <a:pt x="15" y="11"/>
                </a:lnTo>
                <a:lnTo>
                  <a:pt x="15" y="11"/>
                </a:lnTo>
                <a:lnTo>
                  <a:pt x="17" y="13"/>
                </a:lnTo>
                <a:lnTo>
                  <a:pt x="15" y="13"/>
                </a:lnTo>
                <a:lnTo>
                  <a:pt x="15" y="13"/>
                </a:lnTo>
                <a:lnTo>
                  <a:pt x="15" y="13"/>
                </a:lnTo>
                <a:lnTo>
                  <a:pt x="15" y="13"/>
                </a:lnTo>
                <a:lnTo>
                  <a:pt x="17" y="13"/>
                </a:lnTo>
                <a:lnTo>
                  <a:pt x="17" y="13"/>
                </a:lnTo>
                <a:lnTo>
                  <a:pt x="18" y="15"/>
                </a:lnTo>
                <a:lnTo>
                  <a:pt x="18" y="13"/>
                </a:lnTo>
                <a:lnTo>
                  <a:pt x="20" y="15"/>
                </a:lnTo>
                <a:lnTo>
                  <a:pt x="20" y="15"/>
                </a:lnTo>
                <a:lnTo>
                  <a:pt x="22" y="13"/>
                </a:lnTo>
                <a:lnTo>
                  <a:pt x="22" y="13"/>
                </a:lnTo>
                <a:lnTo>
                  <a:pt x="23" y="13"/>
                </a:lnTo>
                <a:lnTo>
                  <a:pt x="25" y="13"/>
                </a:lnTo>
                <a:lnTo>
                  <a:pt x="25" y="13"/>
                </a:lnTo>
                <a:lnTo>
                  <a:pt x="27" y="15"/>
                </a:lnTo>
                <a:lnTo>
                  <a:pt x="27" y="13"/>
                </a:lnTo>
                <a:lnTo>
                  <a:pt x="27" y="11"/>
                </a:lnTo>
                <a:lnTo>
                  <a:pt x="27" y="11"/>
                </a:lnTo>
                <a:lnTo>
                  <a:pt x="28" y="11"/>
                </a:lnTo>
                <a:lnTo>
                  <a:pt x="30" y="8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1" y="10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3" y="6"/>
                </a:lnTo>
                <a:lnTo>
                  <a:pt x="35" y="6"/>
                </a:lnTo>
                <a:lnTo>
                  <a:pt x="36" y="6"/>
                </a:lnTo>
                <a:lnTo>
                  <a:pt x="38" y="6"/>
                </a:lnTo>
                <a:lnTo>
                  <a:pt x="40" y="6"/>
                </a:lnTo>
                <a:lnTo>
                  <a:pt x="41" y="6"/>
                </a:lnTo>
                <a:lnTo>
                  <a:pt x="43" y="8"/>
                </a:lnTo>
                <a:lnTo>
                  <a:pt x="43" y="8"/>
                </a:lnTo>
                <a:lnTo>
                  <a:pt x="43" y="10"/>
                </a:lnTo>
                <a:lnTo>
                  <a:pt x="44" y="10"/>
                </a:lnTo>
                <a:lnTo>
                  <a:pt x="44" y="10"/>
                </a:lnTo>
                <a:lnTo>
                  <a:pt x="44" y="11"/>
                </a:lnTo>
                <a:lnTo>
                  <a:pt x="44" y="11"/>
                </a:lnTo>
                <a:lnTo>
                  <a:pt x="46" y="11"/>
                </a:lnTo>
                <a:lnTo>
                  <a:pt x="48" y="13"/>
                </a:lnTo>
                <a:lnTo>
                  <a:pt x="49" y="13"/>
                </a:lnTo>
                <a:lnTo>
                  <a:pt x="49" y="13"/>
                </a:lnTo>
                <a:lnTo>
                  <a:pt x="51" y="15"/>
                </a:lnTo>
                <a:lnTo>
                  <a:pt x="51" y="15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37" name="Freeform 207"/>
          <p:cNvSpPr>
            <a:spLocks/>
          </p:cNvSpPr>
          <p:nvPr/>
        </p:nvSpPr>
        <p:spPr bwMode="auto">
          <a:xfrm>
            <a:off x="7389286" y="3785171"/>
            <a:ext cx="173674" cy="34262"/>
          </a:xfrm>
          <a:custGeom>
            <a:avLst/>
            <a:gdLst>
              <a:gd name="T0" fmla="*/ 288 w 294"/>
              <a:gd name="T1" fmla="*/ 36 h 58"/>
              <a:gd name="T2" fmla="*/ 283 w 294"/>
              <a:gd name="T3" fmla="*/ 34 h 58"/>
              <a:gd name="T4" fmla="*/ 276 w 294"/>
              <a:gd name="T5" fmla="*/ 32 h 58"/>
              <a:gd name="T6" fmla="*/ 270 w 294"/>
              <a:gd name="T7" fmla="*/ 32 h 58"/>
              <a:gd name="T8" fmla="*/ 263 w 294"/>
              <a:gd name="T9" fmla="*/ 31 h 58"/>
              <a:gd name="T10" fmla="*/ 259 w 294"/>
              <a:gd name="T11" fmla="*/ 27 h 58"/>
              <a:gd name="T12" fmla="*/ 246 w 294"/>
              <a:gd name="T13" fmla="*/ 26 h 58"/>
              <a:gd name="T14" fmla="*/ 241 w 294"/>
              <a:gd name="T15" fmla="*/ 19 h 58"/>
              <a:gd name="T16" fmla="*/ 236 w 294"/>
              <a:gd name="T17" fmla="*/ 14 h 58"/>
              <a:gd name="T18" fmla="*/ 226 w 294"/>
              <a:gd name="T19" fmla="*/ 8 h 58"/>
              <a:gd name="T20" fmla="*/ 221 w 294"/>
              <a:gd name="T21" fmla="*/ 5 h 58"/>
              <a:gd name="T22" fmla="*/ 216 w 294"/>
              <a:gd name="T23" fmla="*/ 5 h 58"/>
              <a:gd name="T24" fmla="*/ 213 w 294"/>
              <a:gd name="T25" fmla="*/ 8 h 58"/>
              <a:gd name="T26" fmla="*/ 206 w 294"/>
              <a:gd name="T27" fmla="*/ 1 h 58"/>
              <a:gd name="T28" fmla="*/ 198 w 294"/>
              <a:gd name="T29" fmla="*/ 0 h 58"/>
              <a:gd name="T30" fmla="*/ 190 w 294"/>
              <a:gd name="T31" fmla="*/ 3 h 58"/>
              <a:gd name="T32" fmla="*/ 185 w 294"/>
              <a:gd name="T33" fmla="*/ 3 h 58"/>
              <a:gd name="T34" fmla="*/ 180 w 294"/>
              <a:gd name="T35" fmla="*/ 6 h 58"/>
              <a:gd name="T36" fmla="*/ 172 w 294"/>
              <a:gd name="T37" fmla="*/ 3 h 58"/>
              <a:gd name="T38" fmla="*/ 166 w 294"/>
              <a:gd name="T39" fmla="*/ 3 h 58"/>
              <a:gd name="T40" fmla="*/ 161 w 294"/>
              <a:gd name="T41" fmla="*/ 11 h 58"/>
              <a:gd name="T42" fmla="*/ 153 w 294"/>
              <a:gd name="T43" fmla="*/ 8 h 58"/>
              <a:gd name="T44" fmla="*/ 146 w 294"/>
              <a:gd name="T45" fmla="*/ 13 h 58"/>
              <a:gd name="T46" fmla="*/ 151 w 294"/>
              <a:gd name="T47" fmla="*/ 18 h 58"/>
              <a:gd name="T48" fmla="*/ 145 w 294"/>
              <a:gd name="T49" fmla="*/ 19 h 58"/>
              <a:gd name="T50" fmla="*/ 143 w 294"/>
              <a:gd name="T51" fmla="*/ 27 h 58"/>
              <a:gd name="T52" fmla="*/ 133 w 294"/>
              <a:gd name="T53" fmla="*/ 27 h 58"/>
              <a:gd name="T54" fmla="*/ 132 w 294"/>
              <a:gd name="T55" fmla="*/ 26 h 58"/>
              <a:gd name="T56" fmla="*/ 128 w 294"/>
              <a:gd name="T57" fmla="*/ 26 h 58"/>
              <a:gd name="T58" fmla="*/ 125 w 294"/>
              <a:gd name="T59" fmla="*/ 24 h 58"/>
              <a:gd name="T60" fmla="*/ 124 w 294"/>
              <a:gd name="T61" fmla="*/ 24 h 58"/>
              <a:gd name="T62" fmla="*/ 125 w 294"/>
              <a:gd name="T63" fmla="*/ 24 h 58"/>
              <a:gd name="T64" fmla="*/ 122 w 294"/>
              <a:gd name="T65" fmla="*/ 23 h 58"/>
              <a:gd name="T66" fmla="*/ 120 w 294"/>
              <a:gd name="T67" fmla="*/ 23 h 58"/>
              <a:gd name="T68" fmla="*/ 119 w 294"/>
              <a:gd name="T69" fmla="*/ 19 h 58"/>
              <a:gd name="T70" fmla="*/ 117 w 294"/>
              <a:gd name="T71" fmla="*/ 18 h 58"/>
              <a:gd name="T72" fmla="*/ 115 w 294"/>
              <a:gd name="T73" fmla="*/ 16 h 58"/>
              <a:gd name="T74" fmla="*/ 107 w 294"/>
              <a:gd name="T75" fmla="*/ 18 h 58"/>
              <a:gd name="T76" fmla="*/ 104 w 294"/>
              <a:gd name="T77" fmla="*/ 23 h 58"/>
              <a:gd name="T78" fmla="*/ 96 w 294"/>
              <a:gd name="T79" fmla="*/ 21 h 58"/>
              <a:gd name="T80" fmla="*/ 86 w 294"/>
              <a:gd name="T81" fmla="*/ 23 h 58"/>
              <a:gd name="T82" fmla="*/ 83 w 294"/>
              <a:gd name="T83" fmla="*/ 23 h 58"/>
              <a:gd name="T84" fmla="*/ 78 w 294"/>
              <a:gd name="T85" fmla="*/ 24 h 58"/>
              <a:gd name="T86" fmla="*/ 80 w 294"/>
              <a:gd name="T87" fmla="*/ 31 h 58"/>
              <a:gd name="T88" fmla="*/ 72 w 294"/>
              <a:gd name="T89" fmla="*/ 32 h 58"/>
              <a:gd name="T90" fmla="*/ 67 w 294"/>
              <a:gd name="T91" fmla="*/ 37 h 58"/>
              <a:gd name="T92" fmla="*/ 65 w 294"/>
              <a:gd name="T93" fmla="*/ 37 h 58"/>
              <a:gd name="T94" fmla="*/ 63 w 294"/>
              <a:gd name="T95" fmla="*/ 45 h 58"/>
              <a:gd name="T96" fmla="*/ 62 w 294"/>
              <a:gd name="T97" fmla="*/ 52 h 58"/>
              <a:gd name="T98" fmla="*/ 58 w 294"/>
              <a:gd name="T99" fmla="*/ 57 h 58"/>
              <a:gd name="T100" fmla="*/ 54 w 294"/>
              <a:gd name="T101" fmla="*/ 53 h 58"/>
              <a:gd name="T102" fmla="*/ 44 w 294"/>
              <a:gd name="T103" fmla="*/ 55 h 58"/>
              <a:gd name="T104" fmla="*/ 39 w 294"/>
              <a:gd name="T105" fmla="*/ 58 h 58"/>
              <a:gd name="T106" fmla="*/ 31 w 294"/>
              <a:gd name="T107" fmla="*/ 58 h 58"/>
              <a:gd name="T108" fmla="*/ 32 w 294"/>
              <a:gd name="T109" fmla="*/ 52 h 58"/>
              <a:gd name="T110" fmla="*/ 34 w 294"/>
              <a:gd name="T111" fmla="*/ 45 h 58"/>
              <a:gd name="T112" fmla="*/ 32 w 294"/>
              <a:gd name="T113" fmla="*/ 40 h 58"/>
              <a:gd name="T114" fmla="*/ 29 w 294"/>
              <a:gd name="T115" fmla="*/ 29 h 58"/>
              <a:gd name="T116" fmla="*/ 23 w 294"/>
              <a:gd name="T117" fmla="*/ 32 h 58"/>
              <a:gd name="T118" fmla="*/ 15 w 294"/>
              <a:gd name="T119" fmla="*/ 29 h 58"/>
              <a:gd name="T120" fmla="*/ 15 w 294"/>
              <a:gd name="T121" fmla="*/ 24 h 58"/>
              <a:gd name="T122" fmla="*/ 10 w 294"/>
              <a:gd name="T123" fmla="*/ 26 h 58"/>
              <a:gd name="T124" fmla="*/ 2 w 294"/>
              <a:gd name="T125" fmla="*/ 1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4" h="58">
                <a:moveTo>
                  <a:pt x="294" y="36"/>
                </a:moveTo>
                <a:lnTo>
                  <a:pt x="293" y="36"/>
                </a:lnTo>
                <a:lnTo>
                  <a:pt x="291" y="36"/>
                </a:lnTo>
                <a:lnTo>
                  <a:pt x="289" y="36"/>
                </a:lnTo>
                <a:lnTo>
                  <a:pt x="289" y="36"/>
                </a:lnTo>
                <a:lnTo>
                  <a:pt x="288" y="36"/>
                </a:lnTo>
                <a:lnTo>
                  <a:pt x="288" y="37"/>
                </a:lnTo>
                <a:lnTo>
                  <a:pt x="286" y="37"/>
                </a:lnTo>
                <a:lnTo>
                  <a:pt x="286" y="36"/>
                </a:lnTo>
                <a:lnTo>
                  <a:pt x="285" y="36"/>
                </a:lnTo>
                <a:lnTo>
                  <a:pt x="285" y="36"/>
                </a:lnTo>
                <a:lnTo>
                  <a:pt x="283" y="34"/>
                </a:lnTo>
                <a:lnTo>
                  <a:pt x="281" y="36"/>
                </a:lnTo>
                <a:lnTo>
                  <a:pt x="280" y="36"/>
                </a:lnTo>
                <a:lnTo>
                  <a:pt x="280" y="36"/>
                </a:lnTo>
                <a:lnTo>
                  <a:pt x="280" y="36"/>
                </a:lnTo>
                <a:lnTo>
                  <a:pt x="276" y="34"/>
                </a:lnTo>
                <a:lnTo>
                  <a:pt x="276" y="32"/>
                </a:lnTo>
                <a:lnTo>
                  <a:pt x="275" y="32"/>
                </a:lnTo>
                <a:lnTo>
                  <a:pt x="275" y="31"/>
                </a:lnTo>
                <a:lnTo>
                  <a:pt x="273" y="31"/>
                </a:lnTo>
                <a:lnTo>
                  <a:pt x="272" y="31"/>
                </a:lnTo>
                <a:lnTo>
                  <a:pt x="272" y="31"/>
                </a:lnTo>
                <a:lnTo>
                  <a:pt x="270" y="32"/>
                </a:lnTo>
                <a:lnTo>
                  <a:pt x="270" y="32"/>
                </a:lnTo>
                <a:lnTo>
                  <a:pt x="270" y="32"/>
                </a:lnTo>
                <a:lnTo>
                  <a:pt x="268" y="32"/>
                </a:lnTo>
                <a:lnTo>
                  <a:pt x="267" y="32"/>
                </a:lnTo>
                <a:lnTo>
                  <a:pt x="265" y="32"/>
                </a:lnTo>
                <a:lnTo>
                  <a:pt x="263" y="31"/>
                </a:lnTo>
                <a:lnTo>
                  <a:pt x="260" y="31"/>
                </a:lnTo>
                <a:lnTo>
                  <a:pt x="260" y="31"/>
                </a:lnTo>
                <a:lnTo>
                  <a:pt x="260" y="29"/>
                </a:lnTo>
                <a:lnTo>
                  <a:pt x="260" y="27"/>
                </a:lnTo>
                <a:lnTo>
                  <a:pt x="260" y="27"/>
                </a:lnTo>
                <a:lnTo>
                  <a:pt x="259" y="27"/>
                </a:lnTo>
                <a:lnTo>
                  <a:pt x="259" y="27"/>
                </a:lnTo>
                <a:lnTo>
                  <a:pt x="257" y="29"/>
                </a:lnTo>
                <a:lnTo>
                  <a:pt x="257" y="29"/>
                </a:lnTo>
                <a:lnTo>
                  <a:pt x="255" y="27"/>
                </a:lnTo>
                <a:lnTo>
                  <a:pt x="252" y="26"/>
                </a:lnTo>
                <a:lnTo>
                  <a:pt x="246" y="26"/>
                </a:lnTo>
                <a:lnTo>
                  <a:pt x="242" y="26"/>
                </a:lnTo>
                <a:lnTo>
                  <a:pt x="241" y="24"/>
                </a:lnTo>
                <a:lnTo>
                  <a:pt x="241" y="24"/>
                </a:lnTo>
                <a:lnTo>
                  <a:pt x="241" y="21"/>
                </a:lnTo>
                <a:lnTo>
                  <a:pt x="241" y="21"/>
                </a:lnTo>
                <a:lnTo>
                  <a:pt x="241" y="19"/>
                </a:lnTo>
                <a:lnTo>
                  <a:pt x="241" y="19"/>
                </a:lnTo>
                <a:lnTo>
                  <a:pt x="241" y="18"/>
                </a:lnTo>
                <a:lnTo>
                  <a:pt x="241" y="18"/>
                </a:lnTo>
                <a:lnTo>
                  <a:pt x="239" y="16"/>
                </a:lnTo>
                <a:lnTo>
                  <a:pt x="237" y="14"/>
                </a:lnTo>
                <a:lnTo>
                  <a:pt x="236" y="14"/>
                </a:lnTo>
                <a:lnTo>
                  <a:pt x="234" y="13"/>
                </a:lnTo>
                <a:lnTo>
                  <a:pt x="233" y="10"/>
                </a:lnTo>
                <a:lnTo>
                  <a:pt x="233" y="8"/>
                </a:lnTo>
                <a:lnTo>
                  <a:pt x="231" y="8"/>
                </a:lnTo>
                <a:lnTo>
                  <a:pt x="231" y="8"/>
                </a:lnTo>
                <a:lnTo>
                  <a:pt x="226" y="8"/>
                </a:lnTo>
                <a:lnTo>
                  <a:pt x="226" y="8"/>
                </a:lnTo>
                <a:lnTo>
                  <a:pt x="224" y="6"/>
                </a:lnTo>
                <a:lnTo>
                  <a:pt x="223" y="6"/>
                </a:lnTo>
                <a:lnTo>
                  <a:pt x="221" y="6"/>
                </a:lnTo>
                <a:lnTo>
                  <a:pt x="221" y="6"/>
                </a:lnTo>
                <a:lnTo>
                  <a:pt x="221" y="5"/>
                </a:lnTo>
                <a:lnTo>
                  <a:pt x="220" y="5"/>
                </a:lnTo>
                <a:lnTo>
                  <a:pt x="220" y="5"/>
                </a:lnTo>
                <a:lnTo>
                  <a:pt x="218" y="3"/>
                </a:lnTo>
                <a:lnTo>
                  <a:pt x="218" y="3"/>
                </a:lnTo>
                <a:lnTo>
                  <a:pt x="218" y="3"/>
                </a:lnTo>
                <a:lnTo>
                  <a:pt x="216" y="5"/>
                </a:lnTo>
                <a:lnTo>
                  <a:pt x="216" y="8"/>
                </a:lnTo>
                <a:lnTo>
                  <a:pt x="215" y="10"/>
                </a:lnTo>
                <a:lnTo>
                  <a:pt x="215" y="10"/>
                </a:lnTo>
                <a:lnTo>
                  <a:pt x="215" y="10"/>
                </a:lnTo>
                <a:lnTo>
                  <a:pt x="213" y="8"/>
                </a:lnTo>
                <a:lnTo>
                  <a:pt x="213" y="8"/>
                </a:lnTo>
                <a:lnTo>
                  <a:pt x="213" y="6"/>
                </a:lnTo>
                <a:lnTo>
                  <a:pt x="210" y="5"/>
                </a:lnTo>
                <a:lnTo>
                  <a:pt x="208" y="3"/>
                </a:lnTo>
                <a:lnTo>
                  <a:pt x="208" y="3"/>
                </a:lnTo>
                <a:lnTo>
                  <a:pt x="208" y="3"/>
                </a:lnTo>
                <a:lnTo>
                  <a:pt x="206" y="1"/>
                </a:lnTo>
                <a:lnTo>
                  <a:pt x="205" y="3"/>
                </a:lnTo>
                <a:lnTo>
                  <a:pt x="203" y="3"/>
                </a:lnTo>
                <a:lnTo>
                  <a:pt x="203" y="3"/>
                </a:lnTo>
                <a:lnTo>
                  <a:pt x="198" y="0"/>
                </a:lnTo>
                <a:lnTo>
                  <a:pt x="198" y="0"/>
                </a:lnTo>
                <a:lnTo>
                  <a:pt x="198" y="0"/>
                </a:lnTo>
                <a:lnTo>
                  <a:pt x="195" y="1"/>
                </a:lnTo>
                <a:lnTo>
                  <a:pt x="193" y="1"/>
                </a:lnTo>
                <a:lnTo>
                  <a:pt x="193" y="1"/>
                </a:lnTo>
                <a:lnTo>
                  <a:pt x="192" y="1"/>
                </a:lnTo>
                <a:lnTo>
                  <a:pt x="190" y="1"/>
                </a:lnTo>
                <a:lnTo>
                  <a:pt x="190" y="3"/>
                </a:lnTo>
                <a:lnTo>
                  <a:pt x="190" y="3"/>
                </a:lnTo>
                <a:lnTo>
                  <a:pt x="189" y="5"/>
                </a:lnTo>
                <a:lnTo>
                  <a:pt x="189" y="5"/>
                </a:lnTo>
                <a:lnTo>
                  <a:pt x="187" y="3"/>
                </a:lnTo>
                <a:lnTo>
                  <a:pt x="187" y="3"/>
                </a:lnTo>
                <a:lnTo>
                  <a:pt x="185" y="3"/>
                </a:lnTo>
                <a:lnTo>
                  <a:pt x="185" y="5"/>
                </a:lnTo>
                <a:lnTo>
                  <a:pt x="185" y="5"/>
                </a:lnTo>
                <a:lnTo>
                  <a:pt x="185" y="6"/>
                </a:lnTo>
                <a:lnTo>
                  <a:pt x="184" y="6"/>
                </a:lnTo>
                <a:lnTo>
                  <a:pt x="182" y="6"/>
                </a:lnTo>
                <a:lnTo>
                  <a:pt x="180" y="6"/>
                </a:lnTo>
                <a:lnTo>
                  <a:pt x="180" y="6"/>
                </a:lnTo>
                <a:lnTo>
                  <a:pt x="177" y="5"/>
                </a:lnTo>
                <a:lnTo>
                  <a:pt x="177" y="5"/>
                </a:lnTo>
                <a:lnTo>
                  <a:pt x="176" y="5"/>
                </a:lnTo>
                <a:lnTo>
                  <a:pt x="176" y="5"/>
                </a:lnTo>
                <a:lnTo>
                  <a:pt x="172" y="3"/>
                </a:lnTo>
                <a:lnTo>
                  <a:pt x="172" y="3"/>
                </a:lnTo>
                <a:lnTo>
                  <a:pt x="171" y="3"/>
                </a:lnTo>
                <a:lnTo>
                  <a:pt x="169" y="3"/>
                </a:lnTo>
                <a:lnTo>
                  <a:pt x="167" y="3"/>
                </a:lnTo>
                <a:lnTo>
                  <a:pt x="166" y="3"/>
                </a:lnTo>
                <a:lnTo>
                  <a:pt x="166" y="3"/>
                </a:lnTo>
                <a:lnTo>
                  <a:pt x="164" y="5"/>
                </a:lnTo>
                <a:lnTo>
                  <a:pt x="163" y="6"/>
                </a:lnTo>
                <a:lnTo>
                  <a:pt x="163" y="8"/>
                </a:lnTo>
                <a:lnTo>
                  <a:pt x="163" y="8"/>
                </a:lnTo>
                <a:lnTo>
                  <a:pt x="161" y="10"/>
                </a:lnTo>
                <a:lnTo>
                  <a:pt x="161" y="11"/>
                </a:lnTo>
                <a:lnTo>
                  <a:pt x="161" y="11"/>
                </a:lnTo>
                <a:lnTo>
                  <a:pt x="159" y="11"/>
                </a:lnTo>
                <a:lnTo>
                  <a:pt x="158" y="11"/>
                </a:lnTo>
                <a:lnTo>
                  <a:pt x="154" y="8"/>
                </a:lnTo>
                <a:lnTo>
                  <a:pt x="153" y="8"/>
                </a:lnTo>
                <a:lnTo>
                  <a:pt x="153" y="8"/>
                </a:lnTo>
                <a:lnTo>
                  <a:pt x="153" y="8"/>
                </a:lnTo>
                <a:lnTo>
                  <a:pt x="151" y="10"/>
                </a:lnTo>
                <a:lnTo>
                  <a:pt x="151" y="10"/>
                </a:lnTo>
                <a:lnTo>
                  <a:pt x="146" y="11"/>
                </a:lnTo>
                <a:lnTo>
                  <a:pt x="146" y="11"/>
                </a:lnTo>
                <a:lnTo>
                  <a:pt x="146" y="13"/>
                </a:lnTo>
                <a:lnTo>
                  <a:pt x="146" y="13"/>
                </a:lnTo>
                <a:lnTo>
                  <a:pt x="148" y="13"/>
                </a:lnTo>
                <a:lnTo>
                  <a:pt x="150" y="14"/>
                </a:lnTo>
                <a:lnTo>
                  <a:pt x="151" y="16"/>
                </a:lnTo>
                <a:lnTo>
                  <a:pt x="151" y="16"/>
                </a:lnTo>
                <a:lnTo>
                  <a:pt x="151" y="18"/>
                </a:lnTo>
                <a:lnTo>
                  <a:pt x="151" y="18"/>
                </a:lnTo>
                <a:lnTo>
                  <a:pt x="150" y="19"/>
                </a:lnTo>
                <a:lnTo>
                  <a:pt x="150" y="19"/>
                </a:lnTo>
                <a:lnTo>
                  <a:pt x="148" y="19"/>
                </a:lnTo>
                <a:lnTo>
                  <a:pt x="146" y="19"/>
                </a:lnTo>
                <a:lnTo>
                  <a:pt x="145" y="19"/>
                </a:lnTo>
                <a:lnTo>
                  <a:pt x="145" y="21"/>
                </a:lnTo>
                <a:lnTo>
                  <a:pt x="143" y="23"/>
                </a:lnTo>
                <a:lnTo>
                  <a:pt x="143" y="24"/>
                </a:lnTo>
                <a:lnTo>
                  <a:pt x="143" y="24"/>
                </a:lnTo>
                <a:lnTo>
                  <a:pt x="143" y="26"/>
                </a:lnTo>
                <a:lnTo>
                  <a:pt x="143" y="27"/>
                </a:lnTo>
                <a:lnTo>
                  <a:pt x="143" y="27"/>
                </a:lnTo>
                <a:lnTo>
                  <a:pt x="141" y="29"/>
                </a:lnTo>
                <a:lnTo>
                  <a:pt x="140" y="29"/>
                </a:lnTo>
                <a:lnTo>
                  <a:pt x="138" y="31"/>
                </a:lnTo>
                <a:lnTo>
                  <a:pt x="135" y="31"/>
                </a:lnTo>
                <a:lnTo>
                  <a:pt x="133" y="27"/>
                </a:lnTo>
                <a:lnTo>
                  <a:pt x="133" y="27"/>
                </a:lnTo>
                <a:lnTo>
                  <a:pt x="133" y="27"/>
                </a:lnTo>
                <a:lnTo>
                  <a:pt x="132" y="27"/>
                </a:lnTo>
                <a:lnTo>
                  <a:pt x="132" y="27"/>
                </a:lnTo>
                <a:lnTo>
                  <a:pt x="132" y="26"/>
                </a:lnTo>
                <a:lnTo>
                  <a:pt x="132" y="26"/>
                </a:lnTo>
                <a:lnTo>
                  <a:pt x="130" y="24"/>
                </a:lnTo>
                <a:lnTo>
                  <a:pt x="128" y="24"/>
                </a:lnTo>
                <a:lnTo>
                  <a:pt x="128" y="24"/>
                </a:lnTo>
                <a:lnTo>
                  <a:pt x="128" y="26"/>
                </a:lnTo>
                <a:lnTo>
                  <a:pt x="128" y="26"/>
                </a:lnTo>
                <a:lnTo>
                  <a:pt x="128" y="26"/>
                </a:lnTo>
                <a:lnTo>
                  <a:pt x="128" y="26"/>
                </a:lnTo>
                <a:lnTo>
                  <a:pt x="127" y="26"/>
                </a:lnTo>
                <a:lnTo>
                  <a:pt x="127" y="26"/>
                </a:lnTo>
                <a:lnTo>
                  <a:pt x="127" y="26"/>
                </a:lnTo>
                <a:lnTo>
                  <a:pt x="125" y="26"/>
                </a:lnTo>
                <a:lnTo>
                  <a:pt x="125" y="24"/>
                </a:lnTo>
                <a:lnTo>
                  <a:pt x="125" y="24"/>
                </a:lnTo>
                <a:lnTo>
                  <a:pt x="125" y="26"/>
                </a:lnTo>
                <a:lnTo>
                  <a:pt x="124" y="26"/>
                </a:lnTo>
                <a:lnTo>
                  <a:pt x="124" y="26"/>
                </a:lnTo>
                <a:lnTo>
                  <a:pt x="124" y="24"/>
                </a:lnTo>
                <a:lnTo>
                  <a:pt x="124" y="24"/>
                </a:lnTo>
                <a:lnTo>
                  <a:pt x="124" y="23"/>
                </a:lnTo>
                <a:lnTo>
                  <a:pt x="124" y="23"/>
                </a:lnTo>
                <a:lnTo>
                  <a:pt x="125" y="23"/>
                </a:lnTo>
                <a:lnTo>
                  <a:pt x="125" y="24"/>
                </a:lnTo>
                <a:lnTo>
                  <a:pt x="125" y="24"/>
                </a:lnTo>
                <a:lnTo>
                  <a:pt x="125" y="24"/>
                </a:lnTo>
                <a:lnTo>
                  <a:pt x="125" y="23"/>
                </a:lnTo>
                <a:lnTo>
                  <a:pt x="125" y="23"/>
                </a:lnTo>
                <a:lnTo>
                  <a:pt x="124" y="23"/>
                </a:lnTo>
                <a:lnTo>
                  <a:pt x="124" y="23"/>
                </a:lnTo>
                <a:lnTo>
                  <a:pt x="124" y="23"/>
                </a:lnTo>
                <a:lnTo>
                  <a:pt x="122" y="23"/>
                </a:lnTo>
                <a:lnTo>
                  <a:pt x="122" y="23"/>
                </a:lnTo>
                <a:lnTo>
                  <a:pt x="122" y="23"/>
                </a:lnTo>
                <a:lnTo>
                  <a:pt x="124" y="21"/>
                </a:lnTo>
                <a:lnTo>
                  <a:pt x="122" y="21"/>
                </a:lnTo>
                <a:lnTo>
                  <a:pt x="122" y="21"/>
                </a:lnTo>
                <a:lnTo>
                  <a:pt x="120" y="23"/>
                </a:lnTo>
                <a:lnTo>
                  <a:pt x="120" y="23"/>
                </a:lnTo>
                <a:lnTo>
                  <a:pt x="120" y="21"/>
                </a:lnTo>
                <a:lnTo>
                  <a:pt x="120" y="19"/>
                </a:lnTo>
                <a:lnTo>
                  <a:pt x="120" y="19"/>
                </a:lnTo>
                <a:lnTo>
                  <a:pt x="119" y="19"/>
                </a:lnTo>
                <a:lnTo>
                  <a:pt x="119" y="19"/>
                </a:lnTo>
                <a:lnTo>
                  <a:pt x="119" y="18"/>
                </a:lnTo>
                <a:lnTo>
                  <a:pt x="119" y="18"/>
                </a:lnTo>
                <a:lnTo>
                  <a:pt x="119" y="18"/>
                </a:lnTo>
                <a:lnTo>
                  <a:pt x="119" y="18"/>
                </a:lnTo>
                <a:lnTo>
                  <a:pt x="119" y="18"/>
                </a:lnTo>
                <a:lnTo>
                  <a:pt x="117" y="18"/>
                </a:lnTo>
                <a:lnTo>
                  <a:pt x="119" y="16"/>
                </a:lnTo>
                <a:lnTo>
                  <a:pt x="117" y="16"/>
                </a:lnTo>
                <a:lnTo>
                  <a:pt x="117" y="16"/>
                </a:lnTo>
                <a:lnTo>
                  <a:pt x="117" y="16"/>
                </a:lnTo>
                <a:lnTo>
                  <a:pt x="115" y="16"/>
                </a:lnTo>
                <a:lnTo>
                  <a:pt x="115" y="16"/>
                </a:lnTo>
                <a:lnTo>
                  <a:pt x="114" y="16"/>
                </a:lnTo>
                <a:lnTo>
                  <a:pt x="112" y="16"/>
                </a:lnTo>
                <a:lnTo>
                  <a:pt x="111" y="18"/>
                </a:lnTo>
                <a:lnTo>
                  <a:pt x="111" y="19"/>
                </a:lnTo>
                <a:lnTo>
                  <a:pt x="109" y="19"/>
                </a:lnTo>
                <a:lnTo>
                  <a:pt x="107" y="18"/>
                </a:lnTo>
                <a:lnTo>
                  <a:pt x="106" y="18"/>
                </a:lnTo>
                <a:lnTo>
                  <a:pt x="106" y="18"/>
                </a:lnTo>
                <a:lnTo>
                  <a:pt x="106" y="19"/>
                </a:lnTo>
                <a:lnTo>
                  <a:pt x="104" y="21"/>
                </a:lnTo>
                <a:lnTo>
                  <a:pt x="104" y="23"/>
                </a:lnTo>
                <a:lnTo>
                  <a:pt x="104" y="23"/>
                </a:lnTo>
                <a:lnTo>
                  <a:pt x="102" y="23"/>
                </a:lnTo>
                <a:lnTo>
                  <a:pt x="102" y="24"/>
                </a:lnTo>
                <a:lnTo>
                  <a:pt x="102" y="24"/>
                </a:lnTo>
                <a:lnTo>
                  <a:pt x="99" y="23"/>
                </a:lnTo>
                <a:lnTo>
                  <a:pt x="98" y="23"/>
                </a:lnTo>
                <a:lnTo>
                  <a:pt x="96" y="21"/>
                </a:lnTo>
                <a:lnTo>
                  <a:pt x="93" y="19"/>
                </a:lnTo>
                <a:lnTo>
                  <a:pt x="93" y="19"/>
                </a:lnTo>
                <a:lnTo>
                  <a:pt x="91" y="19"/>
                </a:lnTo>
                <a:lnTo>
                  <a:pt x="89" y="21"/>
                </a:lnTo>
                <a:lnTo>
                  <a:pt x="86" y="23"/>
                </a:lnTo>
                <a:lnTo>
                  <a:pt x="86" y="23"/>
                </a:lnTo>
                <a:lnTo>
                  <a:pt x="85" y="23"/>
                </a:lnTo>
                <a:lnTo>
                  <a:pt x="85" y="23"/>
                </a:lnTo>
                <a:lnTo>
                  <a:pt x="85" y="21"/>
                </a:lnTo>
                <a:lnTo>
                  <a:pt x="83" y="21"/>
                </a:lnTo>
                <a:lnTo>
                  <a:pt x="83" y="23"/>
                </a:lnTo>
                <a:lnTo>
                  <a:pt x="83" y="23"/>
                </a:lnTo>
                <a:lnTo>
                  <a:pt x="83" y="23"/>
                </a:lnTo>
                <a:lnTo>
                  <a:pt x="81" y="23"/>
                </a:lnTo>
                <a:lnTo>
                  <a:pt x="81" y="23"/>
                </a:lnTo>
                <a:lnTo>
                  <a:pt x="80" y="23"/>
                </a:lnTo>
                <a:lnTo>
                  <a:pt x="80" y="23"/>
                </a:lnTo>
                <a:lnTo>
                  <a:pt x="78" y="24"/>
                </a:lnTo>
                <a:lnTo>
                  <a:pt x="80" y="24"/>
                </a:lnTo>
                <a:lnTo>
                  <a:pt x="80" y="26"/>
                </a:lnTo>
                <a:lnTo>
                  <a:pt x="80" y="29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76" y="31"/>
                </a:lnTo>
                <a:lnTo>
                  <a:pt x="76" y="31"/>
                </a:lnTo>
                <a:lnTo>
                  <a:pt x="75" y="32"/>
                </a:lnTo>
                <a:lnTo>
                  <a:pt x="73" y="32"/>
                </a:lnTo>
                <a:lnTo>
                  <a:pt x="73" y="32"/>
                </a:lnTo>
                <a:lnTo>
                  <a:pt x="72" y="32"/>
                </a:lnTo>
                <a:lnTo>
                  <a:pt x="70" y="32"/>
                </a:lnTo>
                <a:lnTo>
                  <a:pt x="70" y="32"/>
                </a:lnTo>
                <a:lnTo>
                  <a:pt x="68" y="34"/>
                </a:lnTo>
                <a:lnTo>
                  <a:pt x="67" y="36"/>
                </a:lnTo>
                <a:lnTo>
                  <a:pt x="67" y="36"/>
                </a:lnTo>
                <a:lnTo>
                  <a:pt x="67" y="37"/>
                </a:lnTo>
                <a:lnTo>
                  <a:pt x="67" y="37"/>
                </a:lnTo>
                <a:lnTo>
                  <a:pt x="67" y="39"/>
                </a:lnTo>
                <a:lnTo>
                  <a:pt x="67" y="39"/>
                </a:lnTo>
                <a:lnTo>
                  <a:pt x="67" y="39"/>
                </a:lnTo>
                <a:lnTo>
                  <a:pt x="65" y="39"/>
                </a:lnTo>
                <a:lnTo>
                  <a:pt x="65" y="37"/>
                </a:lnTo>
                <a:lnTo>
                  <a:pt x="63" y="39"/>
                </a:lnTo>
                <a:lnTo>
                  <a:pt x="63" y="40"/>
                </a:lnTo>
                <a:lnTo>
                  <a:pt x="63" y="42"/>
                </a:lnTo>
                <a:lnTo>
                  <a:pt x="63" y="44"/>
                </a:lnTo>
                <a:lnTo>
                  <a:pt x="63" y="45"/>
                </a:lnTo>
                <a:lnTo>
                  <a:pt x="63" y="45"/>
                </a:lnTo>
                <a:lnTo>
                  <a:pt x="63" y="45"/>
                </a:lnTo>
                <a:lnTo>
                  <a:pt x="62" y="47"/>
                </a:lnTo>
                <a:lnTo>
                  <a:pt x="62" y="49"/>
                </a:lnTo>
                <a:lnTo>
                  <a:pt x="62" y="50"/>
                </a:lnTo>
                <a:lnTo>
                  <a:pt x="62" y="52"/>
                </a:lnTo>
                <a:lnTo>
                  <a:pt x="62" y="52"/>
                </a:lnTo>
                <a:lnTo>
                  <a:pt x="62" y="53"/>
                </a:lnTo>
                <a:lnTo>
                  <a:pt x="62" y="55"/>
                </a:lnTo>
                <a:lnTo>
                  <a:pt x="62" y="58"/>
                </a:lnTo>
                <a:lnTo>
                  <a:pt x="62" y="58"/>
                </a:lnTo>
                <a:lnTo>
                  <a:pt x="60" y="58"/>
                </a:lnTo>
                <a:lnTo>
                  <a:pt x="58" y="57"/>
                </a:lnTo>
                <a:lnTo>
                  <a:pt x="57" y="57"/>
                </a:lnTo>
                <a:lnTo>
                  <a:pt x="55" y="55"/>
                </a:lnTo>
                <a:lnTo>
                  <a:pt x="54" y="55"/>
                </a:lnTo>
                <a:lnTo>
                  <a:pt x="54" y="55"/>
                </a:lnTo>
                <a:lnTo>
                  <a:pt x="54" y="53"/>
                </a:lnTo>
                <a:lnTo>
                  <a:pt x="54" y="53"/>
                </a:lnTo>
                <a:lnTo>
                  <a:pt x="50" y="52"/>
                </a:lnTo>
                <a:lnTo>
                  <a:pt x="47" y="52"/>
                </a:lnTo>
                <a:lnTo>
                  <a:pt x="47" y="52"/>
                </a:lnTo>
                <a:lnTo>
                  <a:pt x="45" y="52"/>
                </a:lnTo>
                <a:lnTo>
                  <a:pt x="44" y="53"/>
                </a:lnTo>
                <a:lnTo>
                  <a:pt x="44" y="55"/>
                </a:lnTo>
                <a:lnTo>
                  <a:pt x="44" y="57"/>
                </a:lnTo>
                <a:lnTo>
                  <a:pt x="41" y="58"/>
                </a:lnTo>
                <a:lnTo>
                  <a:pt x="41" y="58"/>
                </a:lnTo>
                <a:lnTo>
                  <a:pt x="41" y="58"/>
                </a:lnTo>
                <a:lnTo>
                  <a:pt x="41" y="58"/>
                </a:lnTo>
                <a:lnTo>
                  <a:pt x="39" y="58"/>
                </a:lnTo>
                <a:lnTo>
                  <a:pt x="36" y="58"/>
                </a:lnTo>
                <a:lnTo>
                  <a:pt x="36" y="58"/>
                </a:lnTo>
                <a:lnTo>
                  <a:pt x="34" y="58"/>
                </a:lnTo>
                <a:lnTo>
                  <a:pt x="34" y="58"/>
                </a:lnTo>
                <a:lnTo>
                  <a:pt x="32" y="58"/>
                </a:lnTo>
                <a:lnTo>
                  <a:pt x="31" y="58"/>
                </a:lnTo>
                <a:lnTo>
                  <a:pt x="31" y="58"/>
                </a:lnTo>
                <a:lnTo>
                  <a:pt x="31" y="57"/>
                </a:lnTo>
                <a:lnTo>
                  <a:pt x="31" y="55"/>
                </a:lnTo>
                <a:lnTo>
                  <a:pt x="31" y="53"/>
                </a:lnTo>
                <a:lnTo>
                  <a:pt x="32" y="52"/>
                </a:lnTo>
                <a:lnTo>
                  <a:pt x="32" y="52"/>
                </a:lnTo>
                <a:lnTo>
                  <a:pt x="32" y="50"/>
                </a:lnTo>
                <a:lnTo>
                  <a:pt x="32" y="49"/>
                </a:lnTo>
                <a:lnTo>
                  <a:pt x="34" y="49"/>
                </a:lnTo>
                <a:lnTo>
                  <a:pt x="34" y="47"/>
                </a:lnTo>
                <a:lnTo>
                  <a:pt x="34" y="47"/>
                </a:lnTo>
                <a:lnTo>
                  <a:pt x="34" y="45"/>
                </a:lnTo>
                <a:lnTo>
                  <a:pt x="34" y="45"/>
                </a:lnTo>
                <a:lnTo>
                  <a:pt x="32" y="45"/>
                </a:lnTo>
                <a:lnTo>
                  <a:pt x="32" y="44"/>
                </a:lnTo>
                <a:lnTo>
                  <a:pt x="32" y="42"/>
                </a:lnTo>
                <a:lnTo>
                  <a:pt x="32" y="42"/>
                </a:lnTo>
                <a:lnTo>
                  <a:pt x="32" y="40"/>
                </a:lnTo>
                <a:lnTo>
                  <a:pt x="31" y="39"/>
                </a:lnTo>
                <a:lnTo>
                  <a:pt x="31" y="37"/>
                </a:lnTo>
                <a:lnTo>
                  <a:pt x="32" y="36"/>
                </a:lnTo>
                <a:lnTo>
                  <a:pt x="31" y="36"/>
                </a:lnTo>
                <a:lnTo>
                  <a:pt x="31" y="34"/>
                </a:lnTo>
                <a:lnTo>
                  <a:pt x="29" y="29"/>
                </a:lnTo>
                <a:lnTo>
                  <a:pt x="29" y="29"/>
                </a:lnTo>
                <a:lnTo>
                  <a:pt x="28" y="29"/>
                </a:lnTo>
                <a:lnTo>
                  <a:pt x="26" y="29"/>
                </a:lnTo>
                <a:lnTo>
                  <a:pt x="26" y="31"/>
                </a:lnTo>
                <a:lnTo>
                  <a:pt x="24" y="32"/>
                </a:lnTo>
                <a:lnTo>
                  <a:pt x="23" y="32"/>
                </a:lnTo>
                <a:lnTo>
                  <a:pt x="23" y="32"/>
                </a:lnTo>
                <a:lnTo>
                  <a:pt x="21" y="32"/>
                </a:lnTo>
                <a:lnTo>
                  <a:pt x="19" y="31"/>
                </a:lnTo>
                <a:lnTo>
                  <a:pt x="16" y="31"/>
                </a:lnTo>
                <a:lnTo>
                  <a:pt x="15" y="31"/>
                </a:lnTo>
                <a:lnTo>
                  <a:pt x="15" y="29"/>
                </a:lnTo>
                <a:lnTo>
                  <a:pt x="16" y="27"/>
                </a:lnTo>
                <a:lnTo>
                  <a:pt x="15" y="27"/>
                </a:lnTo>
                <a:lnTo>
                  <a:pt x="15" y="26"/>
                </a:lnTo>
                <a:lnTo>
                  <a:pt x="15" y="26"/>
                </a:lnTo>
                <a:lnTo>
                  <a:pt x="15" y="24"/>
                </a:lnTo>
                <a:lnTo>
                  <a:pt x="15" y="24"/>
                </a:lnTo>
                <a:lnTo>
                  <a:pt x="13" y="26"/>
                </a:lnTo>
                <a:lnTo>
                  <a:pt x="13" y="24"/>
                </a:lnTo>
                <a:lnTo>
                  <a:pt x="11" y="24"/>
                </a:lnTo>
                <a:lnTo>
                  <a:pt x="11" y="24"/>
                </a:lnTo>
                <a:lnTo>
                  <a:pt x="10" y="26"/>
                </a:lnTo>
                <a:lnTo>
                  <a:pt x="10" y="26"/>
                </a:lnTo>
                <a:lnTo>
                  <a:pt x="6" y="19"/>
                </a:lnTo>
                <a:lnTo>
                  <a:pt x="5" y="18"/>
                </a:lnTo>
                <a:lnTo>
                  <a:pt x="3" y="14"/>
                </a:lnTo>
                <a:lnTo>
                  <a:pt x="3" y="11"/>
                </a:lnTo>
                <a:lnTo>
                  <a:pt x="3" y="10"/>
                </a:lnTo>
                <a:lnTo>
                  <a:pt x="2" y="10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38" name="Freeform 208"/>
          <p:cNvSpPr>
            <a:spLocks/>
          </p:cNvSpPr>
          <p:nvPr/>
        </p:nvSpPr>
        <p:spPr bwMode="auto">
          <a:xfrm>
            <a:off x="7353842" y="3788125"/>
            <a:ext cx="35444" cy="20675"/>
          </a:xfrm>
          <a:custGeom>
            <a:avLst/>
            <a:gdLst>
              <a:gd name="T0" fmla="*/ 58 w 60"/>
              <a:gd name="T1" fmla="*/ 3 h 35"/>
              <a:gd name="T2" fmla="*/ 57 w 60"/>
              <a:gd name="T3" fmla="*/ 1 h 35"/>
              <a:gd name="T4" fmla="*/ 57 w 60"/>
              <a:gd name="T5" fmla="*/ 0 h 35"/>
              <a:gd name="T6" fmla="*/ 55 w 60"/>
              <a:gd name="T7" fmla="*/ 0 h 35"/>
              <a:gd name="T8" fmla="*/ 53 w 60"/>
              <a:gd name="T9" fmla="*/ 1 h 35"/>
              <a:gd name="T10" fmla="*/ 52 w 60"/>
              <a:gd name="T11" fmla="*/ 1 h 35"/>
              <a:gd name="T12" fmla="*/ 50 w 60"/>
              <a:gd name="T13" fmla="*/ 5 h 35"/>
              <a:gd name="T14" fmla="*/ 49 w 60"/>
              <a:gd name="T15" fmla="*/ 6 h 35"/>
              <a:gd name="T16" fmla="*/ 49 w 60"/>
              <a:gd name="T17" fmla="*/ 9 h 35"/>
              <a:gd name="T18" fmla="*/ 47 w 60"/>
              <a:gd name="T19" fmla="*/ 11 h 35"/>
              <a:gd name="T20" fmla="*/ 44 w 60"/>
              <a:gd name="T21" fmla="*/ 13 h 35"/>
              <a:gd name="T22" fmla="*/ 42 w 60"/>
              <a:gd name="T23" fmla="*/ 13 h 35"/>
              <a:gd name="T24" fmla="*/ 39 w 60"/>
              <a:gd name="T25" fmla="*/ 13 h 35"/>
              <a:gd name="T26" fmla="*/ 37 w 60"/>
              <a:gd name="T27" fmla="*/ 16 h 35"/>
              <a:gd name="T28" fmla="*/ 36 w 60"/>
              <a:gd name="T29" fmla="*/ 19 h 35"/>
              <a:gd name="T30" fmla="*/ 36 w 60"/>
              <a:gd name="T31" fmla="*/ 21 h 35"/>
              <a:gd name="T32" fmla="*/ 37 w 60"/>
              <a:gd name="T33" fmla="*/ 24 h 35"/>
              <a:gd name="T34" fmla="*/ 36 w 60"/>
              <a:gd name="T35" fmla="*/ 26 h 35"/>
              <a:gd name="T36" fmla="*/ 34 w 60"/>
              <a:gd name="T37" fmla="*/ 26 h 35"/>
              <a:gd name="T38" fmla="*/ 34 w 60"/>
              <a:gd name="T39" fmla="*/ 27 h 35"/>
              <a:gd name="T40" fmla="*/ 34 w 60"/>
              <a:gd name="T41" fmla="*/ 29 h 35"/>
              <a:gd name="T42" fmla="*/ 34 w 60"/>
              <a:gd name="T43" fmla="*/ 31 h 35"/>
              <a:gd name="T44" fmla="*/ 34 w 60"/>
              <a:gd name="T45" fmla="*/ 32 h 35"/>
              <a:gd name="T46" fmla="*/ 31 w 60"/>
              <a:gd name="T47" fmla="*/ 32 h 35"/>
              <a:gd name="T48" fmla="*/ 29 w 60"/>
              <a:gd name="T49" fmla="*/ 32 h 35"/>
              <a:gd name="T50" fmla="*/ 27 w 60"/>
              <a:gd name="T51" fmla="*/ 34 h 35"/>
              <a:gd name="T52" fmla="*/ 24 w 60"/>
              <a:gd name="T53" fmla="*/ 32 h 35"/>
              <a:gd name="T54" fmla="*/ 23 w 60"/>
              <a:gd name="T55" fmla="*/ 32 h 35"/>
              <a:gd name="T56" fmla="*/ 21 w 60"/>
              <a:gd name="T57" fmla="*/ 34 h 35"/>
              <a:gd name="T58" fmla="*/ 19 w 60"/>
              <a:gd name="T59" fmla="*/ 35 h 35"/>
              <a:gd name="T60" fmla="*/ 16 w 60"/>
              <a:gd name="T61" fmla="*/ 35 h 35"/>
              <a:gd name="T62" fmla="*/ 14 w 60"/>
              <a:gd name="T63" fmla="*/ 35 h 35"/>
              <a:gd name="T64" fmla="*/ 13 w 60"/>
              <a:gd name="T65" fmla="*/ 34 h 35"/>
              <a:gd name="T66" fmla="*/ 14 w 60"/>
              <a:gd name="T67" fmla="*/ 32 h 35"/>
              <a:gd name="T68" fmla="*/ 14 w 60"/>
              <a:gd name="T69" fmla="*/ 31 h 35"/>
              <a:gd name="T70" fmla="*/ 13 w 60"/>
              <a:gd name="T71" fmla="*/ 29 h 35"/>
              <a:gd name="T72" fmla="*/ 13 w 60"/>
              <a:gd name="T73" fmla="*/ 27 h 35"/>
              <a:gd name="T74" fmla="*/ 13 w 60"/>
              <a:gd name="T75" fmla="*/ 24 h 35"/>
              <a:gd name="T76" fmla="*/ 11 w 60"/>
              <a:gd name="T77" fmla="*/ 21 h 35"/>
              <a:gd name="T78" fmla="*/ 8 w 60"/>
              <a:gd name="T79" fmla="*/ 19 h 35"/>
              <a:gd name="T80" fmla="*/ 1 w 60"/>
              <a:gd name="T81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" h="35">
                <a:moveTo>
                  <a:pt x="60" y="3"/>
                </a:moveTo>
                <a:lnTo>
                  <a:pt x="58" y="3"/>
                </a:lnTo>
                <a:lnTo>
                  <a:pt x="57" y="3"/>
                </a:lnTo>
                <a:lnTo>
                  <a:pt x="57" y="1"/>
                </a:lnTo>
                <a:lnTo>
                  <a:pt x="57" y="1"/>
                </a:lnTo>
                <a:lnTo>
                  <a:pt x="57" y="0"/>
                </a:lnTo>
                <a:lnTo>
                  <a:pt x="55" y="0"/>
                </a:lnTo>
                <a:lnTo>
                  <a:pt x="55" y="0"/>
                </a:lnTo>
                <a:lnTo>
                  <a:pt x="53" y="0"/>
                </a:lnTo>
                <a:lnTo>
                  <a:pt x="53" y="1"/>
                </a:lnTo>
                <a:lnTo>
                  <a:pt x="53" y="1"/>
                </a:lnTo>
                <a:lnTo>
                  <a:pt x="52" y="1"/>
                </a:lnTo>
                <a:lnTo>
                  <a:pt x="52" y="3"/>
                </a:lnTo>
                <a:lnTo>
                  <a:pt x="50" y="5"/>
                </a:lnTo>
                <a:lnTo>
                  <a:pt x="50" y="5"/>
                </a:lnTo>
                <a:lnTo>
                  <a:pt x="49" y="6"/>
                </a:lnTo>
                <a:lnTo>
                  <a:pt x="49" y="8"/>
                </a:lnTo>
                <a:lnTo>
                  <a:pt x="49" y="9"/>
                </a:lnTo>
                <a:lnTo>
                  <a:pt x="49" y="11"/>
                </a:lnTo>
                <a:lnTo>
                  <a:pt x="47" y="11"/>
                </a:lnTo>
                <a:lnTo>
                  <a:pt x="45" y="11"/>
                </a:lnTo>
                <a:lnTo>
                  <a:pt x="44" y="13"/>
                </a:lnTo>
                <a:lnTo>
                  <a:pt x="44" y="13"/>
                </a:lnTo>
                <a:lnTo>
                  <a:pt x="42" y="13"/>
                </a:lnTo>
                <a:lnTo>
                  <a:pt x="40" y="13"/>
                </a:lnTo>
                <a:lnTo>
                  <a:pt x="39" y="13"/>
                </a:lnTo>
                <a:lnTo>
                  <a:pt x="37" y="16"/>
                </a:lnTo>
                <a:lnTo>
                  <a:pt x="37" y="16"/>
                </a:lnTo>
                <a:lnTo>
                  <a:pt x="37" y="18"/>
                </a:lnTo>
                <a:lnTo>
                  <a:pt x="36" y="19"/>
                </a:lnTo>
                <a:lnTo>
                  <a:pt x="36" y="21"/>
                </a:lnTo>
                <a:lnTo>
                  <a:pt x="36" y="21"/>
                </a:lnTo>
                <a:lnTo>
                  <a:pt x="36" y="22"/>
                </a:lnTo>
                <a:lnTo>
                  <a:pt x="37" y="24"/>
                </a:lnTo>
                <a:lnTo>
                  <a:pt x="37" y="26"/>
                </a:lnTo>
                <a:lnTo>
                  <a:pt x="36" y="26"/>
                </a:lnTo>
                <a:lnTo>
                  <a:pt x="36" y="26"/>
                </a:lnTo>
                <a:lnTo>
                  <a:pt x="34" y="26"/>
                </a:lnTo>
                <a:lnTo>
                  <a:pt x="34" y="26"/>
                </a:lnTo>
                <a:lnTo>
                  <a:pt x="34" y="27"/>
                </a:lnTo>
                <a:lnTo>
                  <a:pt x="34" y="27"/>
                </a:lnTo>
                <a:lnTo>
                  <a:pt x="34" y="29"/>
                </a:lnTo>
                <a:lnTo>
                  <a:pt x="34" y="31"/>
                </a:lnTo>
                <a:lnTo>
                  <a:pt x="34" y="31"/>
                </a:lnTo>
                <a:lnTo>
                  <a:pt x="34" y="31"/>
                </a:lnTo>
                <a:lnTo>
                  <a:pt x="34" y="32"/>
                </a:lnTo>
                <a:lnTo>
                  <a:pt x="32" y="31"/>
                </a:lnTo>
                <a:lnTo>
                  <a:pt x="31" y="32"/>
                </a:lnTo>
                <a:lnTo>
                  <a:pt x="31" y="32"/>
                </a:lnTo>
                <a:lnTo>
                  <a:pt x="29" y="32"/>
                </a:lnTo>
                <a:lnTo>
                  <a:pt x="27" y="32"/>
                </a:lnTo>
                <a:lnTo>
                  <a:pt x="27" y="34"/>
                </a:lnTo>
                <a:lnTo>
                  <a:pt x="26" y="34"/>
                </a:lnTo>
                <a:lnTo>
                  <a:pt x="24" y="32"/>
                </a:lnTo>
                <a:lnTo>
                  <a:pt x="24" y="32"/>
                </a:lnTo>
                <a:lnTo>
                  <a:pt x="23" y="32"/>
                </a:lnTo>
                <a:lnTo>
                  <a:pt x="21" y="32"/>
                </a:lnTo>
                <a:lnTo>
                  <a:pt x="21" y="34"/>
                </a:lnTo>
                <a:lnTo>
                  <a:pt x="21" y="35"/>
                </a:lnTo>
                <a:lnTo>
                  <a:pt x="19" y="35"/>
                </a:lnTo>
                <a:lnTo>
                  <a:pt x="19" y="35"/>
                </a:lnTo>
                <a:lnTo>
                  <a:pt x="16" y="35"/>
                </a:lnTo>
                <a:lnTo>
                  <a:pt x="16" y="35"/>
                </a:lnTo>
                <a:lnTo>
                  <a:pt x="14" y="35"/>
                </a:lnTo>
                <a:lnTo>
                  <a:pt x="14" y="34"/>
                </a:lnTo>
                <a:lnTo>
                  <a:pt x="13" y="34"/>
                </a:lnTo>
                <a:lnTo>
                  <a:pt x="13" y="34"/>
                </a:lnTo>
                <a:lnTo>
                  <a:pt x="14" y="32"/>
                </a:lnTo>
                <a:lnTo>
                  <a:pt x="14" y="32"/>
                </a:lnTo>
                <a:lnTo>
                  <a:pt x="14" y="31"/>
                </a:lnTo>
                <a:lnTo>
                  <a:pt x="14" y="29"/>
                </a:lnTo>
                <a:lnTo>
                  <a:pt x="13" y="29"/>
                </a:lnTo>
                <a:lnTo>
                  <a:pt x="13" y="27"/>
                </a:lnTo>
                <a:lnTo>
                  <a:pt x="13" y="27"/>
                </a:lnTo>
                <a:lnTo>
                  <a:pt x="11" y="27"/>
                </a:lnTo>
                <a:lnTo>
                  <a:pt x="13" y="24"/>
                </a:lnTo>
                <a:lnTo>
                  <a:pt x="11" y="22"/>
                </a:lnTo>
                <a:lnTo>
                  <a:pt x="11" y="21"/>
                </a:lnTo>
                <a:lnTo>
                  <a:pt x="10" y="19"/>
                </a:lnTo>
                <a:lnTo>
                  <a:pt x="8" y="19"/>
                </a:lnTo>
                <a:lnTo>
                  <a:pt x="5" y="19"/>
                </a:lnTo>
                <a:lnTo>
                  <a:pt x="1" y="19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39" name="Freeform 209"/>
          <p:cNvSpPr>
            <a:spLocks/>
          </p:cNvSpPr>
          <p:nvPr/>
        </p:nvSpPr>
        <p:spPr bwMode="auto">
          <a:xfrm>
            <a:off x="6655012" y="3771585"/>
            <a:ext cx="22448" cy="57892"/>
          </a:xfrm>
          <a:custGeom>
            <a:avLst/>
            <a:gdLst>
              <a:gd name="T0" fmla="*/ 20 w 38"/>
              <a:gd name="T1" fmla="*/ 93 h 98"/>
              <a:gd name="T2" fmla="*/ 20 w 38"/>
              <a:gd name="T3" fmla="*/ 86 h 98"/>
              <a:gd name="T4" fmla="*/ 22 w 38"/>
              <a:gd name="T5" fmla="*/ 83 h 98"/>
              <a:gd name="T6" fmla="*/ 22 w 38"/>
              <a:gd name="T7" fmla="*/ 81 h 98"/>
              <a:gd name="T8" fmla="*/ 23 w 38"/>
              <a:gd name="T9" fmla="*/ 80 h 98"/>
              <a:gd name="T10" fmla="*/ 23 w 38"/>
              <a:gd name="T11" fmla="*/ 78 h 98"/>
              <a:gd name="T12" fmla="*/ 26 w 38"/>
              <a:gd name="T13" fmla="*/ 75 h 98"/>
              <a:gd name="T14" fmla="*/ 28 w 38"/>
              <a:gd name="T15" fmla="*/ 70 h 98"/>
              <a:gd name="T16" fmla="*/ 28 w 38"/>
              <a:gd name="T17" fmla="*/ 68 h 98"/>
              <a:gd name="T18" fmla="*/ 30 w 38"/>
              <a:gd name="T19" fmla="*/ 67 h 98"/>
              <a:gd name="T20" fmla="*/ 35 w 38"/>
              <a:gd name="T21" fmla="*/ 62 h 98"/>
              <a:gd name="T22" fmla="*/ 35 w 38"/>
              <a:gd name="T23" fmla="*/ 60 h 98"/>
              <a:gd name="T24" fmla="*/ 36 w 38"/>
              <a:gd name="T25" fmla="*/ 60 h 98"/>
              <a:gd name="T26" fmla="*/ 35 w 38"/>
              <a:gd name="T27" fmla="*/ 59 h 98"/>
              <a:gd name="T28" fmla="*/ 35 w 38"/>
              <a:gd name="T29" fmla="*/ 57 h 98"/>
              <a:gd name="T30" fmla="*/ 36 w 38"/>
              <a:gd name="T31" fmla="*/ 54 h 98"/>
              <a:gd name="T32" fmla="*/ 36 w 38"/>
              <a:gd name="T33" fmla="*/ 52 h 98"/>
              <a:gd name="T34" fmla="*/ 36 w 38"/>
              <a:gd name="T35" fmla="*/ 50 h 98"/>
              <a:gd name="T36" fmla="*/ 38 w 38"/>
              <a:gd name="T37" fmla="*/ 49 h 98"/>
              <a:gd name="T38" fmla="*/ 36 w 38"/>
              <a:gd name="T39" fmla="*/ 47 h 98"/>
              <a:gd name="T40" fmla="*/ 36 w 38"/>
              <a:gd name="T41" fmla="*/ 49 h 98"/>
              <a:gd name="T42" fmla="*/ 33 w 38"/>
              <a:gd name="T43" fmla="*/ 47 h 98"/>
              <a:gd name="T44" fmla="*/ 30 w 38"/>
              <a:gd name="T45" fmla="*/ 47 h 98"/>
              <a:gd name="T46" fmla="*/ 28 w 38"/>
              <a:gd name="T47" fmla="*/ 47 h 98"/>
              <a:gd name="T48" fmla="*/ 26 w 38"/>
              <a:gd name="T49" fmla="*/ 46 h 98"/>
              <a:gd name="T50" fmla="*/ 23 w 38"/>
              <a:gd name="T51" fmla="*/ 42 h 98"/>
              <a:gd name="T52" fmla="*/ 22 w 38"/>
              <a:gd name="T53" fmla="*/ 42 h 98"/>
              <a:gd name="T54" fmla="*/ 20 w 38"/>
              <a:gd name="T55" fmla="*/ 44 h 98"/>
              <a:gd name="T56" fmla="*/ 18 w 38"/>
              <a:gd name="T57" fmla="*/ 41 h 98"/>
              <a:gd name="T58" fmla="*/ 18 w 38"/>
              <a:gd name="T59" fmla="*/ 39 h 98"/>
              <a:gd name="T60" fmla="*/ 17 w 38"/>
              <a:gd name="T61" fmla="*/ 39 h 98"/>
              <a:gd name="T62" fmla="*/ 15 w 38"/>
              <a:gd name="T63" fmla="*/ 37 h 98"/>
              <a:gd name="T64" fmla="*/ 12 w 38"/>
              <a:gd name="T65" fmla="*/ 36 h 98"/>
              <a:gd name="T66" fmla="*/ 12 w 38"/>
              <a:gd name="T67" fmla="*/ 34 h 98"/>
              <a:gd name="T68" fmla="*/ 10 w 38"/>
              <a:gd name="T69" fmla="*/ 33 h 98"/>
              <a:gd name="T70" fmla="*/ 10 w 38"/>
              <a:gd name="T71" fmla="*/ 31 h 98"/>
              <a:gd name="T72" fmla="*/ 10 w 38"/>
              <a:gd name="T73" fmla="*/ 29 h 98"/>
              <a:gd name="T74" fmla="*/ 9 w 38"/>
              <a:gd name="T75" fmla="*/ 28 h 98"/>
              <a:gd name="T76" fmla="*/ 9 w 38"/>
              <a:gd name="T77" fmla="*/ 24 h 98"/>
              <a:gd name="T78" fmla="*/ 7 w 38"/>
              <a:gd name="T79" fmla="*/ 24 h 98"/>
              <a:gd name="T80" fmla="*/ 7 w 38"/>
              <a:gd name="T81" fmla="*/ 24 h 98"/>
              <a:gd name="T82" fmla="*/ 7 w 38"/>
              <a:gd name="T83" fmla="*/ 26 h 98"/>
              <a:gd name="T84" fmla="*/ 5 w 38"/>
              <a:gd name="T85" fmla="*/ 24 h 98"/>
              <a:gd name="T86" fmla="*/ 5 w 38"/>
              <a:gd name="T87" fmla="*/ 21 h 98"/>
              <a:gd name="T88" fmla="*/ 4 w 38"/>
              <a:gd name="T89" fmla="*/ 20 h 98"/>
              <a:gd name="T90" fmla="*/ 4 w 38"/>
              <a:gd name="T91" fmla="*/ 18 h 98"/>
              <a:gd name="T92" fmla="*/ 2 w 38"/>
              <a:gd name="T93" fmla="*/ 16 h 98"/>
              <a:gd name="T94" fmla="*/ 2 w 38"/>
              <a:gd name="T95" fmla="*/ 15 h 98"/>
              <a:gd name="T96" fmla="*/ 2 w 38"/>
              <a:gd name="T97" fmla="*/ 10 h 98"/>
              <a:gd name="T98" fmla="*/ 0 w 38"/>
              <a:gd name="T99" fmla="*/ 10 h 98"/>
              <a:gd name="T100" fmla="*/ 2 w 38"/>
              <a:gd name="T101" fmla="*/ 8 h 98"/>
              <a:gd name="T102" fmla="*/ 2 w 38"/>
              <a:gd name="T103" fmla="*/ 8 h 98"/>
              <a:gd name="T104" fmla="*/ 4 w 38"/>
              <a:gd name="T105" fmla="*/ 7 h 98"/>
              <a:gd name="T106" fmla="*/ 2 w 38"/>
              <a:gd name="T107" fmla="*/ 5 h 98"/>
              <a:gd name="T108" fmla="*/ 4 w 38"/>
              <a:gd name="T109" fmla="*/ 3 h 98"/>
              <a:gd name="T110" fmla="*/ 4 w 38"/>
              <a:gd name="T111" fmla="*/ 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" h="98">
                <a:moveTo>
                  <a:pt x="20" y="98"/>
                </a:moveTo>
                <a:lnTo>
                  <a:pt x="20" y="96"/>
                </a:lnTo>
                <a:lnTo>
                  <a:pt x="20" y="93"/>
                </a:lnTo>
                <a:lnTo>
                  <a:pt x="20" y="93"/>
                </a:lnTo>
                <a:lnTo>
                  <a:pt x="20" y="91"/>
                </a:lnTo>
                <a:lnTo>
                  <a:pt x="20" y="88"/>
                </a:lnTo>
                <a:lnTo>
                  <a:pt x="20" y="86"/>
                </a:lnTo>
                <a:lnTo>
                  <a:pt x="20" y="86"/>
                </a:lnTo>
                <a:lnTo>
                  <a:pt x="22" y="85"/>
                </a:lnTo>
                <a:lnTo>
                  <a:pt x="22" y="85"/>
                </a:lnTo>
                <a:lnTo>
                  <a:pt x="23" y="83"/>
                </a:lnTo>
                <a:lnTo>
                  <a:pt x="22" y="83"/>
                </a:lnTo>
                <a:lnTo>
                  <a:pt x="20" y="81"/>
                </a:lnTo>
                <a:lnTo>
                  <a:pt x="20" y="81"/>
                </a:lnTo>
                <a:lnTo>
                  <a:pt x="20" y="81"/>
                </a:lnTo>
                <a:lnTo>
                  <a:pt x="22" y="81"/>
                </a:lnTo>
                <a:lnTo>
                  <a:pt x="22" y="80"/>
                </a:lnTo>
                <a:lnTo>
                  <a:pt x="22" y="81"/>
                </a:lnTo>
                <a:lnTo>
                  <a:pt x="23" y="81"/>
                </a:lnTo>
                <a:lnTo>
                  <a:pt x="23" y="80"/>
                </a:lnTo>
                <a:lnTo>
                  <a:pt x="22" y="80"/>
                </a:lnTo>
                <a:lnTo>
                  <a:pt x="22" y="78"/>
                </a:lnTo>
                <a:lnTo>
                  <a:pt x="23" y="78"/>
                </a:lnTo>
                <a:lnTo>
                  <a:pt x="23" y="78"/>
                </a:lnTo>
                <a:lnTo>
                  <a:pt x="23" y="78"/>
                </a:lnTo>
                <a:lnTo>
                  <a:pt x="25" y="76"/>
                </a:lnTo>
                <a:lnTo>
                  <a:pt x="25" y="76"/>
                </a:lnTo>
                <a:lnTo>
                  <a:pt x="26" y="75"/>
                </a:lnTo>
                <a:lnTo>
                  <a:pt x="26" y="75"/>
                </a:lnTo>
                <a:lnTo>
                  <a:pt x="26" y="73"/>
                </a:lnTo>
                <a:lnTo>
                  <a:pt x="28" y="70"/>
                </a:lnTo>
                <a:lnTo>
                  <a:pt x="28" y="70"/>
                </a:lnTo>
                <a:lnTo>
                  <a:pt x="28" y="70"/>
                </a:lnTo>
                <a:lnTo>
                  <a:pt x="28" y="68"/>
                </a:lnTo>
                <a:lnTo>
                  <a:pt x="26" y="68"/>
                </a:lnTo>
                <a:lnTo>
                  <a:pt x="28" y="68"/>
                </a:lnTo>
                <a:lnTo>
                  <a:pt x="28" y="68"/>
                </a:lnTo>
                <a:lnTo>
                  <a:pt x="28" y="68"/>
                </a:lnTo>
                <a:lnTo>
                  <a:pt x="28" y="67"/>
                </a:lnTo>
                <a:lnTo>
                  <a:pt x="30" y="67"/>
                </a:lnTo>
                <a:lnTo>
                  <a:pt x="31" y="65"/>
                </a:lnTo>
                <a:lnTo>
                  <a:pt x="33" y="63"/>
                </a:lnTo>
                <a:lnTo>
                  <a:pt x="35" y="62"/>
                </a:lnTo>
                <a:lnTo>
                  <a:pt x="35" y="62"/>
                </a:lnTo>
                <a:lnTo>
                  <a:pt x="35" y="62"/>
                </a:lnTo>
                <a:lnTo>
                  <a:pt x="35" y="62"/>
                </a:lnTo>
                <a:lnTo>
                  <a:pt x="35" y="60"/>
                </a:lnTo>
                <a:lnTo>
                  <a:pt x="35" y="60"/>
                </a:lnTo>
                <a:lnTo>
                  <a:pt x="35" y="60"/>
                </a:lnTo>
                <a:lnTo>
                  <a:pt x="36" y="60"/>
                </a:lnTo>
                <a:lnTo>
                  <a:pt x="36" y="60"/>
                </a:lnTo>
                <a:lnTo>
                  <a:pt x="36" y="60"/>
                </a:lnTo>
                <a:lnTo>
                  <a:pt x="36" y="60"/>
                </a:lnTo>
                <a:lnTo>
                  <a:pt x="35" y="60"/>
                </a:lnTo>
                <a:lnTo>
                  <a:pt x="35" y="59"/>
                </a:lnTo>
                <a:lnTo>
                  <a:pt x="35" y="59"/>
                </a:lnTo>
                <a:lnTo>
                  <a:pt x="35" y="57"/>
                </a:lnTo>
                <a:lnTo>
                  <a:pt x="35" y="57"/>
                </a:lnTo>
                <a:lnTo>
                  <a:pt x="35" y="57"/>
                </a:lnTo>
                <a:lnTo>
                  <a:pt x="35" y="57"/>
                </a:lnTo>
                <a:lnTo>
                  <a:pt x="35" y="55"/>
                </a:lnTo>
                <a:lnTo>
                  <a:pt x="36" y="55"/>
                </a:lnTo>
                <a:lnTo>
                  <a:pt x="36" y="55"/>
                </a:lnTo>
                <a:lnTo>
                  <a:pt x="36" y="54"/>
                </a:lnTo>
                <a:lnTo>
                  <a:pt x="36" y="54"/>
                </a:lnTo>
                <a:lnTo>
                  <a:pt x="36" y="54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0"/>
                </a:lnTo>
                <a:lnTo>
                  <a:pt x="36" y="50"/>
                </a:lnTo>
                <a:lnTo>
                  <a:pt x="36" y="50"/>
                </a:lnTo>
                <a:lnTo>
                  <a:pt x="38" y="49"/>
                </a:lnTo>
                <a:lnTo>
                  <a:pt x="38" y="49"/>
                </a:lnTo>
                <a:lnTo>
                  <a:pt x="38" y="49"/>
                </a:lnTo>
                <a:lnTo>
                  <a:pt x="38" y="47"/>
                </a:lnTo>
                <a:lnTo>
                  <a:pt x="38" y="47"/>
                </a:lnTo>
                <a:lnTo>
                  <a:pt x="36" y="47"/>
                </a:lnTo>
                <a:lnTo>
                  <a:pt x="36" y="47"/>
                </a:lnTo>
                <a:lnTo>
                  <a:pt x="36" y="49"/>
                </a:lnTo>
                <a:lnTo>
                  <a:pt x="36" y="49"/>
                </a:lnTo>
                <a:lnTo>
                  <a:pt x="36" y="49"/>
                </a:lnTo>
                <a:lnTo>
                  <a:pt x="36" y="49"/>
                </a:lnTo>
                <a:lnTo>
                  <a:pt x="35" y="47"/>
                </a:lnTo>
                <a:lnTo>
                  <a:pt x="35" y="47"/>
                </a:lnTo>
                <a:lnTo>
                  <a:pt x="35" y="47"/>
                </a:lnTo>
                <a:lnTo>
                  <a:pt x="33" y="47"/>
                </a:lnTo>
                <a:lnTo>
                  <a:pt x="33" y="46"/>
                </a:lnTo>
                <a:lnTo>
                  <a:pt x="31" y="47"/>
                </a:lnTo>
                <a:lnTo>
                  <a:pt x="31" y="47"/>
                </a:lnTo>
                <a:lnTo>
                  <a:pt x="30" y="47"/>
                </a:lnTo>
                <a:lnTo>
                  <a:pt x="30" y="47"/>
                </a:lnTo>
                <a:lnTo>
                  <a:pt x="30" y="47"/>
                </a:lnTo>
                <a:lnTo>
                  <a:pt x="28" y="47"/>
                </a:lnTo>
                <a:lnTo>
                  <a:pt x="28" y="47"/>
                </a:lnTo>
                <a:lnTo>
                  <a:pt x="28" y="47"/>
                </a:lnTo>
                <a:lnTo>
                  <a:pt x="28" y="47"/>
                </a:lnTo>
                <a:lnTo>
                  <a:pt x="26" y="47"/>
                </a:lnTo>
                <a:lnTo>
                  <a:pt x="26" y="46"/>
                </a:lnTo>
                <a:lnTo>
                  <a:pt x="26" y="46"/>
                </a:lnTo>
                <a:lnTo>
                  <a:pt x="25" y="46"/>
                </a:lnTo>
                <a:lnTo>
                  <a:pt x="25" y="44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2" y="42"/>
                </a:lnTo>
                <a:lnTo>
                  <a:pt x="20" y="42"/>
                </a:lnTo>
                <a:lnTo>
                  <a:pt x="20" y="42"/>
                </a:lnTo>
                <a:lnTo>
                  <a:pt x="20" y="44"/>
                </a:lnTo>
                <a:lnTo>
                  <a:pt x="20" y="44"/>
                </a:lnTo>
                <a:lnTo>
                  <a:pt x="18" y="44"/>
                </a:lnTo>
                <a:lnTo>
                  <a:pt x="18" y="42"/>
                </a:lnTo>
                <a:lnTo>
                  <a:pt x="18" y="42"/>
                </a:lnTo>
                <a:lnTo>
                  <a:pt x="18" y="41"/>
                </a:lnTo>
                <a:lnTo>
                  <a:pt x="18" y="41"/>
                </a:lnTo>
                <a:lnTo>
                  <a:pt x="18" y="39"/>
                </a:lnTo>
                <a:lnTo>
                  <a:pt x="18" y="39"/>
                </a:lnTo>
                <a:lnTo>
                  <a:pt x="18" y="39"/>
                </a:lnTo>
                <a:lnTo>
                  <a:pt x="17" y="39"/>
                </a:lnTo>
                <a:lnTo>
                  <a:pt x="17" y="39"/>
                </a:lnTo>
                <a:lnTo>
                  <a:pt x="17" y="39"/>
                </a:lnTo>
                <a:lnTo>
                  <a:pt x="17" y="39"/>
                </a:lnTo>
                <a:lnTo>
                  <a:pt x="17" y="37"/>
                </a:lnTo>
                <a:lnTo>
                  <a:pt x="15" y="37"/>
                </a:lnTo>
                <a:lnTo>
                  <a:pt x="15" y="37"/>
                </a:lnTo>
                <a:lnTo>
                  <a:pt x="15" y="37"/>
                </a:lnTo>
                <a:lnTo>
                  <a:pt x="15" y="37"/>
                </a:lnTo>
                <a:lnTo>
                  <a:pt x="13" y="37"/>
                </a:lnTo>
                <a:lnTo>
                  <a:pt x="13" y="36"/>
                </a:lnTo>
                <a:lnTo>
                  <a:pt x="12" y="36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0" y="33"/>
                </a:lnTo>
                <a:lnTo>
                  <a:pt x="10" y="33"/>
                </a:lnTo>
                <a:lnTo>
                  <a:pt x="10" y="33"/>
                </a:lnTo>
                <a:lnTo>
                  <a:pt x="10" y="33"/>
                </a:lnTo>
                <a:lnTo>
                  <a:pt x="12" y="33"/>
                </a:lnTo>
                <a:lnTo>
                  <a:pt x="12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6"/>
                </a:lnTo>
                <a:lnTo>
                  <a:pt x="9" y="26"/>
                </a:lnTo>
                <a:lnTo>
                  <a:pt x="9" y="24"/>
                </a:lnTo>
                <a:lnTo>
                  <a:pt x="7" y="24"/>
                </a:lnTo>
                <a:lnTo>
                  <a:pt x="7" y="24"/>
                </a:lnTo>
                <a:lnTo>
                  <a:pt x="7" y="24"/>
                </a:lnTo>
                <a:lnTo>
                  <a:pt x="7" y="24"/>
                </a:lnTo>
                <a:lnTo>
                  <a:pt x="7" y="24"/>
                </a:lnTo>
                <a:lnTo>
                  <a:pt x="7" y="24"/>
                </a:lnTo>
                <a:lnTo>
                  <a:pt x="7" y="24"/>
                </a:lnTo>
                <a:lnTo>
                  <a:pt x="7" y="24"/>
                </a:lnTo>
                <a:lnTo>
                  <a:pt x="7" y="26"/>
                </a:lnTo>
                <a:lnTo>
                  <a:pt x="7" y="26"/>
                </a:lnTo>
                <a:lnTo>
                  <a:pt x="7" y="26"/>
                </a:lnTo>
                <a:lnTo>
                  <a:pt x="7" y="26"/>
                </a:lnTo>
                <a:lnTo>
                  <a:pt x="7" y="26"/>
                </a:lnTo>
                <a:lnTo>
                  <a:pt x="7" y="26"/>
                </a:lnTo>
                <a:lnTo>
                  <a:pt x="7" y="24"/>
                </a:lnTo>
                <a:lnTo>
                  <a:pt x="5" y="24"/>
                </a:lnTo>
                <a:lnTo>
                  <a:pt x="5" y="23"/>
                </a:lnTo>
                <a:lnTo>
                  <a:pt x="5" y="23"/>
                </a:lnTo>
                <a:lnTo>
                  <a:pt x="5" y="21"/>
                </a:lnTo>
                <a:lnTo>
                  <a:pt x="5" y="21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2" y="16"/>
                </a:lnTo>
                <a:lnTo>
                  <a:pt x="2" y="16"/>
                </a:lnTo>
                <a:lnTo>
                  <a:pt x="4" y="16"/>
                </a:lnTo>
                <a:lnTo>
                  <a:pt x="4" y="16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4" y="13"/>
                </a:lnTo>
                <a:lnTo>
                  <a:pt x="2" y="11"/>
                </a:lnTo>
                <a:lnTo>
                  <a:pt x="2" y="10"/>
                </a:lnTo>
                <a:lnTo>
                  <a:pt x="2" y="10"/>
                </a:lnTo>
                <a:lnTo>
                  <a:pt x="2" y="11"/>
                </a:lnTo>
                <a:lnTo>
                  <a:pt x="0" y="10"/>
                </a:lnTo>
                <a:lnTo>
                  <a:pt x="0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7"/>
                </a:lnTo>
                <a:lnTo>
                  <a:pt x="2" y="7"/>
                </a:lnTo>
                <a:lnTo>
                  <a:pt x="2" y="5"/>
                </a:lnTo>
                <a:lnTo>
                  <a:pt x="4" y="7"/>
                </a:lnTo>
                <a:lnTo>
                  <a:pt x="4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4" y="5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40" name="Freeform 210"/>
          <p:cNvSpPr>
            <a:spLocks/>
          </p:cNvSpPr>
          <p:nvPr/>
        </p:nvSpPr>
        <p:spPr bwMode="auto">
          <a:xfrm>
            <a:off x="6651467" y="3768040"/>
            <a:ext cx="5907" cy="3545"/>
          </a:xfrm>
          <a:custGeom>
            <a:avLst/>
            <a:gdLst>
              <a:gd name="T0" fmla="*/ 10 w 10"/>
              <a:gd name="T1" fmla="*/ 6 h 6"/>
              <a:gd name="T2" fmla="*/ 10 w 10"/>
              <a:gd name="T3" fmla="*/ 6 h 6"/>
              <a:gd name="T4" fmla="*/ 10 w 10"/>
              <a:gd name="T5" fmla="*/ 6 h 6"/>
              <a:gd name="T6" fmla="*/ 10 w 10"/>
              <a:gd name="T7" fmla="*/ 6 h 6"/>
              <a:gd name="T8" fmla="*/ 8 w 10"/>
              <a:gd name="T9" fmla="*/ 6 h 6"/>
              <a:gd name="T10" fmla="*/ 6 w 10"/>
              <a:gd name="T11" fmla="*/ 4 h 6"/>
              <a:gd name="T12" fmla="*/ 8 w 10"/>
              <a:gd name="T13" fmla="*/ 3 h 6"/>
              <a:gd name="T14" fmla="*/ 8 w 10"/>
              <a:gd name="T15" fmla="*/ 3 h 6"/>
              <a:gd name="T16" fmla="*/ 8 w 10"/>
              <a:gd name="T17" fmla="*/ 1 h 6"/>
              <a:gd name="T18" fmla="*/ 5 w 10"/>
              <a:gd name="T19" fmla="*/ 0 h 6"/>
              <a:gd name="T20" fmla="*/ 5 w 10"/>
              <a:gd name="T21" fmla="*/ 0 h 6"/>
              <a:gd name="T22" fmla="*/ 3 w 10"/>
              <a:gd name="T23" fmla="*/ 1 h 6"/>
              <a:gd name="T24" fmla="*/ 3 w 10"/>
              <a:gd name="T25" fmla="*/ 3 h 6"/>
              <a:gd name="T26" fmla="*/ 0 w 10"/>
              <a:gd name="T27" fmla="*/ 1 h 6"/>
              <a:gd name="T28" fmla="*/ 0 w 10"/>
              <a:gd name="T2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" h="6">
                <a:moveTo>
                  <a:pt x="10" y="6"/>
                </a:move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8" y="6"/>
                </a:lnTo>
                <a:lnTo>
                  <a:pt x="6" y="4"/>
                </a:lnTo>
                <a:lnTo>
                  <a:pt x="8" y="3"/>
                </a:lnTo>
                <a:lnTo>
                  <a:pt x="8" y="3"/>
                </a:lnTo>
                <a:lnTo>
                  <a:pt x="8" y="1"/>
                </a:lnTo>
                <a:lnTo>
                  <a:pt x="5" y="0"/>
                </a:lnTo>
                <a:lnTo>
                  <a:pt x="5" y="0"/>
                </a:lnTo>
                <a:lnTo>
                  <a:pt x="3" y="1"/>
                </a:lnTo>
                <a:lnTo>
                  <a:pt x="3" y="3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41" name="Freeform 211"/>
          <p:cNvSpPr>
            <a:spLocks/>
          </p:cNvSpPr>
          <p:nvPr/>
        </p:nvSpPr>
        <p:spPr bwMode="auto">
          <a:xfrm>
            <a:off x="6634337" y="3766858"/>
            <a:ext cx="17131" cy="53756"/>
          </a:xfrm>
          <a:custGeom>
            <a:avLst/>
            <a:gdLst>
              <a:gd name="T0" fmla="*/ 29 w 29"/>
              <a:gd name="T1" fmla="*/ 0 h 91"/>
              <a:gd name="T2" fmla="*/ 26 w 29"/>
              <a:gd name="T3" fmla="*/ 2 h 91"/>
              <a:gd name="T4" fmla="*/ 24 w 29"/>
              <a:gd name="T5" fmla="*/ 2 h 91"/>
              <a:gd name="T6" fmla="*/ 22 w 29"/>
              <a:gd name="T7" fmla="*/ 3 h 91"/>
              <a:gd name="T8" fmla="*/ 22 w 29"/>
              <a:gd name="T9" fmla="*/ 5 h 91"/>
              <a:gd name="T10" fmla="*/ 18 w 29"/>
              <a:gd name="T11" fmla="*/ 10 h 91"/>
              <a:gd name="T12" fmla="*/ 16 w 29"/>
              <a:gd name="T13" fmla="*/ 11 h 91"/>
              <a:gd name="T14" fmla="*/ 16 w 29"/>
              <a:gd name="T15" fmla="*/ 15 h 91"/>
              <a:gd name="T16" fmla="*/ 14 w 29"/>
              <a:gd name="T17" fmla="*/ 16 h 91"/>
              <a:gd name="T18" fmla="*/ 13 w 29"/>
              <a:gd name="T19" fmla="*/ 18 h 91"/>
              <a:gd name="T20" fmla="*/ 13 w 29"/>
              <a:gd name="T21" fmla="*/ 21 h 91"/>
              <a:gd name="T22" fmla="*/ 11 w 29"/>
              <a:gd name="T23" fmla="*/ 23 h 91"/>
              <a:gd name="T24" fmla="*/ 9 w 29"/>
              <a:gd name="T25" fmla="*/ 26 h 91"/>
              <a:gd name="T26" fmla="*/ 9 w 29"/>
              <a:gd name="T27" fmla="*/ 28 h 91"/>
              <a:gd name="T28" fmla="*/ 8 w 29"/>
              <a:gd name="T29" fmla="*/ 29 h 91"/>
              <a:gd name="T30" fmla="*/ 8 w 29"/>
              <a:gd name="T31" fmla="*/ 31 h 91"/>
              <a:gd name="T32" fmla="*/ 4 w 29"/>
              <a:gd name="T33" fmla="*/ 31 h 91"/>
              <a:gd name="T34" fmla="*/ 3 w 29"/>
              <a:gd name="T35" fmla="*/ 34 h 91"/>
              <a:gd name="T36" fmla="*/ 3 w 29"/>
              <a:gd name="T37" fmla="*/ 36 h 91"/>
              <a:gd name="T38" fmla="*/ 1 w 29"/>
              <a:gd name="T39" fmla="*/ 37 h 91"/>
              <a:gd name="T40" fmla="*/ 1 w 29"/>
              <a:gd name="T41" fmla="*/ 41 h 91"/>
              <a:gd name="T42" fmla="*/ 3 w 29"/>
              <a:gd name="T43" fmla="*/ 41 h 91"/>
              <a:gd name="T44" fmla="*/ 4 w 29"/>
              <a:gd name="T45" fmla="*/ 42 h 91"/>
              <a:gd name="T46" fmla="*/ 3 w 29"/>
              <a:gd name="T47" fmla="*/ 44 h 91"/>
              <a:gd name="T48" fmla="*/ 3 w 29"/>
              <a:gd name="T49" fmla="*/ 44 h 91"/>
              <a:gd name="T50" fmla="*/ 1 w 29"/>
              <a:gd name="T51" fmla="*/ 44 h 91"/>
              <a:gd name="T52" fmla="*/ 1 w 29"/>
              <a:gd name="T53" fmla="*/ 44 h 91"/>
              <a:gd name="T54" fmla="*/ 1 w 29"/>
              <a:gd name="T55" fmla="*/ 45 h 91"/>
              <a:gd name="T56" fmla="*/ 1 w 29"/>
              <a:gd name="T57" fmla="*/ 47 h 91"/>
              <a:gd name="T58" fmla="*/ 1 w 29"/>
              <a:gd name="T59" fmla="*/ 47 h 91"/>
              <a:gd name="T60" fmla="*/ 0 w 29"/>
              <a:gd name="T61" fmla="*/ 49 h 91"/>
              <a:gd name="T62" fmla="*/ 0 w 29"/>
              <a:gd name="T63" fmla="*/ 50 h 91"/>
              <a:gd name="T64" fmla="*/ 1 w 29"/>
              <a:gd name="T65" fmla="*/ 52 h 91"/>
              <a:gd name="T66" fmla="*/ 3 w 29"/>
              <a:gd name="T67" fmla="*/ 55 h 91"/>
              <a:gd name="T68" fmla="*/ 4 w 29"/>
              <a:gd name="T69" fmla="*/ 55 h 91"/>
              <a:gd name="T70" fmla="*/ 4 w 29"/>
              <a:gd name="T71" fmla="*/ 55 h 91"/>
              <a:gd name="T72" fmla="*/ 4 w 29"/>
              <a:gd name="T73" fmla="*/ 57 h 91"/>
              <a:gd name="T74" fmla="*/ 6 w 29"/>
              <a:gd name="T75" fmla="*/ 58 h 91"/>
              <a:gd name="T76" fmla="*/ 6 w 29"/>
              <a:gd name="T77" fmla="*/ 62 h 91"/>
              <a:gd name="T78" fmla="*/ 8 w 29"/>
              <a:gd name="T79" fmla="*/ 63 h 91"/>
              <a:gd name="T80" fmla="*/ 11 w 29"/>
              <a:gd name="T81" fmla="*/ 65 h 91"/>
              <a:gd name="T82" fmla="*/ 13 w 29"/>
              <a:gd name="T83" fmla="*/ 68 h 91"/>
              <a:gd name="T84" fmla="*/ 11 w 29"/>
              <a:gd name="T85" fmla="*/ 68 h 91"/>
              <a:gd name="T86" fmla="*/ 9 w 29"/>
              <a:gd name="T87" fmla="*/ 71 h 91"/>
              <a:gd name="T88" fmla="*/ 11 w 29"/>
              <a:gd name="T89" fmla="*/ 73 h 91"/>
              <a:gd name="T90" fmla="*/ 14 w 29"/>
              <a:gd name="T91" fmla="*/ 73 h 91"/>
              <a:gd name="T92" fmla="*/ 14 w 29"/>
              <a:gd name="T93" fmla="*/ 75 h 91"/>
              <a:gd name="T94" fmla="*/ 14 w 29"/>
              <a:gd name="T95" fmla="*/ 78 h 91"/>
              <a:gd name="T96" fmla="*/ 13 w 29"/>
              <a:gd name="T97" fmla="*/ 78 h 91"/>
              <a:gd name="T98" fmla="*/ 11 w 29"/>
              <a:gd name="T99" fmla="*/ 80 h 91"/>
              <a:gd name="T100" fmla="*/ 11 w 29"/>
              <a:gd name="T101" fmla="*/ 81 h 91"/>
              <a:gd name="T102" fmla="*/ 8 w 29"/>
              <a:gd name="T103" fmla="*/ 83 h 91"/>
              <a:gd name="T104" fmla="*/ 9 w 29"/>
              <a:gd name="T105" fmla="*/ 84 h 91"/>
              <a:gd name="T106" fmla="*/ 9 w 29"/>
              <a:gd name="T107" fmla="*/ 86 h 91"/>
              <a:gd name="T108" fmla="*/ 9 w 29"/>
              <a:gd name="T109" fmla="*/ 86 h 91"/>
              <a:gd name="T110" fmla="*/ 9 w 29"/>
              <a:gd name="T111" fmla="*/ 86 h 91"/>
              <a:gd name="T112" fmla="*/ 8 w 29"/>
              <a:gd name="T113" fmla="*/ 89 h 91"/>
              <a:gd name="T114" fmla="*/ 6 w 29"/>
              <a:gd name="T115" fmla="*/ 8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" h="91">
                <a:moveTo>
                  <a:pt x="29" y="2"/>
                </a:moveTo>
                <a:lnTo>
                  <a:pt x="29" y="0"/>
                </a:lnTo>
                <a:lnTo>
                  <a:pt x="29" y="0"/>
                </a:lnTo>
                <a:lnTo>
                  <a:pt x="29" y="0"/>
                </a:lnTo>
                <a:lnTo>
                  <a:pt x="27" y="0"/>
                </a:lnTo>
                <a:lnTo>
                  <a:pt x="26" y="2"/>
                </a:lnTo>
                <a:lnTo>
                  <a:pt x="26" y="2"/>
                </a:lnTo>
                <a:lnTo>
                  <a:pt x="24" y="2"/>
                </a:lnTo>
                <a:lnTo>
                  <a:pt x="24" y="2"/>
                </a:lnTo>
                <a:lnTo>
                  <a:pt x="22" y="2"/>
                </a:lnTo>
                <a:lnTo>
                  <a:pt x="22" y="3"/>
                </a:lnTo>
                <a:lnTo>
                  <a:pt x="22" y="3"/>
                </a:lnTo>
                <a:lnTo>
                  <a:pt x="24" y="5"/>
                </a:lnTo>
                <a:lnTo>
                  <a:pt x="22" y="5"/>
                </a:lnTo>
                <a:lnTo>
                  <a:pt x="22" y="5"/>
                </a:lnTo>
                <a:lnTo>
                  <a:pt x="22" y="6"/>
                </a:lnTo>
                <a:lnTo>
                  <a:pt x="22" y="6"/>
                </a:lnTo>
                <a:lnTo>
                  <a:pt x="18" y="10"/>
                </a:lnTo>
                <a:lnTo>
                  <a:pt x="18" y="10"/>
                </a:lnTo>
                <a:lnTo>
                  <a:pt x="16" y="11"/>
                </a:lnTo>
                <a:lnTo>
                  <a:pt x="16" y="11"/>
                </a:lnTo>
                <a:lnTo>
                  <a:pt x="16" y="13"/>
                </a:lnTo>
                <a:lnTo>
                  <a:pt x="16" y="13"/>
                </a:lnTo>
                <a:lnTo>
                  <a:pt x="16" y="15"/>
                </a:lnTo>
                <a:lnTo>
                  <a:pt x="14" y="15"/>
                </a:lnTo>
                <a:lnTo>
                  <a:pt x="14" y="15"/>
                </a:lnTo>
                <a:lnTo>
                  <a:pt x="14" y="16"/>
                </a:lnTo>
                <a:lnTo>
                  <a:pt x="13" y="16"/>
                </a:lnTo>
                <a:lnTo>
                  <a:pt x="13" y="18"/>
                </a:lnTo>
                <a:lnTo>
                  <a:pt x="13" y="18"/>
                </a:lnTo>
                <a:lnTo>
                  <a:pt x="13" y="18"/>
                </a:lnTo>
                <a:lnTo>
                  <a:pt x="14" y="19"/>
                </a:lnTo>
                <a:lnTo>
                  <a:pt x="13" y="21"/>
                </a:lnTo>
                <a:lnTo>
                  <a:pt x="13" y="21"/>
                </a:lnTo>
                <a:lnTo>
                  <a:pt x="11" y="23"/>
                </a:lnTo>
                <a:lnTo>
                  <a:pt x="11" y="23"/>
                </a:lnTo>
                <a:lnTo>
                  <a:pt x="9" y="23"/>
                </a:lnTo>
                <a:lnTo>
                  <a:pt x="9" y="24"/>
                </a:lnTo>
                <a:lnTo>
                  <a:pt x="9" y="26"/>
                </a:lnTo>
                <a:lnTo>
                  <a:pt x="9" y="26"/>
                </a:lnTo>
                <a:lnTo>
                  <a:pt x="9" y="26"/>
                </a:lnTo>
                <a:lnTo>
                  <a:pt x="9" y="28"/>
                </a:lnTo>
                <a:lnTo>
                  <a:pt x="9" y="28"/>
                </a:lnTo>
                <a:lnTo>
                  <a:pt x="9" y="29"/>
                </a:lnTo>
                <a:lnTo>
                  <a:pt x="8" y="29"/>
                </a:lnTo>
                <a:lnTo>
                  <a:pt x="8" y="29"/>
                </a:lnTo>
                <a:lnTo>
                  <a:pt x="8" y="29"/>
                </a:lnTo>
                <a:lnTo>
                  <a:pt x="8" y="31"/>
                </a:lnTo>
                <a:lnTo>
                  <a:pt x="6" y="31"/>
                </a:lnTo>
                <a:lnTo>
                  <a:pt x="6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3" y="34"/>
                </a:lnTo>
                <a:lnTo>
                  <a:pt x="3" y="34"/>
                </a:lnTo>
                <a:lnTo>
                  <a:pt x="3" y="36"/>
                </a:lnTo>
                <a:lnTo>
                  <a:pt x="3" y="36"/>
                </a:lnTo>
                <a:lnTo>
                  <a:pt x="3" y="37"/>
                </a:lnTo>
                <a:lnTo>
                  <a:pt x="3" y="37"/>
                </a:lnTo>
                <a:lnTo>
                  <a:pt x="1" y="37"/>
                </a:lnTo>
                <a:lnTo>
                  <a:pt x="0" y="39"/>
                </a:lnTo>
                <a:lnTo>
                  <a:pt x="0" y="39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3" y="41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4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9"/>
                </a:lnTo>
                <a:lnTo>
                  <a:pt x="0" y="49"/>
                </a:lnTo>
                <a:lnTo>
                  <a:pt x="1" y="50"/>
                </a:lnTo>
                <a:lnTo>
                  <a:pt x="1" y="50"/>
                </a:lnTo>
                <a:lnTo>
                  <a:pt x="0" y="50"/>
                </a:lnTo>
                <a:lnTo>
                  <a:pt x="0" y="52"/>
                </a:lnTo>
                <a:lnTo>
                  <a:pt x="1" y="52"/>
                </a:lnTo>
                <a:lnTo>
                  <a:pt x="1" y="52"/>
                </a:lnTo>
                <a:lnTo>
                  <a:pt x="1" y="55"/>
                </a:lnTo>
                <a:lnTo>
                  <a:pt x="1" y="55"/>
                </a:lnTo>
                <a:lnTo>
                  <a:pt x="3" y="55"/>
                </a:lnTo>
                <a:lnTo>
                  <a:pt x="3" y="55"/>
                </a:lnTo>
                <a:lnTo>
                  <a:pt x="4" y="55"/>
                </a:lnTo>
                <a:lnTo>
                  <a:pt x="4" y="55"/>
                </a:lnTo>
                <a:lnTo>
                  <a:pt x="4" y="55"/>
                </a:lnTo>
                <a:lnTo>
                  <a:pt x="4" y="55"/>
                </a:lnTo>
                <a:lnTo>
                  <a:pt x="4" y="55"/>
                </a:lnTo>
                <a:lnTo>
                  <a:pt x="4" y="57"/>
                </a:lnTo>
                <a:lnTo>
                  <a:pt x="4" y="57"/>
                </a:lnTo>
                <a:lnTo>
                  <a:pt x="4" y="57"/>
                </a:lnTo>
                <a:lnTo>
                  <a:pt x="4" y="57"/>
                </a:lnTo>
                <a:lnTo>
                  <a:pt x="6" y="58"/>
                </a:lnTo>
                <a:lnTo>
                  <a:pt x="6" y="58"/>
                </a:lnTo>
                <a:lnTo>
                  <a:pt x="6" y="60"/>
                </a:lnTo>
                <a:lnTo>
                  <a:pt x="6" y="60"/>
                </a:lnTo>
                <a:lnTo>
                  <a:pt x="6" y="62"/>
                </a:lnTo>
                <a:lnTo>
                  <a:pt x="8" y="62"/>
                </a:lnTo>
                <a:lnTo>
                  <a:pt x="8" y="63"/>
                </a:lnTo>
                <a:lnTo>
                  <a:pt x="8" y="63"/>
                </a:lnTo>
                <a:lnTo>
                  <a:pt x="6" y="65"/>
                </a:lnTo>
                <a:lnTo>
                  <a:pt x="9" y="65"/>
                </a:lnTo>
                <a:lnTo>
                  <a:pt x="11" y="65"/>
                </a:lnTo>
                <a:lnTo>
                  <a:pt x="11" y="65"/>
                </a:lnTo>
                <a:lnTo>
                  <a:pt x="13" y="67"/>
                </a:lnTo>
                <a:lnTo>
                  <a:pt x="13" y="68"/>
                </a:lnTo>
                <a:lnTo>
                  <a:pt x="13" y="68"/>
                </a:lnTo>
                <a:lnTo>
                  <a:pt x="13" y="68"/>
                </a:lnTo>
                <a:lnTo>
                  <a:pt x="11" y="68"/>
                </a:lnTo>
                <a:lnTo>
                  <a:pt x="11" y="70"/>
                </a:lnTo>
                <a:lnTo>
                  <a:pt x="9" y="71"/>
                </a:lnTo>
                <a:lnTo>
                  <a:pt x="9" y="71"/>
                </a:lnTo>
                <a:lnTo>
                  <a:pt x="9" y="71"/>
                </a:lnTo>
                <a:lnTo>
                  <a:pt x="11" y="71"/>
                </a:lnTo>
                <a:lnTo>
                  <a:pt x="11" y="73"/>
                </a:lnTo>
                <a:lnTo>
                  <a:pt x="11" y="73"/>
                </a:lnTo>
                <a:lnTo>
                  <a:pt x="11" y="73"/>
                </a:lnTo>
                <a:lnTo>
                  <a:pt x="14" y="73"/>
                </a:lnTo>
                <a:lnTo>
                  <a:pt x="14" y="73"/>
                </a:lnTo>
                <a:lnTo>
                  <a:pt x="14" y="75"/>
                </a:lnTo>
                <a:lnTo>
                  <a:pt x="14" y="75"/>
                </a:lnTo>
                <a:lnTo>
                  <a:pt x="14" y="75"/>
                </a:lnTo>
                <a:lnTo>
                  <a:pt x="14" y="76"/>
                </a:lnTo>
                <a:lnTo>
                  <a:pt x="14" y="78"/>
                </a:lnTo>
                <a:lnTo>
                  <a:pt x="14" y="78"/>
                </a:lnTo>
                <a:lnTo>
                  <a:pt x="14" y="78"/>
                </a:lnTo>
                <a:lnTo>
                  <a:pt x="13" y="78"/>
                </a:lnTo>
                <a:lnTo>
                  <a:pt x="11" y="78"/>
                </a:lnTo>
                <a:lnTo>
                  <a:pt x="11" y="78"/>
                </a:lnTo>
                <a:lnTo>
                  <a:pt x="11" y="80"/>
                </a:lnTo>
                <a:lnTo>
                  <a:pt x="11" y="80"/>
                </a:lnTo>
                <a:lnTo>
                  <a:pt x="11" y="80"/>
                </a:lnTo>
                <a:lnTo>
                  <a:pt x="11" y="81"/>
                </a:lnTo>
                <a:lnTo>
                  <a:pt x="11" y="81"/>
                </a:lnTo>
                <a:lnTo>
                  <a:pt x="8" y="83"/>
                </a:lnTo>
                <a:lnTo>
                  <a:pt x="8" y="83"/>
                </a:lnTo>
                <a:lnTo>
                  <a:pt x="8" y="84"/>
                </a:lnTo>
                <a:lnTo>
                  <a:pt x="9" y="84"/>
                </a:lnTo>
                <a:lnTo>
                  <a:pt x="9" y="84"/>
                </a:lnTo>
                <a:lnTo>
                  <a:pt x="11" y="84"/>
                </a:lnTo>
                <a:lnTo>
                  <a:pt x="11" y="86"/>
                </a:lnTo>
                <a:lnTo>
                  <a:pt x="9" y="86"/>
                </a:lnTo>
                <a:lnTo>
                  <a:pt x="9" y="86"/>
                </a:lnTo>
                <a:lnTo>
                  <a:pt x="9" y="86"/>
                </a:lnTo>
                <a:lnTo>
                  <a:pt x="9" y="86"/>
                </a:lnTo>
                <a:lnTo>
                  <a:pt x="9" y="86"/>
                </a:lnTo>
                <a:lnTo>
                  <a:pt x="9" y="86"/>
                </a:lnTo>
                <a:lnTo>
                  <a:pt x="9" y="86"/>
                </a:lnTo>
                <a:lnTo>
                  <a:pt x="9" y="88"/>
                </a:lnTo>
                <a:lnTo>
                  <a:pt x="8" y="88"/>
                </a:lnTo>
                <a:lnTo>
                  <a:pt x="8" y="89"/>
                </a:lnTo>
                <a:lnTo>
                  <a:pt x="8" y="89"/>
                </a:lnTo>
                <a:lnTo>
                  <a:pt x="8" y="89"/>
                </a:lnTo>
                <a:lnTo>
                  <a:pt x="6" y="89"/>
                </a:lnTo>
                <a:lnTo>
                  <a:pt x="4" y="91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42" name="Freeform 216"/>
          <p:cNvSpPr>
            <a:spLocks/>
          </p:cNvSpPr>
          <p:nvPr/>
        </p:nvSpPr>
        <p:spPr bwMode="auto">
          <a:xfrm>
            <a:off x="6653240" y="3719009"/>
            <a:ext cx="19494" cy="52575"/>
          </a:xfrm>
          <a:custGeom>
            <a:avLst/>
            <a:gdLst>
              <a:gd name="T0" fmla="*/ 2 w 33"/>
              <a:gd name="T1" fmla="*/ 1 h 89"/>
              <a:gd name="T2" fmla="*/ 3 w 33"/>
              <a:gd name="T3" fmla="*/ 3 h 89"/>
              <a:gd name="T4" fmla="*/ 10 w 33"/>
              <a:gd name="T5" fmla="*/ 4 h 89"/>
              <a:gd name="T6" fmla="*/ 10 w 33"/>
              <a:gd name="T7" fmla="*/ 8 h 89"/>
              <a:gd name="T8" fmla="*/ 13 w 33"/>
              <a:gd name="T9" fmla="*/ 14 h 89"/>
              <a:gd name="T10" fmla="*/ 13 w 33"/>
              <a:gd name="T11" fmla="*/ 16 h 89"/>
              <a:gd name="T12" fmla="*/ 15 w 33"/>
              <a:gd name="T13" fmla="*/ 17 h 89"/>
              <a:gd name="T14" fmla="*/ 15 w 33"/>
              <a:gd name="T15" fmla="*/ 19 h 89"/>
              <a:gd name="T16" fmla="*/ 16 w 33"/>
              <a:gd name="T17" fmla="*/ 17 h 89"/>
              <a:gd name="T18" fmla="*/ 21 w 33"/>
              <a:gd name="T19" fmla="*/ 19 h 89"/>
              <a:gd name="T20" fmla="*/ 23 w 33"/>
              <a:gd name="T21" fmla="*/ 21 h 89"/>
              <a:gd name="T22" fmla="*/ 20 w 33"/>
              <a:gd name="T23" fmla="*/ 24 h 89"/>
              <a:gd name="T24" fmla="*/ 18 w 33"/>
              <a:gd name="T25" fmla="*/ 24 h 89"/>
              <a:gd name="T26" fmla="*/ 13 w 33"/>
              <a:gd name="T27" fmla="*/ 27 h 89"/>
              <a:gd name="T28" fmla="*/ 15 w 33"/>
              <a:gd name="T29" fmla="*/ 30 h 89"/>
              <a:gd name="T30" fmla="*/ 15 w 33"/>
              <a:gd name="T31" fmla="*/ 32 h 89"/>
              <a:gd name="T32" fmla="*/ 16 w 33"/>
              <a:gd name="T33" fmla="*/ 35 h 89"/>
              <a:gd name="T34" fmla="*/ 18 w 33"/>
              <a:gd name="T35" fmla="*/ 37 h 89"/>
              <a:gd name="T36" fmla="*/ 21 w 33"/>
              <a:gd name="T37" fmla="*/ 37 h 89"/>
              <a:gd name="T38" fmla="*/ 25 w 33"/>
              <a:gd name="T39" fmla="*/ 39 h 89"/>
              <a:gd name="T40" fmla="*/ 26 w 33"/>
              <a:gd name="T41" fmla="*/ 39 h 89"/>
              <a:gd name="T42" fmla="*/ 28 w 33"/>
              <a:gd name="T43" fmla="*/ 39 h 89"/>
              <a:gd name="T44" fmla="*/ 28 w 33"/>
              <a:gd name="T45" fmla="*/ 42 h 89"/>
              <a:gd name="T46" fmla="*/ 28 w 33"/>
              <a:gd name="T47" fmla="*/ 43 h 89"/>
              <a:gd name="T48" fmla="*/ 31 w 33"/>
              <a:gd name="T49" fmla="*/ 45 h 89"/>
              <a:gd name="T50" fmla="*/ 29 w 33"/>
              <a:gd name="T51" fmla="*/ 52 h 89"/>
              <a:gd name="T52" fmla="*/ 26 w 33"/>
              <a:gd name="T53" fmla="*/ 55 h 89"/>
              <a:gd name="T54" fmla="*/ 33 w 33"/>
              <a:gd name="T55" fmla="*/ 61 h 89"/>
              <a:gd name="T56" fmla="*/ 31 w 33"/>
              <a:gd name="T57" fmla="*/ 63 h 89"/>
              <a:gd name="T58" fmla="*/ 29 w 33"/>
              <a:gd name="T59" fmla="*/ 65 h 89"/>
              <a:gd name="T60" fmla="*/ 28 w 33"/>
              <a:gd name="T61" fmla="*/ 65 h 89"/>
              <a:gd name="T62" fmla="*/ 25 w 33"/>
              <a:gd name="T63" fmla="*/ 63 h 89"/>
              <a:gd name="T64" fmla="*/ 23 w 33"/>
              <a:gd name="T65" fmla="*/ 65 h 89"/>
              <a:gd name="T66" fmla="*/ 21 w 33"/>
              <a:gd name="T67" fmla="*/ 69 h 89"/>
              <a:gd name="T68" fmla="*/ 18 w 33"/>
              <a:gd name="T69" fmla="*/ 69 h 89"/>
              <a:gd name="T70" fmla="*/ 13 w 33"/>
              <a:gd name="T71" fmla="*/ 74 h 89"/>
              <a:gd name="T72" fmla="*/ 12 w 33"/>
              <a:gd name="T73" fmla="*/ 74 h 89"/>
              <a:gd name="T74" fmla="*/ 12 w 33"/>
              <a:gd name="T75" fmla="*/ 76 h 89"/>
              <a:gd name="T76" fmla="*/ 12 w 33"/>
              <a:gd name="T77" fmla="*/ 83 h 89"/>
              <a:gd name="T78" fmla="*/ 8 w 33"/>
              <a:gd name="T79" fmla="*/ 83 h 89"/>
              <a:gd name="T80" fmla="*/ 8 w 33"/>
              <a:gd name="T81" fmla="*/ 84 h 89"/>
              <a:gd name="T82" fmla="*/ 8 w 33"/>
              <a:gd name="T83" fmla="*/ 86 h 89"/>
              <a:gd name="T84" fmla="*/ 8 w 33"/>
              <a:gd name="T85" fmla="*/ 87 h 89"/>
              <a:gd name="T86" fmla="*/ 7 w 33"/>
              <a:gd name="T87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3" h="89">
                <a:moveTo>
                  <a:pt x="0" y="0"/>
                </a:moveTo>
                <a:lnTo>
                  <a:pt x="2" y="1"/>
                </a:lnTo>
                <a:lnTo>
                  <a:pt x="2" y="1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5" y="4"/>
                </a:lnTo>
                <a:lnTo>
                  <a:pt x="7" y="4"/>
                </a:lnTo>
                <a:lnTo>
                  <a:pt x="10" y="4"/>
                </a:lnTo>
                <a:lnTo>
                  <a:pt x="10" y="4"/>
                </a:lnTo>
                <a:lnTo>
                  <a:pt x="10" y="6"/>
                </a:lnTo>
                <a:lnTo>
                  <a:pt x="10" y="8"/>
                </a:lnTo>
                <a:lnTo>
                  <a:pt x="12" y="11"/>
                </a:lnTo>
                <a:lnTo>
                  <a:pt x="13" y="13"/>
                </a:lnTo>
                <a:lnTo>
                  <a:pt x="13" y="14"/>
                </a:lnTo>
                <a:lnTo>
                  <a:pt x="15" y="14"/>
                </a:lnTo>
                <a:lnTo>
                  <a:pt x="13" y="16"/>
                </a:lnTo>
                <a:lnTo>
                  <a:pt x="13" y="16"/>
                </a:lnTo>
                <a:lnTo>
                  <a:pt x="13" y="16"/>
                </a:lnTo>
                <a:lnTo>
                  <a:pt x="15" y="17"/>
                </a:lnTo>
                <a:lnTo>
                  <a:pt x="15" y="17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7"/>
                </a:lnTo>
                <a:lnTo>
                  <a:pt x="16" y="17"/>
                </a:lnTo>
                <a:lnTo>
                  <a:pt x="16" y="17"/>
                </a:lnTo>
                <a:lnTo>
                  <a:pt x="18" y="19"/>
                </a:lnTo>
                <a:lnTo>
                  <a:pt x="20" y="19"/>
                </a:lnTo>
                <a:lnTo>
                  <a:pt x="21" y="19"/>
                </a:lnTo>
                <a:lnTo>
                  <a:pt x="23" y="19"/>
                </a:lnTo>
                <a:lnTo>
                  <a:pt x="23" y="19"/>
                </a:lnTo>
                <a:lnTo>
                  <a:pt x="23" y="21"/>
                </a:lnTo>
                <a:lnTo>
                  <a:pt x="21" y="22"/>
                </a:lnTo>
                <a:lnTo>
                  <a:pt x="21" y="24"/>
                </a:lnTo>
                <a:lnTo>
                  <a:pt x="20" y="24"/>
                </a:lnTo>
                <a:lnTo>
                  <a:pt x="20" y="24"/>
                </a:lnTo>
                <a:lnTo>
                  <a:pt x="18" y="24"/>
                </a:lnTo>
                <a:lnTo>
                  <a:pt x="18" y="24"/>
                </a:lnTo>
                <a:lnTo>
                  <a:pt x="16" y="27"/>
                </a:lnTo>
                <a:lnTo>
                  <a:pt x="15" y="27"/>
                </a:lnTo>
                <a:lnTo>
                  <a:pt x="13" y="27"/>
                </a:lnTo>
                <a:lnTo>
                  <a:pt x="13" y="29"/>
                </a:lnTo>
                <a:lnTo>
                  <a:pt x="13" y="30"/>
                </a:lnTo>
                <a:lnTo>
                  <a:pt x="15" y="30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4"/>
                </a:lnTo>
                <a:lnTo>
                  <a:pt x="15" y="34"/>
                </a:lnTo>
                <a:lnTo>
                  <a:pt x="16" y="35"/>
                </a:lnTo>
                <a:lnTo>
                  <a:pt x="16" y="35"/>
                </a:lnTo>
                <a:lnTo>
                  <a:pt x="16" y="37"/>
                </a:lnTo>
                <a:lnTo>
                  <a:pt x="18" y="37"/>
                </a:lnTo>
                <a:lnTo>
                  <a:pt x="18" y="37"/>
                </a:lnTo>
                <a:lnTo>
                  <a:pt x="20" y="37"/>
                </a:lnTo>
                <a:lnTo>
                  <a:pt x="21" y="37"/>
                </a:lnTo>
                <a:lnTo>
                  <a:pt x="23" y="37"/>
                </a:lnTo>
                <a:lnTo>
                  <a:pt x="23" y="37"/>
                </a:lnTo>
                <a:lnTo>
                  <a:pt x="25" y="39"/>
                </a:lnTo>
                <a:lnTo>
                  <a:pt x="25" y="37"/>
                </a:lnTo>
                <a:lnTo>
                  <a:pt x="26" y="39"/>
                </a:lnTo>
                <a:lnTo>
                  <a:pt x="26" y="39"/>
                </a:lnTo>
                <a:lnTo>
                  <a:pt x="28" y="39"/>
                </a:lnTo>
                <a:lnTo>
                  <a:pt x="28" y="39"/>
                </a:lnTo>
                <a:lnTo>
                  <a:pt x="28" y="39"/>
                </a:lnTo>
                <a:lnTo>
                  <a:pt x="28" y="40"/>
                </a:lnTo>
                <a:lnTo>
                  <a:pt x="28" y="40"/>
                </a:lnTo>
                <a:lnTo>
                  <a:pt x="28" y="42"/>
                </a:lnTo>
                <a:lnTo>
                  <a:pt x="28" y="42"/>
                </a:lnTo>
                <a:lnTo>
                  <a:pt x="28" y="43"/>
                </a:lnTo>
                <a:lnTo>
                  <a:pt x="28" y="43"/>
                </a:lnTo>
                <a:lnTo>
                  <a:pt x="29" y="43"/>
                </a:lnTo>
                <a:lnTo>
                  <a:pt x="31" y="43"/>
                </a:lnTo>
                <a:lnTo>
                  <a:pt x="31" y="45"/>
                </a:lnTo>
                <a:lnTo>
                  <a:pt x="31" y="47"/>
                </a:lnTo>
                <a:lnTo>
                  <a:pt x="29" y="48"/>
                </a:lnTo>
                <a:lnTo>
                  <a:pt x="29" y="52"/>
                </a:lnTo>
                <a:lnTo>
                  <a:pt x="28" y="53"/>
                </a:lnTo>
                <a:lnTo>
                  <a:pt x="26" y="55"/>
                </a:lnTo>
                <a:lnTo>
                  <a:pt x="26" y="55"/>
                </a:lnTo>
                <a:lnTo>
                  <a:pt x="29" y="58"/>
                </a:lnTo>
                <a:lnTo>
                  <a:pt x="31" y="60"/>
                </a:lnTo>
                <a:lnTo>
                  <a:pt x="33" y="61"/>
                </a:lnTo>
                <a:lnTo>
                  <a:pt x="33" y="63"/>
                </a:lnTo>
                <a:lnTo>
                  <a:pt x="33" y="63"/>
                </a:lnTo>
                <a:lnTo>
                  <a:pt x="31" y="63"/>
                </a:lnTo>
                <a:lnTo>
                  <a:pt x="29" y="63"/>
                </a:lnTo>
                <a:lnTo>
                  <a:pt x="29" y="65"/>
                </a:lnTo>
                <a:lnTo>
                  <a:pt x="29" y="65"/>
                </a:lnTo>
                <a:lnTo>
                  <a:pt x="29" y="65"/>
                </a:lnTo>
                <a:lnTo>
                  <a:pt x="28" y="65"/>
                </a:lnTo>
                <a:lnTo>
                  <a:pt x="28" y="65"/>
                </a:lnTo>
                <a:lnTo>
                  <a:pt x="26" y="63"/>
                </a:lnTo>
                <a:lnTo>
                  <a:pt x="25" y="63"/>
                </a:lnTo>
                <a:lnTo>
                  <a:pt x="25" y="63"/>
                </a:lnTo>
                <a:lnTo>
                  <a:pt x="23" y="63"/>
                </a:lnTo>
                <a:lnTo>
                  <a:pt x="25" y="65"/>
                </a:lnTo>
                <a:lnTo>
                  <a:pt x="23" y="65"/>
                </a:lnTo>
                <a:lnTo>
                  <a:pt x="21" y="66"/>
                </a:lnTo>
                <a:lnTo>
                  <a:pt x="21" y="68"/>
                </a:lnTo>
                <a:lnTo>
                  <a:pt x="21" y="69"/>
                </a:lnTo>
                <a:lnTo>
                  <a:pt x="21" y="69"/>
                </a:lnTo>
                <a:lnTo>
                  <a:pt x="18" y="69"/>
                </a:lnTo>
                <a:lnTo>
                  <a:pt x="18" y="69"/>
                </a:lnTo>
                <a:lnTo>
                  <a:pt x="16" y="71"/>
                </a:lnTo>
                <a:lnTo>
                  <a:pt x="15" y="71"/>
                </a:lnTo>
                <a:lnTo>
                  <a:pt x="13" y="74"/>
                </a:lnTo>
                <a:lnTo>
                  <a:pt x="13" y="74"/>
                </a:lnTo>
                <a:lnTo>
                  <a:pt x="13" y="74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2" y="83"/>
                </a:lnTo>
                <a:lnTo>
                  <a:pt x="12" y="83"/>
                </a:lnTo>
                <a:lnTo>
                  <a:pt x="10" y="83"/>
                </a:lnTo>
                <a:lnTo>
                  <a:pt x="8" y="83"/>
                </a:lnTo>
                <a:lnTo>
                  <a:pt x="7" y="84"/>
                </a:lnTo>
                <a:lnTo>
                  <a:pt x="7" y="84"/>
                </a:lnTo>
                <a:lnTo>
                  <a:pt x="8" y="84"/>
                </a:lnTo>
                <a:lnTo>
                  <a:pt x="8" y="86"/>
                </a:lnTo>
                <a:lnTo>
                  <a:pt x="8" y="86"/>
                </a:lnTo>
                <a:lnTo>
                  <a:pt x="8" y="86"/>
                </a:lnTo>
                <a:lnTo>
                  <a:pt x="7" y="86"/>
                </a:lnTo>
                <a:lnTo>
                  <a:pt x="7" y="86"/>
                </a:lnTo>
                <a:lnTo>
                  <a:pt x="8" y="87"/>
                </a:lnTo>
                <a:lnTo>
                  <a:pt x="8" y="87"/>
                </a:lnTo>
                <a:lnTo>
                  <a:pt x="8" y="87"/>
                </a:lnTo>
                <a:lnTo>
                  <a:pt x="7" y="89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43" name="Freeform 217"/>
          <p:cNvSpPr>
            <a:spLocks/>
          </p:cNvSpPr>
          <p:nvPr/>
        </p:nvSpPr>
        <p:spPr bwMode="auto">
          <a:xfrm>
            <a:off x="7125822" y="3691835"/>
            <a:ext cx="228611" cy="107513"/>
          </a:xfrm>
          <a:custGeom>
            <a:avLst/>
            <a:gdLst>
              <a:gd name="T0" fmla="*/ 8 w 387"/>
              <a:gd name="T1" fmla="*/ 23 h 182"/>
              <a:gd name="T2" fmla="*/ 17 w 387"/>
              <a:gd name="T3" fmla="*/ 18 h 182"/>
              <a:gd name="T4" fmla="*/ 13 w 387"/>
              <a:gd name="T5" fmla="*/ 7 h 182"/>
              <a:gd name="T6" fmla="*/ 18 w 387"/>
              <a:gd name="T7" fmla="*/ 3 h 182"/>
              <a:gd name="T8" fmla="*/ 26 w 387"/>
              <a:gd name="T9" fmla="*/ 5 h 182"/>
              <a:gd name="T10" fmla="*/ 31 w 387"/>
              <a:gd name="T11" fmla="*/ 7 h 182"/>
              <a:gd name="T12" fmla="*/ 39 w 387"/>
              <a:gd name="T13" fmla="*/ 8 h 182"/>
              <a:gd name="T14" fmla="*/ 44 w 387"/>
              <a:gd name="T15" fmla="*/ 21 h 182"/>
              <a:gd name="T16" fmla="*/ 51 w 387"/>
              <a:gd name="T17" fmla="*/ 31 h 182"/>
              <a:gd name="T18" fmla="*/ 60 w 387"/>
              <a:gd name="T19" fmla="*/ 31 h 182"/>
              <a:gd name="T20" fmla="*/ 72 w 387"/>
              <a:gd name="T21" fmla="*/ 33 h 182"/>
              <a:gd name="T22" fmla="*/ 83 w 387"/>
              <a:gd name="T23" fmla="*/ 37 h 182"/>
              <a:gd name="T24" fmla="*/ 93 w 387"/>
              <a:gd name="T25" fmla="*/ 39 h 182"/>
              <a:gd name="T26" fmla="*/ 104 w 387"/>
              <a:gd name="T27" fmla="*/ 42 h 182"/>
              <a:gd name="T28" fmla="*/ 111 w 387"/>
              <a:gd name="T29" fmla="*/ 54 h 182"/>
              <a:gd name="T30" fmla="*/ 121 w 387"/>
              <a:gd name="T31" fmla="*/ 46 h 182"/>
              <a:gd name="T32" fmla="*/ 130 w 387"/>
              <a:gd name="T33" fmla="*/ 42 h 182"/>
              <a:gd name="T34" fmla="*/ 143 w 387"/>
              <a:gd name="T35" fmla="*/ 47 h 182"/>
              <a:gd name="T36" fmla="*/ 145 w 387"/>
              <a:gd name="T37" fmla="*/ 60 h 182"/>
              <a:gd name="T38" fmla="*/ 139 w 387"/>
              <a:gd name="T39" fmla="*/ 65 h 182"/>
              <a:gd name="T40" fmla="*/ 132 w 387"/>
              <a:gd name="T41" fmla="*/ 73 h 182"/>
              <a:gd name="T42" fmla="*/ 134 w 387"/>
              <a:gd name="T43" fmla="*/ 80 h 182"/>
              <a:gd name="T44" fmla="*/ 143 w 387"/>
              <a:gd name="T45" fmla="*/ 85 h 182"/>
              <a:gd name="T46" fmla="*/ 150 w 387"/>
              <a:gd name="T47" fmla="*/ 91 h 182"/>
              <a:gd name="T48" fmla="*/ 160 w 387"/>
              <a:gd name="T49" fmla="*/ 101 h 182"/>
              <a:gd name="T50" fmla="*/ 165 w 387"/>
              <a:gd name="T51" fmla="*/ 109 h 182"/>
              <a:gd name="T52" fmla="*/ 173 w 387"/>
              <a:gd name="T53" fmla="*/ 120 h 182"/>
              <a:gd name="T54" fmla="*/ 184 w 387"/>
              <a:gd name="T55" fmla="*/ 115 h 182"/>
              <a:gd name="T56" fmla="*/ 191 w 387"/>
              <a:gd name="T57" fmla="*/ 106 h 182"/>
              <a:gd name="T58" fmla="*/ 199 w 387"/>
              <a:gd name="T59" fmla="*/ 101 h 182"/>
              <a:gd name="T60" fmla="*/ 207 w 387"/>
              <a:gd name="T61" fmla="*/ 98 h 182"/>
              <a:gd name="T62" fmla="*/ 199 w 387"/>
              <a:gd name="T63" fmla="*/ 88 h 182"/>
              <a:gd name="T64" fmla="*/ 195 w 387"/>
              <a:gd name="T65" fmla="*/ 70 h 182"/>
              <a:gd name="T66" fmla="*/ 208 w 387"/>
              <a:gd name="T67" fmla="*/ 73 h 182"/>
              <a:gd name="T68" fmla="*/ 220 w 387"/>
              <a:gd name="T69" fmla="*/ 75 h 182"/>
              <a:gd name="T70" fmla="*/ 233 w 387"/>
              <a:gd name="T71" fmla="*/ 85 h 182"/>
              <a:gd name="T72" fmla="*/ 236 w 387"/>
              <a:gd name="T73" fmla="*/ 91 h 182"/>
              <a:gd name="T74" fmla="*/ 246 w 387"/>
              <a:gd name="T75" fmla="*/ 91 h 182"/>
              <a:gd name="T76" fmla="*/ 257 w 387"/>
              <a:gd name="T77" fmla="*/ 88 h 182"/>
              <a:gd name="T78" fmla="*/ 267 w 387"/>
              <a:gd name="T79" fmla="*/ 81 h 182"/>
              <a:gd name="T80" fmla="*/ 270 w 387"/>
              <a:gd name="T81" fmla="*/ 88 h 182"/>
              <a:gd name="T82" fmla="*/ 270 w 387"/>
              <a:gd name="T83" fmla="*/ 99 h 182"/>
              <a:gd name="T84" fmla="*/ 265 w 387"/>
              <a:gd name="T85" fmla="*/ 107 h 182"/>
              <a:gd name="T86" fmla="*/ 274 w 387"/>
              <a:gd name="T87" fmla="*/ 114 h 182"/>
              <a:gd name="T88" fmla="*/ 280 w 387"/>
              <a:gd name="T89" fmla="*/ 120 h 182"/>
              <a:gd name="T90" fmla="*/ 285 w 387"/>
              <a:gd name="T91" fmla="*/ 125 h 182"/>
              <a:gd name="T92" fmla="*/ 296 w 387"/>
              <a:gd name="T93" fmla="*/ 124 h 182"/>
              <a:gd name="T94" fmla="*/ 304 w 387"/>
              <a:gd name="T95" fmla="*/ 122 h 182"/>
              <a:gd name="T96" fmla="*/ 301 w 387"/>
              <a:gd name="T97" fmla="*/ 117 h 182"/>
              <a:gd name="T98" fmla="*/ 308 w 387"/>
              <a:gd name="T99" fmla="*/ 115 h 182"/>
              <a:gd name="T100" fmla="*/ 316 w 387"/>
              <a:gd name="T101" fmla="*/ 124 h 182"/>
              <a:gd name="T102" fmla="*/ 327 w 387"/>
              <a:gd name="T103" fmla="*/ 127 h 182"/>
              <a:gd name="T104" fmla="*/ 332 w 387"/>
              <a:gd name="T105" fmla="*/ 129 h 182"/>
              <a:gd name="T106" fmla="*/ 339 w 387"/>
              <a:gd name="T107" fmla="*/ 129 h 182"/>
              <a:gd name="T108" fmla="*/ 350 w 387"/>
              <a:gd name="T109" fmla="*/ 132 h 182"/>
              <a:gd name="T110" fmla="*/ 355 w 387"/>
              <a:gd name="T111" fmla="*/ 135 h 182"/>
              <a:gd name="T112" fmla="*/ 356 w 387"/>
              <a:gd name="T113" fmla="*/ 145 h 182"/>
              <a:gd name="T114" fmla="*/ 361 w 387"/>
              <a:gd name="T115" fmla="*/ 153 h 182"/>
              <a:gd name="T116" fmla="*/ 373 w 387"/>
              <a:gd name="T117" fmla="*/ 161 h 182"/>
              <a:gd name="T118" fmla="*/ 383 w 387"/>
              <a:gd name="T119" fmla="*/ 169 h 182"/>
              <a:gd name="T120" fmla="*/ 386 w 387"/>
              <a:gd name="T121" fmla="*/ 18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7" h="182">
                <a:moveTo>
                  <a:pt x="0" y="26"/>
                </a:moveTo>
                <a:lnTo>
                  <a:pt x="0" y="24"/>
                </a:lnTo>
                <a:lnTo>
                  <a:pt x="2" y="24"/>
                </a:lnTo>
                <a:lnTo>
                  <a:pt x="4" y="24"/>
                </a:lnTo>
                <a:lnTo>
                  <a:pt x="5" y="23"/>
                </a:lnTo>
                <a:lnTo>
                  <a:pt x="7" y="24"/>
                </a:lnTo>
                <a:lnTo>
                  <a:pt x="7" y="23"/>
                </a:lnTo>
                <a:lnTo>
                  <a:pt x="8" y="23"/>
                </a:lnTo>
                <a:lnTo>
                  <a:pt x="12" y="24"/>
                </a:lnTo>
                <a:lnTo>
                  <a:pt x="13" y="24"/>
                </a:lnTo>
                <a:lnTo>
                  <a:pt x="13" y="23"/>
                </a:lnTo>
                <a:lnTo>
                  <a:pt x="15" y="23"/>
                </a:lnTo>
                <a:lnTo>
                  <a:pt x="17" y="23"/>
                </a:lnTo>
                <a:lnTo>
                  <a:pt x="17" y="20"/>
                </a:lnTo>
                <a:lnTo>
                  <a:pt x="15" y="20"/>
                </a:lnTo>
                <a:lnTo>
                  <a:pt x="17" y="18"/>
                </a:lnTo>
                <a:lnTo>
                  <a:pt x="15" y="16"/>
                </a:lnTo>
                <a:lnTo>
                  <a:pt x="17" y="13"/>
                </a:lnTo>
                <a:lnTo>
                  <a:pt x="17" y="11"/>
                </a:lnTo>
                <a:lnTo>
                  <a:pt x="17" y="10"/>
                </a:lnTo>
                <a:lnTo>
                  <a:pt x="17" y="8"/>
                </a:lnTo>
                <a:lnTo>
                  <a:pt x="17" y="7"/>
                </a:lnTo>
                <a:lnTo>
                  <a:pt x="15" y="7"/>
                </a:lnTo>
                <a:lnTo>
                  <a:pt x="13" y="7"/>
                </a:lnTo>
                <a:lnTo>
                  <a:pt x="12" y="7"/>
                </a:lnTo>
                <a:lnTo>
                  <a:pt x="12" y="5"/>
                </a:lnTo>
                <a:lnTo>
                  <a:pt x="13" y="3"/>
                </a:lnTo>
                <a:lnTo>
                  <a:pt x="15" y="3"/>
                </a:lnTo>
                <a:lnTo>
                  <a:pt x="17" y="0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20" y="2"/>
                </a:lnTo>
                <a:lnTo>
                  <a:pt x="21" y="2"/>
                </a:lnTo>
                <a:lnTo>
                  <a:pt x="23" y="2"/>
                </a:lnTo>
                <a:lnTo>
                  <a:pt x="23" y="3"/>
                </a:lnTo>
                <a:lnTo>
                  <a:pt x="23" y="5"/>
                </a:lnTo>
                <a:lnTo>
                  <a:pt x="25" y="5"/>
                </a:lnTo>
                <a:lnTo>
                  <a:pt x="28" y="5"/>
                </a:lnTo>
                <a:lnTo>
                  <a:pt x="26" y="5"/>
                </a:lnTo>
                <a:lnTo>
                  <a:pt x="28" y="3"/>
                </a:lnTo>
                <a:lnTo>
                  <a:pt x="28" y="2"/>
                </a:lnTo>
                <a:lnTo>
                  <a:pt x="30" y="0"/>
                </a:lnTo>
                <a:lnTo>
                  <a:pt x="30" y="2"/>
                </a:lnTo>
                <a:lnTo>
                  <a:pt x="31" y="2"/>
                </a:lnTo>
                <a:lnTo>
                  <a:pt x="31" y="3"/>
                </a:lnTo>
                <a:lnTo>
                  <a:pt x="31" y="5"/>
                </a:lnTo>
                <a:lnTo>
                  <a:pt x="31" y="7"/>
                </a:lnTo>
                <a:lnTo>
                  <a:pt x="33" y="7"/>
                </a:lnTo>
                <a:lnTo>
                  <a:pt x="33" y="5"/>
                </a:lnTo>
                <a:lnTo>
                  <a:pt x="34" y="5"/>
                </a:lnTo>
                <a:lnTo>
                  <a:pt x="36" y="3"/>
                </a:lnTo>
                <a:lnTo>
                  <a:pt x="36" y="5"/>
                </a:lnTo>
                <a:lnTo>
                  <a:pt x="38" y="5"/>
                </a:lnTo>
                <a:lnTo>
                  <a:pt x="39" y="7"/>
                </a:lnTo>
                <a:lnTo>
                  <a:pt x="39" y="8"/>
                </a:lnTo>
                <a:lnTo>
                  <a:pt x="41" y="8"/>
                </a:lnTo>
                <a:lnTo>
                  <a:pt x="41" y="10"/>
                </a:lnTo>
                <a:lnTo>
                  <a:pt x="41" y="11"/>
                </a:lnTo>
                <a:lnTo>
                  <a:pt x="39" y="13"/>
                </a:lnTo>
                <a:lnTo>
                  <a:pt x="39" y="15"/>
                </a:lnTo>
                <a:lnTo>
                  <a:pt x="39" y="18"/>
                </a:lnTo>
                <a:lnTo>
                  <a:pt x="41" y="18"/>
                </a:lnTo>
                <a:lnTo>
                  <a:pt x="44" y="21"/>
                </a:lnTo>
                <a:lnTo>
                  <a:pt x="44" y="23"/>
                </a:lnTo>
                <a:lnTo>
                  <a:pt x="46" y="23"/>
                </a:lnTo>
                <a:lnTo>
                  <a:pt x="47" y="23"/>
                </a:lnTo>
                <a:lnTo>
                  <a:pt x="49" y="24"/>
                </a:lnTo>
                <a:lnTo>
                  <a:pt x="49" y="26"/>
                </a:lnTo>
                <a:lnTo>
                  <a:pt x="51" y="28"/>
                </a:lnTo>
                <a:lnTo>
                  <a:pt x="51" y="29"/>
                </a:lnTo>
                <a:lnTo>
                  <a:pt x="51" y="31"/>
                </a:lnTo>
                <a:lnTo>
                  <a:pt x="51" y="33"/>
                </a:lnTo>
                <a:lnTo>
                  <a:pt x="52" y="34"/>
                </a:lnTo>
                <a:lnTo>
                  <a:pt x="54" y="33"/>
                </a:lnTo>
                <a:lnTo>
                  <a:pt x="54" y="31"/>
                </a:lnTo>
                <a:lnTo>
                  <a:pt x="54" y="29"/>
                </a:lnTo>
                <a:lnTo>
                  <a:pt x="56" y="29"/>
                </a:lnTo>
                <a:lnTo>
                  <a:pt x="57" y="29"/>
                </a:lnTo>
                <a:lnTo>
                  <a:pt x="60" y="31"/>
                </a:lnTo>
                <a:lnTo>
                  <a:pt x="62" y="31"/>
                </a:lnTo>
                <a:lnTo>
                  <a:pt x="64" y="31"/>
                </a:lnTo>
                <a:lnTo>
                  <a:pt x="64" y="33"/>
                </a:lnTo>
                <a:lnTo>
                  <a:pt x="65" y="33"/>
                </a:lnTo>
                <a:lnTo>
                  <a:pt x="67" y="33"/>
                </a:lnTo>
                <a:lnTo>
                  <a:pt x="69" y="33"/>
                </a:lnTo>
                <a:lnTo>
                  <a:pt x="70" y="33"/>
                </a:lnTo>
                <a:lnTo>
                  <a:pt x="72" y="33"/>
                </a:lnTo>
                <a:lnTo>
                  <a:pt x="74" y="34"/>
                </a:lnTo>
                <a:lnTo>
                  <a:pt x="77" y="34"/>
                </a:lnTo>
                <a:lnTo>
                  <a:pt x="78" y="36"/>
                </a:lnTo>
                <a:lnTo>
                  <a:pt x="80" y="37"/>
                </a:lnTo>
                <a:lnTo>
                  <a:pt x="80" y="39"/>
                </a:lnTo>
                <a:lnTo>
                  <a:pt x="82" y="39"/>
                </a:lnTo>
                <a:lnTo>
                  <a:pt x="82" y="37"/>
                </a:lnTo>
                <a:lnTo>
                  <a:pt x="83" y="37"/>
                </a:lnTo>
                <a:lnTo>
                  <a:pt x="85" y="37"/>
                </a:lnTo>
                <a:lnTo>
                  <a:pt x="87" y="36"/>
                </a:lnTo>
                <a:lnTo>
                  <a:pt x="88" y="36"/>
                </a:lnTo>
                <a:lnTo>
                  <a:pt x="90" y="34"/>
                </a:lnTo>
                <a:lnTo>
                  <a:pt x="91" y="34"/>
                </a:lnTo>
                <a:lnTo>
                  <a:pt x="93" y="36"/>
                </a:lnTo>
                <a:lnTo>
                  <a:pt x="93" y="37"/>
                </a:lnTo>
                <a:lnTo>
                  <a:pt x="93" y="39"/>
                </a:lnTo>
                <a:lnTo>
                  <a:pt x="95" y="41"/>
                </a:lnTo>
                <a:lnTo>
                  <a:pt x="95" y="42"/>
                </a:lnTo>
                <a:lnTo>
                  <a:pt x="96" y="42"/>
                </a:lnTo>
                <a:lnTo>
                  <a:pt x="96" y="46"/>
                </a:lnTo>
                <a:lnTo>
                  <a:pt x="98" y="46"/>
                </a:lnTo>
                <a:lnTo>
                  <a:pt x="101" y="44"/>
                </a:lnTo>
                <a:lnTo>
                  <a:pt x="103" y="44"/>
                </a:lnTo>
                <a:lnTo>
                  <a:pt x="104" y="42"/>
                </a:lnTo>
                <a:lnTo>
                  <a:pt x="106" y="42"/>
                </a:lnTo>
                <a:lnTo>
                  <a:pt x="108" y="42"/>
                </a:lnTo>
                <a:lnTo>
                  <a:pt x="108" y="44"/>
                </a:lnTo>
                <a:lnTo>
                  <a:pt x="109" y="46"/>
                </a:lnTo>
                <a:lnTo>
                  <a:pt x="109" y="49"/>
                </a:lnTo>
                <a:lnTo>
                  <a:pt x="111" y="50"/>
                </a:lnTo>
                <a:lnTo>
                  <a:pt x="108" y="52"/>
                </a:lnTo>
                <a:lnTo>
                  <a:pt x="111" y="54"/>
                </a:lnTo>
                <a:lnTo>
                  <a:pt x="113" y="54"/>
                </a:lnTo>
                <a:lnTo>
                  <a:pt x="113" y="52"/>
                </a:lnTo>
                <a:lnTo>
                  <a:pt x="114" y="54"/>
                </a:lnTo>
                <a:lnTo>
                  <a:pt x="114" y="50"/>
                </a:lnTo>
                <a:lnTo>
                  <a:pt x="116" y="49"/>
                </a:lnTo>
                <a:lnTo>
                  <a:pt x="117" y="47"/>
                </a:lnTo>
                <a:lnTo>
                  <a:pt x="117" y="46"/>
                </a:lnTo>
                <a:lnTo>
                  <a:pt x="121" y="46"/>
                </a:lnTo>
                <a:lnTo>
                  <a:pt x="122" y="46"/>
                </a:lnTo>
                <a:lnTo>
                  <a:pt x="124" y="47"/>
                </a:lnTo>
                <a:lnTo>
                  <a:pt x="126" y="47"/>
                </a:lnTo>
                <a:lnTo>
                  <a:pt x="126" y="49"/>
                </a:lnTo>
                <a:lnTo>
                  <a:pt x="127" y="49"/>
                </a:lnTo>
                <a:lnTo>
                  <a:pt x="129" y="49"/>
                </a:lnTo>
                <a:lnTo>
                  <a:pt x="129" y="44"/>
                </a:lnTo>
                <a:lnTo>
                  <a:pt x="130" y="42"/>
                </a:lnTo>
                <a:lnTo>
                  <a:pt x="132" y="42"/>
                </a:lnTo>
                <a:lnTo>
                  <a:pt x="134" y="42"/>
                </a:lnTo>
                <a:lnTo>
                  <a:pt x="135" y="44"/>
                </a:lnTo>
                <a:lnTo>
                  <a:pt x="139" y="42"/>
                </a:lnTo>
                <a:lnTo>
                  <a:pt x="140" y="44"/>
                </a:lnTo>
                <a:lnTo>
                  <a:pt x="140" y="46"/>
                </a:lnTo>
                <a:lnTo>
                  <a:pt x="142" y="46"/>
                </a:lnTo>
                <a:lnTo>
                  <a:pt x="143" y="47"/>
                </a:lnTo>
                <a:lnTo>
                  <a:pt x="145" y="49"/>
                </a:lnTo>
                <a:lnTo>
                  <a:pt x="147" y="49"/>
                </a:lnTo>
                <a:lnTo>
                  <a:pt x="148" y="52"/>
                </a:lnTo>
                <a:lnTo>
                  <a:pt x="150" y="54"/>
                </a:lnTo>
                <a:lnTo>
                  <a:pt x="147" y="55"/>
                </a:lnTo>
                <a:lnTo>
                  <a:pt x="147" y="57"/>
                </a:lnTo>
                <a:lnTo>
                  <a:pt x="147" y="59"/>
                </a:lnTo>
                <a:lnTo>
                  <a:pt x="145" y="60"/>
                </a:lnTo>
                <a:lnTo>
                  <a:pt x="147" y="62"/>
                </a:lnTo>
                <a:lnTo>
                  <a:pt x="145" y="62"/>
                </a:lnTo>
                <a:lnTo>
                  <a:pt x="145" y="63"/>
                </a:lnTo>
                <a:lnTo>
                  <a:pt x="143" y="65"/>
                </a:lnTo>
                <a:lnTo>
                  <a:pt x="143" y="67"/>
                </a:lnTo>
                <a:lnTo>
                  <a:pt x="142" y="67"/>
                </a:lnTo>
                <a:lnTo>
                  <a:pt x="140" y="65"/>
                </a:lnTo>
                <a:lnTo>
                  <a:pt x="139" y="65"/>
                </a:lnTo>
                <a:lnTo>
                  <a:pt x="139" y="67"/>
                </a:lnTo>
                <a:lnTo>
                  <a:pt x="139" y="68"/>
                </a:lnTo>
                <a:lnTo>
                  <a:pt x="137" y="70"/>
                </a:lnTo>
                <a:lnTo>
                  <a:pt x="135" y="70"/>
                </a:lnTo>
                <a:lnTo>
                  <a:pt x="134" y="70"/>
                </a:lnTo>
                <a:lnTo>
                  <a:pt x="134" y="72"/>
                </a:lnTo>
                <a:lnTo>
                  <a:pt x="132" y="72"/>
                </a:lnTo>
                <a:lnTo>
                  <a:pt x="132" y="73"/>
                </a:lnTo>
                <a:lnTo>
                  <a:pt x="132" y="75"/>
                </a:lnTo>
                <a:lnTo>
                  <a:pt x="130" y="75"/>
                </a:lnTo>
                <a:lnTo>
                  <a:pt x="129" y="75"/>
                </a:lnTo>
                <a:lnTo>
                  <a:pt x="129" y="76"/>
                </a:lnTo>
                <a:lnTo>
                  <a:pt x="130" y="78"/>
                </a:lnTo>
                <a:lnTo>
                  <a:pt x="130" y="80"/>
                </a:lnTo>
                <a:lnTo>
                  <a:pt x="132" y="80"/>
                </a:lnTo>
                <a:lnTo>
                  <a:pt x="134" y="80"/>
                </a:lnTo>
                <a:lnTo>
                  <a:pt x="134" y="81"/>
                </a:lnTo>
                <a:lnTo>
                  <a:pt x="135" y="83"/>
                </a:lnTo>
                <a:lnTo>
                  <a:pt x="135" y="85"/>
                </a:lnTo>
                <a:lnTo>
                  <a:pt x="137" y="85"/>
                </a:lnTo>
                <a:lnTo>
                  <a:pt x="139" y="86"/>
                </a:lnTo>
                <a:lnTo>
                  <a:pt x="139" y="85"/>
                </a:lnTo>
                <a:lnTo>
                  <a:pt x="140" y="83"/>
                </a:lnTo>
                <a:lnTo>
                  <a:pt x="143" y="85"/>
                </a:lnTo>
                <a:lnTo>
                  <a:pt x="143" y="83"/>
                </a:lnTo>
                <a:lnTo>
                  <a:pt x="145" y="83"/>
                </a:lnTo>
                <a:lnTo>
                  <a:pt x="145" y="85"/>
                </a:lnTo>
                <a:lnTo>
                  <a:pt x="145" y="86"/>
                </a:lnTo>
                <a:lnTo>
                  <a:pt x="145" y="88"/>
                </a:lnTo>
                <a:lnTo>
                  <a:pt x="147" y="89"/>
                </a:lnTo>
                <a:lnTo>
                  <a:pt x="148" y="91"/>
                </a:lnTo>
                <a:lnTo>
                  <a:pt x="150" y="91"/>
                </a:lnTo>
                <a:lnTo>
                  <a:pt x="152" y="91"/>
                </a:lnTo>
                <a:lnTo>
                  <a:pt x="153" y="91"/>
                </a:lnTo>
                <a:lnTo>
                  <a:pt x="153" y="93"/>
                </a:lnTo>
                <a:lnTo>
                  <a:pt x="155" y="94"/>
                </a:lnTo>
                <a:lnTo>
                  <a:pt x="156" y="96"/>
                </a:lnTo>
                <a:lnTo>
                  <a:pt x="158" y="98"/>
                </a:lnTo>
                <a:lnTo>
                  <a:pt x="160" y="99"/>
                </a:lnTo>
                <a:lnTo>
                  <a:pt x="160" y="101"/>
                </a:lnTo>
                <a:lnTo>
                  <a:pt x="161" y="101"/>
                </a:lnTo>
                <a:lnTo>
                  <a:pt x="161" y="102"/>
                </a:lnTo>
                <a:lnTo>
                  <a:pt x="163" y="102"/>
                </a:lnTo>
                <a:lnTo>
                  <a:pt x="165" y="104"/>
                </a:lnTo>
                <a:lnTo>
                  <a:pt x="165" y="106"/>
                </a:lnTo>
                <a:lnTo>
                  <a:pt x="166" y="107"/>
                </a:lnTo>
                <a:lnTo>
                  <a:pt x="165" y="107"/>
                </a:lnTo>
                <a:lnTo>
                  <a:pt x="165" y="109"/>
                </a:lnTo>
                <a:lnTo>
                  <a:pt x="166" y="109"/>
                </a:lnTo>
                <a:lnTo>
                  <a:pt x="166" y="111"/>
                </a:lnTo>
                <a:lnTo>
                  <a:pt x="166" y="112"/>
                </a:lnTo>
                <a:lnTo>
                  <a:pt x="166" y="114"/>
                </a:lnTo>
                <a:lnTo>
                  <a:pt x="168" y="115"/>
                </a:lnTo>
                <a:lnTo>
                  <a:pt x="171" y="117"/>
                </a:lnTo>
                <a:lnTo>
                  <a:pt x="173" y="119"/>
                </a:lnTo>
                <a:lnTo>
                  <a:pt x="173" y="120"/>
                </a:lnTo>
                <a:lnTo>
                  <a:pt x="174" y="120"/>
                </a:lnTo>
                <a:lnTo>
                  <a:pt x="176" y="120"/>
                </a:lnTo>
                <a:lnTo>
                  <a:pt x="178" y="120"/>
                </a:lnTo>
                <a:lnTo>
                  <a:pt x="179" y="120"/>
                </a:lnTo>
                <a:lnTo>
                  <a:pt x="181" y="120"/>
                </a:lnTo>
                <a:lnTo>
                  <a:pt x="182" y="117"/>
                </a:lnTo>
                <a:lnTo>
                  <a:pt x="182" y="115"/>
                </a:lnTo>
                <a:lnTo>
                  <a:pt x="184" y="115"/>
                </a:lnTo>
                <a:lnTo>
                  <a:pt x="187" y="114"/>
                </a:lnTo>
                <a:lnTo>
                  <a:pt x="187" y="112"/>
                </a:lnTo>
                <a:lnTo>
                  <a:pt x="187" y="111"/>
                </a:lnTo>
                <a:lnTo>
                  <a:pt x="187" y="109"/>
                </a:lnTo>
                <a:lnTo>
                  <a:pt x="189" y="107"/>
                </a:lnTo>
                <a:lnTo>
                  <a:pt x="189" y="106"/>
                </a:lnTo>
                <a:lnTo>
                  <a:pt x="189" y="107"/>
                </a:lnTo>
                <a:lnTo>
                  <a:pt x="191" y="106"/>
                </a:lnTo>
                <a:lnTo>
                  <a:pt x="191" y="104"/>
                </a:lnTo>
                <a:lnTo>
                  <a:pt x="192" y="104"/>
                </a:lnTo>
                <a:lnTo>
                  <a:pt x="194" y="106"/>
                </a:lnTo>
                <a:lnTo>
                  <a:pt x="195" y="106"/>
                </a:lnTo>
                <a:lnTo>
                  <a:pt x="195" y="104"/>
                </a:lnTo>
                <a:lnTo>
                  <a:pt x="195" y="102"/>
                </a:lnTo>
                <a:lnTo>
                  <a:pt x="197" y="101"/>
                </a:lnTo>
                <a:lnTo>
                  <a:pt x="199" y="101"/>
                </a:lnTo>
                <a:lnTo>
                  <a:pt x="200" y="101"/>
                </a:lnTo>
                <a:lnTo>
                  <a:pt x="202" y="101"/>
                </a:lnTo>
                <a:lnTo>
                  <a:pt x="202" y="99"/>
                </a:lnTo>
                <a:lnTo>
                  <a:pt x="204" y="98"/>
                </a:lnTo>
                <a:lnTo>
                  <a:pt x="205" y="101"/>
                </a:lnTo>
                <a:lnTo>
                  <a:pt x="207" y="101"/>
                </a:lnTo>
                <a:lnTo>
                  <a:pt x="207" y="99"/>
                </a:lnTo>
                <a:lnTo>
                  <a:pt x="207" y="98"/>
                </a:lnTo>
                <a:lnTo>
                  <a:pt x="205" y="96"/>
                </a:lnTo>
                <a:lnTo>
                  <a:pt x="207" y="94"/>
                </a:lnTo>
                <a:lnTo>
                  <a:pt x="207" y="93"/>
                </a:lnTo>
                <a:lnTo>
                  <a:pt x="205" y="91"/>
                </a:lnTo>
                <a:lnTo>
                  <a:pt x="205" y="89"/>
                </a:lnTo>
                <a:lnTo>
                  <a:pt x="202" y="88"/>
                </a:lnTo>
                <a:lnTo>
                  <a:pt x="200" y="88"/>
                </a:lnTo>
                <a:lnTo>
                  <a:pt x="199" y="88"/>
                </a:lnTo>
                <a:lnTo>
                  <a:pt x="195" y="81"/>
                </a:lnTo>
                <a:lnTo>
                  <a:pt x="195" y="80"/>
                </a:lnTo>
                <a:lnTo>
                  <a:pt x="195" y="78"/>
                </a:lnTo>
                <a:lnTo>
                  <a:pt x="191" y="75"/>
                </a:lnTo>
                <a:lnTo>
                  <a:pt x="191" y="73"/>
                </a:lnTo>
                <a:lnTo>
                  <a:pt x="192" y="72"/>
                </a:lnTo>
                <a:lnTo>
                  <a:pt x="194" y="70"/>
                </a:lnTo>
                <a:lnTo>
                  <a:pt x="195" y="70"/>
                </a:lnTo>
                <a:lnTo>
                  <a:pt x="199" y="72"/>
                </a:lnTo>
                <a:lnTo>
                  <a:pt x="200" y="73"/>
                </a:lnTo>
                <a:lnTo>
                  <a:pt x="202" y="73"/>
                </a:lnTo>
                <a:lnTo>
                  <a:pt x="202" y="72"/>
                </a:lnTo>
                <a:lnTo>
                  <a:pt x="204" y="72"/>
                </a:lnTo>
                <a:lnTo>
                  <a:pt x="205" y="72"/>
                </a:lnTo>
                <a:lnTo>
                  <a:pt x="207" y="73"/>
                </a:lnTo>
                <a:lnTo>
                  <a:pt x="208" y="73"/>
                </a:lnTo>
                <a:lnTo>
                  <a:pt x="210" y="73"/>
                </a:lnTo>
                <a:lnTo>
                  <a:pt x="212" y="73"/>
                </a:lnTo>
                <a:lnTo>
                  <a:pt x="213" y="73"/>
                </a:lnTo>
                <a:lnTo>
                  <a:pt x="213" y="75"/>
                </a:lnTo>
                <a:lnTo>
                  <a:pt x="215" y="75"/>
                </a:lnTo>
                <a:lnTo>
                  <a:pt x="217" y="76"/>
                </a:lnTo>
                <a:lnTo>
                  <a:pt x="218" y="76"/>
                </a:lnTo>
                <a:lnTo>
                  <a:pt x="220" y="75"/>
                </a:lnTo>
                <a:lnTo>
                  <a:pt x="222" y="75"/>
                </a:lnTo>
                <a:lnTo>
                  <a:pt x="222" y="76"/>
                </a:lnTo>
                <a:lnTo>
                  <a:pt x="222" y="78"/>
                </a:lnTo>
                <a:lnTo>
                  <a:pt x="225" y="81"/>
                </a:lnTo>
                <a:lnTo>
                  <a:pt x="226" y="83"/>
                </a:lnTo>
                <a:lnTo>
                  <a:pt x="230" y="85"/>
                </a:lnTo>
                <a:lnTo>
                  <a:pt x="231" y="85"/>
                </a:lnTo>
                <a:lnTo>
                  <a:pt x="233" y="85"/>
                </a:lnTo>
                <a:lnTo>
                  <a:pt x="233" y="83"/>
                </a:lnTo>
                <a:lnTo>
                  <a:pt x="235" y="83"/>
                </a:lnTo>
                <a:lnTo>
                  <a:pt x="235" y="85"/>
                </a:lnTo>
                <a:lnTo>
                  <a:pt x="236" y="85"/>
                </a:lnTo>
                <a:lnTo>
                  <a:pt x="238" y="86"/>
                </a:lnTo>
                <a:lnTo>
                  <a:pt x="236" y="88"/>
                </a:lnTo>
                <a:lnTo>
                  <a:pt x="236" y="89"/>
                </a:lnTo>
                <a:lnTo>
                  <a:pt x="236" y="91"/>
                </a:lnTo>
                <a:lnTo>
                  <a:pt x="238" y="91"/>
                </a:lnTo>
                <a:lnTo>
                  <a:pt x="238" y="89"/>
                </a:lnTo>
                <a:lnTo>
                  <a:pt x="241" y="88"/>
                </a:lnTo>
                <a:lnTo>
                  <a:pt x="241" y="89"/>
                </a:lnTo>
                <a:lnTo>
                  <a:pt x="243" y="89"/>
                </a:lnTo>
                <a:lnTo>
                  <a:pt x="244" y="93"/>
                </a:lnTo>
                <a:lnTo>
                  <a:pt x="246" y="93"/>
                </a:lnTo>
                <a:lnTo>
                  <a:pt x="246" y="91"/>
                </a:lnTo>
                <a:lnTo>
                  <a:pt x="246" y="89"/>
                </a:lnTo>
                <a:lnTo>
                  <a:pt x="249" y="89"/>
                </a:lnTo>
                <a:lnTo>
                  <a:pt x="251" y="88"/>
                </a:lnTo>
                <a:lnTo>
                  <a:pt x="251" y="89"/>
                </a:lnTo>
                <a:lnTo>
                  <a:pt x="252" y="89"/>
                </a:lnTo>
                <a:lnTo>
                  <a:pt x="254" y="89"/>
                </a:lnTo>
                <a:lnTo>
                  <a:pt x="256" y="89"/>
                </a:lnTo>
                <a:lnTo>
                  <a:pt x="257" y="88"/>
                </a:lnTo>
                <a:lnTo>
                  <a:pt x="259" y="88"/>
                </a:lnTo>
                <a:lnTo>
                  <a:pt x="261" y="89"/>
                </a:lnTo>
                <a:lnTo>
                  <a:pt x="262" y="89"/>
                </a:lnTo>
                <a:lnTo>
                  <a:pt x="264" y="88"/>
                </a:lnTo>
                <a:lnTo>
                  <a:pt x="264" y="86"/>
                </a:lnTo>
                <a:lnTo>
                  <a:pt x="265" y="85"/>
                </a:lnTo>
                <a:lnTo>
                  <a:pt x="267" y="83"/>
                </a:lnTo>
                <a:lnTo>
                  <a:pt x="267" y="81"/>
                </a:lnTo>
                <a:lnTo>
                  <a:pt x="267" y="80"/>
                </a:lnTo>
                <a:lnTo>
                  <a:pt x="270" y="81"/>
                </a:lnTo>
                <a:lnTo>
                  <a:pt x="270" y="83"/>
                </a:lnTo>
                <a:lnTo>
                  <a:pt x="272" y="83"/>
                </a:lnTo>
                <a:lnTo>
                  <a:pt x="274" y="83"/>
                </a:lnTo>
                <a:lnTo>
                  <a:pt x="272" y="85"/>
                </a:lnTo>
                <a:lnTo>
                  <a:pt x="272" y="86"/>
                </a:lnTo>
                <a:lnTo>
                  <a:pt x="270" y="88"/>
                </a:lnTo>
                <a:lnTo>
                  <a:pt x="272" y="89"/>
                </a:lnTo>
                <a:lnTo>
                  <a:pt x="272" y="91"/>
                </a:lnTo>
                <a:lnTo>
                  <a:pt x="275" y="93"/>
                </a:lnTo>
                <a:lnTo>
                  <a:pt x="275" y="96"/>
                </a:lnTo>
                <a:lnTo>
                  <a:pt x="274" y="98"/>
                </a:lnTo>
                <a:lnTo>
                  <a:pt x="272" y="96"/>
                </a:lnTo>
                <a:lnTo>
                  <a:pt x="270" y="98"/>
                </a:lnTo>
                <a:lnTo>
                  <a:pt x="270" y="99"/>
                </a:lnTo>
                <a:lnTo>
                  <a:pt x="265" y="101"/>
                </a:lnTo>
                <a:lnTo>
                  <a:pt x="264" y="102"/>
                </a:lnTo>
                <a:lnTo>
                  <a:pt x="261" y="102"/>
                </a:lnTo>
                <a:lnTo>
                  <a:pt x="259" y="104"/>
                </a:lnTo>
                <a:lnTo>
                  <a:pt x="261" y="104"/>
                </a:lnTo>
                <a:lnTo>
                  <a:pt x="262" y="106"/>
                </a:lnTo>
                <a:lnTo>
                  <a:pt x="264" y="107"/>
                </a:lnTo>
                <a:lnTo>
                  <a:pt x="265" y="107"/>
                </a:lnTo>
                <a:lnTo>
                  <a:pt x="265" y="109"/>
                </a:lnTo>
                <a:lnTo>
                  <a:pt x="265" y="111"/>
                </a:lnTo>
                <a:lnTo>
                  <a:pt x="267" y="111"/>
                </a:lnTo>
                <a:lnTo>
                  <a:pt x="269" y="111"/>
                </a:lnTo>
                <a:lnTo>
                  <a:pt x="269" y="109"/>
                </a:lnTo>
                <a:lnTo>
                  <a:pt x="270" y="109"/>
                </a:lnTo>
                <a:lnTo>
                  <a:pt x="274" y="112"/>
                </a:lnTo>
                <a:lnTo>
                  <a:pt x="274" y="114"/>
                </a:lnTo>
                <a:lnTo>
                  <a:pt x="275" y="114"/>
                </a:lnTo>
                <a:lnTo>
                  <a:pt x="277" y="114"/>
                </a:lnTo>
                <a:lnTo>
                  <a:pt x="277" y="115"/>
                </a:lnTo>
                <a:lnTo>
                  <a:pt x="277" y="117"/>
                </a:lnTo>
                <a:lnTo>
                  <a:pt x="278" y="117"/>
                </a:lnTo>
                <a:lnTo>
                  <a:pt x="278" y="119"/>
                </a:lnTo>
                <a:lnTo>
                  <a:pt x="278" y="120"/>
                </a:lnTo>
                <a:lnTo>
                  <a:pt x="280" y="120"/>
                </a:lnTo>
                <a:lnTo>
                  <a:pt x="280" y="122"/>
                </a:lnTo>
                <a:lnTo>
                  <a:pt x="278" y="122"/>
                </a:lnTo>
                <a:lnTo>
                  <a:pt x="280" y="122"/>
                </a:lnTo>
                <a:lnTo>
                  <a:pt x="282" y="122"/>
                </a:lnTo>
                <a:lnTo>
                  <a:pt x="282" y="124"/>
                </a:lnTo>
                <a:lnTo>
                  <a:pt x="283" y="124"/>
                </a:lnTo>
                <a:lnTo>
                  <a:pt x="285" y="124"/>
                </a:lnTo>
                <a:lnTo>
                  <a:pt x="285" y="125"/>
                </a:lnTo>
                <a:lnTo>
                  <a:pt x="287" y="125"/>
                </a:lnTo>
                <a:lnTo>
                  <a:pt x="287" y="127"/>
                </a:lnTo>
                <a:lnTo>
                  <a:pt x="288" y="127"/>
                </a:lnTo>
                <a:lnTo>
                  <a:pt x="288" y="129"/>
                </a:lnTo>
                <a:lnTo>
                  <a:pt x="290" y="127"/>
                </a:lnTo>
                <a:lnTo>
                  <a:pt x="291" y="127"/>
                </a:lnTo>
                <a:lnTo>
                  <a:pt x="293" y="127"/>
                </a:lnTo>
                <a:lnTo>
                  <a:pt x="296" y="124"/>
                </a:lnTo>
                <a:lnTo>
                  <a:pt x="296" y="122"/>
                </a:lnTo>
                <a:lnTo>
                  <a:pt x="298" y="122"/>
                </a:lnTo>
                <a:lnTo>
                  <a:pt x="300" y="122"/>
                </a:lnTo>
                <a:lnTo>
                  <a:pt x="300" y="120"/>
                </a:lnTo>
                <a:lnTo>
                  <a:pt x="301" y="120"/>
                </a:lnTo>
                <a:lnTo>
                  <a:pt x="301" y="122"/>
                </a:lnTo>
                <a:lnTo>
                  <a:pt x="303" y="122"/>
                </a:lnTo>
                <a:lnTo>
                  <a:pt x="304" y="122"/>
                </a:lnTo>
                <a:lnTo>
                  <a:pt x="304" y="120"/>
                </a:lnTo>
                <a:lnTo>
                  <a:pt x="304" y="119"/>
                </a:lnTo>
                <a:lnTo>
                  <a:pt x="304" y="117"/>
                </a:lnTo>
                <a:lnTo>
                  <a:pt x="303" y="117"/>
                </a:lnTo>
                <a:lnTo>
                  <a:pt x="301" y="117"/>
                </a:lnTo>
                <a:lnTo>
                  <a:pt x="301" y="119"/>
                </a:lnTo>
                <a:lnTo>
                  <a:pt x="300" y="117"/>
                </a:lnTo>
                <a:lnTo>
                  <a:pt x="301" y="117"/>
                </a:lnTo>
                <a:lnTo>
                  <a:pt x="300" y="117"/>
                </a:lnTo>
                <a:lnTo>
                  <a:pt x="300" y="115"/>
                </a:lnTo>
                <a:lnTo>
                  <a:pt x="301" y="115"/>
                </a:lnTo>
                <a:lnTo>
                  <a:pt x="301" y="114"/>
                </a:lnTo>
                <a:lnTo>
                  <a:pt x="303" y="114"/>
                </a:lnTo>
                <a:lnTo>
                  <a:pt x="304" y="114"/>
                </a:lnTo>
                <a:lnTo>
                  <a:pt x="306" y="115"/>
                </a:lnTo>
                <a:lnTo>
                  <a:pt x="308" y="115"/>
                </a:lnTo>
                <a:lnTo>
                  <a:pt x="308" y="117"/>
                </a:lnTo>
                <a:lnTo>
                  <a:pt x="308" y="119"/>
                </a:lnTo>
                <a:lnTo>
                  <a:pt x="309" y="119"/>
                </a:lnTo>
                <a:lnTo>
                  <a:pt x="309" y="120"/>
                </a:lnTo>
                <a:lnTo>
                  <a:pt x="311" y="124"/>
                </a:lnTo>
                <a:lnTo>
                  <a:pt x="313" y="122"/>
                </a:lnTo>
                <a:lnTo>
                  <a:pt x="314" y="124"/>
                </a:lnTo>
                <a:lnTo>
                  <a:pt x="316" y="124"/>
                </a:lnTo>
                <a:lnTo>
                  <a:pt x="316" y="122"/>
                </a:lnTo>
                <a:lnTo>
                  <a:pt x="317" y="122"/>
                </a:lnTo>
                <a:lnTo>
                  <a:pt x="319" y="122"/>
                </a:lnTo>
                <a:lnTo>
                  <a:pt x="321" y="125"/>
                </a:lnTo>
                <a:lnTo>
                  <a:pt x="322" y="125"/>
                </a:lnTo>
                <a:lnTo>
                  <a:pt x="326" y="125"/>
                </a:lnTo>
                <a:lnTo>
                  <a:pt x="327" y="125"/>
                </a:lnTo>
                <a:lnTo>
                  <a:pt x="327" y="127"/>
                </a:lnTo>
                <a:lnTo>
                  <a:pt x="327" y="129"/>
                </a:lnTo>
                <a:lnTo>
                  <a:pt x="327" y="130"/>
                </a:lnTo>
                <a:lnTo>
                  <a:pt x="329" y="130"/>
                </a:lnTo>
                <a:lnTo>
                  <a:pt x="329" y="132"/>
                </a:lnTo>
                <a:lnTo>
                  <a:pt x="330" y="132"/>
                </a:lnTo>
                <a:lnTo>
                  <a:pt x="332" y="130"/>
                </a:lnTo>
                <a:lnTo>
                  <a:pt x="334" y="130"/>
                </a:lnTo>
                <a:lnTo>
                  <a:pt x="332" y="129"/>
                </a:lnTo>
                <a:lnTo>
                  <a:pt x="334" y="129"/>
                </a:lnTo>
                <a:lnTo>
                  <a:pt x="332" y="129"/>
                </a:lnTo>
                <a:lnTo>
                  <a:pt x="332" y="127"/>
                </a:lnTo>
                <a:lnTo>
                  <a:pt x="334" y="127"/>
                </a:lnTo>
                <a:lnTo>
                  <a:pt x="334" y="129"/>
                </a:lnTo>
                <a:lnTo>
                  <a:pt x="335" y="129"/>
                </a:lnTo>
                <a:lnTo>
                  <a:pt x="337" y="129"/>
                </a:lnTo>
                <a:lnTo>
                  <a:pt x="339" y="129"/>
                </a:lnTo>
                <a:lnTo>
                  <a:pt x="340" y="129"/>
                </a:lnTo>
                <a:lnTo>
                  <a:pt x="342" y="129"/>
                </a:lnTo>
                <a:lnTo>
                  <a:pt x="342" y="130"/>
                </a:lnTo>
                <a:lnTo>
                  <a:pt x="343" y="130"/>
                </a:lnTo>
                <a:lnTo>
                  <a:pt x="345" y="130"/>
                </a:lnTo>
                <a:lnTo>
                  <a:pt x="347" y="132"/>
                </a:lnTo>
                <a:lnTo>
                  <a:pt x="348" y="132"/>
                </a:lnTo>
                <a:lnTo>
                  <a:pt x="350" y="132"/>
                </a:lnTo>
                <a:lnTo>
                  <a:pt x="352" y="132"/>
                </a:lnTo>
                <a:lnTo>
                  <a:pt x="352" y="129"/>
                </a:lnTo>
                <a:lnTo>
                  <a:pt x="353" y="129"/>
                </a:lnTo>
                <a:lnTo>
                  <a:pt x="355" y="129"/>
                </a:lnTo>
                <a:lnTo>
                  <a:pt x="355" y="130"/>
                </a:lnTo>
                <a:lnTo>
                  <a:pt x="355" y="132"/>
                </a:lnTo>
                <a:lnTo>
                  <a:pt x="355" y="133"/>
                </a:lnTo>
                <a:lnTo>
                  <a:pt x="355" y="135"/>
                </a:lnTo>
                <a:lnTo>
                  <a:pt x="358" y="137"/>
                </a:lnTo>
                <a:lnTo>
                  <a:pt x="358" y="138"/>
                </a:lnTo>
                <a:lnTo>
                  <a:pt x="356" y="140"/>
                </a:lnTo>
                <a:lnTo>
                  <a:pt x="355" y="140"/>
                </a:lnTo>
                <a:lnTo>
                  <a:pt x="355" y="142"/>
                </a:lnTo>
                <a:lnTo>
                  <a:pt x="356" y="142"/>
                </a:lnTo>
                <a:lnTo>
                  <a:pt x="356" y="143"/>
                </a:lnTo>
                <a:lnTo>
                  <a:pt x="356" y="145"/>
                </a:lnTo>
                <a:lnTo>
                  <a:pt x="358" y="145"/>
                </a:lnTo>
                <a:lnTo>
                  <a:pt x="358" y="146"/>
                </a:lnTo>
                <a:lnTo>
                  <a:pt x="360" y="146"/>
                </a:lnTo>
                <a:lnTo>
                  <a:pt x="358" y="148"/>
                </a:lnTo>
                <a:lnTo>
                  <a:pt x="360" y="148"/>
                </a:lnTo>
                <a:lnTo>
                  <a:pt x="360" y="150"/>
                </a:lnTo>
                <a:lnTo>
                  <a:pt x="361" y="151"/>
                </a:lnTo>
                <a:lnTo>
                  <a:pt x="361" y="153"/>
                </a:lnTo>
                <a:lnTo>
                  <a:pt x="363" y="153"/>
                </a:lnTo>
                <a:lnTo>
                  <a:pt x="363" y="155"/>
                </a:lnTo>
                <a:lnTo>
                  <a:pt x="363" y="156"/>
                </a:lnTo>
                <a:lnTo>
                  <a:pt x="365" y="158"/>
                </a:lnTo>
                <a:lnTo>
                  <a:pt x="366" y="158"/>
                </a:lnTo>
                <a:lnTo>
                  <a:pt x="370" y="158"/>
                </a:lnTo>
                <a:lnTo>
                  <a:pt x="371" y="159"/>
                </a:lnTo>
                <a:lnTo>
                  <a:pt x="373" y="161"/>
                </a:lnTo>
                <a:lnTo>
                  <a:pt x="374" y="161"/>
                </a:lnTo>
                <a:lnTo>
                  <a:pt x="376" y="161"/>
                </a:lnTo>
                <a:lnTo>
                  <a:pt x="378" y="161"/>
                </a:lnTo>
                <a:lnTo>
                  <a:pt x="379" y="161"/>
                </a:lnTo>
                <a:lnTo>
                  <a:pt x="381" y="161"/>
                </a:lnTo>
                <a:lnTo>
                  <a:pt x="381" y="164"/>
                </a:lnTo>
                <a:lnTo>
                  <a:pt x="381" y="168"/>
                </a:lnTo>
                <a:lnTo>
                  <a:pt x="383" y="169"/>
                </a:lnTo>
                <a:lnTo>
                  <a:pt x="383" y="171"/>
                </a:lnTo>
                <a:lnTo>
                  <a:pt x="383" y="172"/>
                </a:lnTo>
                <a:lnTo>
                  <a:pt x="384" y="172"/>
                </a:lnTo>
                <a:lnTo>
                  <a:pt x="384" y="174"/>
                </a:lnTo>
                <a:lnTo>
                  <a:pt x="384" y="176"/>
                </a:lnTo>
                <a:lnTo>
                  <a:pt x="386" y="177"/>
                </a:lnTo>
                <a:lnTo>
                  <a:pt x="387" y="179"/>
                </a:lnTo>
                <a:lnTo>
                  <a:pt x="386" y="181"/>
                </a:lnTo>
                <a:lnTo>
                  <a:pt x="386" y="182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44" name="Freeform 218"/>
          <p:cNvSpPr>
            <a:spLocks/>
          </p:cNvSpPr>
          <p:nvPr/>
        </p:nvSpPr>
        <p:spPr bwMode="auto">
          <a:xfrm>
            <a:off x="7099239" y="3693017"/>
            <a:ext cx="26583" cy="17132"/>
          </a:xfrm>
          <a:custGeom>
            <a:avLst/>
            <a:gdLst>
              <a:gd name="T0" fmla="*/ 0 w 45"/>
              <a:gd name="T1" fmla="*/ 0 h 29"/>
              <a:gd name="T2" fmla="*/ 0 w 45"/>
              <a:gd name="T3" fmla="*/ 0 h 29"/>
              <a:gd name="T4" fmla="*/ 1 w 45"/>
              <a:gd name="T5" fmla="*/ 0 h 29"/>
              <a:gd name="T6" fmla="*/ 3 w 45"/>
              <a:gd name="T7" fmla="*/ 0 h 29"/>
              <a:gd name="T8" fmla="*/ 3 w 45"/>
              <a:gd name="T9" fmla="*/ 0 h 29"/>
              <a:gd name="T10" fmla="*/ 5 w 45"/>
              <a:gd name="T11" fmla="*/ 1 h 29"/>
              <a:gd name="T12" fmla="*/ 5 w 45"/>
              <a:gd name="T13" fmla="*/ 1 h 29"/>
              <a:gd name="T14" fmla="*/ 6 w 45"/>
              <a:gd name="T15" fmla="*/ 3 h 29"/>
              <a:gd name="T16" fmla="*/ 8 w 45"/>
              <a:gd name="T17" fmla="*/ 1 h 29"/>
              <a:gd name="T18" fmla="*/ 10 w 45"/>
              <a:gd name="T19" fmla="*/ 0 h 29"/>
              <a:gd name="T20" fmla="*/ 11 w 45"/>
              <a:gd name="T21" fmla="*/ 0 h 29"/>
              <a:gd name="T22" fmla="*/ 11 w 45"/>
              <a:gd name="T23" fmla="*/ 1 h 29"/>
              <a:gd name="T24" fmla="*/ 13 w 45"/>
              <a:gd name="T25" fmla="*/ 1 h 29"/>
              <a:gd name="T26" fmla="*/ 13 w 45"/>
              <a:gd name="T27" fmla="*/ 1 h 29"/>
              <a:gd name="T28" fmla="*/ 16 w 45"/>
              <a:gd name="T29" fmla="*/ 1 h 29"/>
              <a:gd name="T30" fmla="*/ 18 w 45"/>
              <a:gd name="T31" fmla="*/ 3 h 29"/>
              <a:gd name="T32" fmla="*/ 18 w 45"/>
              <a:gd name="T33" fmla="*/ 3 h 29"/>
              <a:gd name="T34" fmla="*/ 18 w 45"/>
              <a:gd name="T35" fmla="*/ 5 h 29"/>
              <a:gd name="T36" fmla="*/ 19 w 45"/>
              <a:gd name="T37" fmla="*/ 5 h 29"/>
              <a:gd name="T38" fmla="*/ 19 w 45"/>
              <a:gd name="T39" fmla="*/ 5 h 29"/>
              <a:gd name="T40" fmla="*/ 21 w 45"/>
              <a:gd name="T41" fmla="*/ 6 h 29"/>
              <a:gd name="T42" fmla="*/ 24 w 45"/>
              <a:gd name="T43" fmla="*/ 8 h 29"/>
              <a:gd name="T44" fmla="*/ 24 w 45"/>
              <a:gd name="T45" fmla="*/ 8 h 29"/>
              <a:gd name="T46" fmla="*/ 24 w 45"/>
              <a:gd name="T47" fmla="*/ 9 h 29"/>
              <a:gd name="T48" fmla="*/ 23 w 45"/>
              <a:gd name="T49" fmla="*/ 14 h 29"/>
              <a:gd name="T50" fmla="*/ 21 w 45"/>
              <a:gd name="T51" fmla="*/ 14 h 29"/>
              <a:gd name="T52" fmla="*/ 21 w 45"/>
              <a:gd name="T53" fmla="*/ 16 h 29"/>
              <a:gd name="T54" fmla="*/ 21 w 45"/>
              <a:gd name="T55" fmla="*/ 16 h 29"/>
              <a:gd name="T56" fmla="*/ 23 w 45"/>
              <a:gd name="T57" fmla="*/ 16 h 29"/>
              <a:gd name="T58" fmla="*/ 23 w 45"/>
              <a:gd name="T59" fmla="*/ 16 h 29"/>
              <a:gd name="T60" fmla="*/ 27 w 45"/>
              <a:gd name="T61" fmla="*/ 14 h 29"/>
              <a:gd name="T62" fmla="*/ 29 w 45"/>
              <a:gd name="T63" fmla="*/ 14 h 29"/>
              <a:gd name="T64" fmla="*/ 29 w 45"/>
              <a:gd name="T65" fmla="*/ 14 h 29"/>
              <a:gd name="T66" fmla="*/ 29 w 45"/>
              <a:gd name="T67" fmla="*/ 16 h 29"/>
              <a:gd name="T68" fmla="*/ 29 w 45"/>
              <a:gd name="T69" fmla="*/ 18 h 29"/>
              <a:gd name="T70" fmla="*/ 29 w 45"/>
              <a:gd name="T71" fmla="*/ 18 h 29"/>
              <a:gd name="T72" fmla="*/ 29 w 45"/>
              <a:gd name="T73" fmla="*/ 19 h 29"/>
              <a:gd name="T74" fmla="*/ 27 w 45"/>
              <a:gd name="T75" fmla="*/ 19 h 29"/>
              <a:gd name="T76" fmla="*/ 27 w 45"/>
              <a:gd name="T77" fmla="*/ 21 h 29"/>
              <a:gd name="T78" fmla="*/ 27 w 45"/>
              <a:gd name="T79" fmla="*/ 22 h 29"/>
              <a:gd name="T80" fmla="*/ 27 w 45"/>
              <a:gd name="T81" fmla="*/ 24 h 29"/>
              <a:gd name="T82" fmla="*/ 27 w 45"/>
              <a:gd name="T83" fmla="*/ 24 h 29"/>
              <a:gd name="T84" fmla="*/ 29 w 45"/>
              <a:gd name="T85" fmla="*/ 26 h 29"/>
              <a:gd name="T86" fmla="*/ 31 w 45"/>
              <a:gd name="T87" fmla="*/ 26 h 29"/>
              <a:gd name="T88" fmla="*/ 34 w 45"/>
              <a:gd name="T89" fmla="*/ 27 h 29"/>
              <a:gd name="T90" fmla="*/ 34 w 45"/>
              <a:gd name="T91" fmla="*/ 27 h 29"/>
              <a:gd name="T92" fmla="*/ 36 w 45"/>
              <a:gd name="T93" fmla="*/ 27 h 29"/>
              <a:gd name="T94" fmla="*/ 36 w 45"/>
              <a:gd name="T95" fmla="*/ 27 h 29"/>
              <a:gd name="T96" fmla="*/ 37 w 45"/>
              <a:gd name="T97" fmla="*/ 29 h 29"/>
              <a:gd name="T98" fmla="*/ 37 w 45"/>
              <a:gd name="T99" fmla="*/ 29 h 29"/>
              <a:gd name="T100" fmla="*/ 37 w 45"/>
              <a:gd name="T101" fmla="*/ 29 h 29"/>
              <a:gd name="T102" fmla="*/ 40 w 45"/>
              <a:gd name="T103" fmla="*/ 29 h 29"/>
              <a:gd name="T104" fmla="*/ 42 w 45"/>
              <a:gd name="T105" fmla="*/ 29 h 29"/>
              <a:gd name="T106" fmla="*/ 42 w 45"/>
              <a:gd name="T107" fmla="*/ 29 h 29"/>
              <a:gd name="T108" fmla="*/ 44 w 45"/>
              <a:gd name="T109" fmla="*/ 29 h 29"/>
              <a:gd name="T110" fmla="*/ 44 w 45"/>
              <a:gd name="T111" fmla="*/ 29 h 29"/>
              <a:gd name="T112" fmla="*/ 44 w 45"/>
              <a:gd name="T113" fmla="*/ 27 h 29"/>
              <a:gd name="T114" fmla="*/ 44 w 45"/>
              <a:gd name="T115" fmla="*/ 26 h 29"/>
              <a:gd name="T116" fmla="*/ 44 w 45"/>
              <a:gd name="T117" fmla="*/ 24 h 29"/>
              <a:gd name="T118" fmla="*/ 45 w 45"/>
              <a:gd name="T119" fmla="*/ 2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" h="29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0"/>
                </a:lnTo>
                <a:lnTo>
                  <a:pt x="3" y="0"/>
                </a:lnTo>
                <a:lnTo>
                  <a:pt x="5" y="1"/>
                </a:lnTo>
                <a:lnTo>
                  <a:pt x="5" y="1"/>
                </a:lnTo>
                <a:lnTo>
                  <a:pt x="6" y="3"/>
                </a:lnTo>
                <a:lnTo>
                  <a:pt x="8" y="1"/>
                </a:lnTo>
                <a:lnTo>
                  <a:pt x="10" y="0"/>
                </a:lnTo>
                <a:lnTo>
                  <a:pt x="11" y="0"/>
                </a:lnTo>
                <a:lnTo>
                  <a:pt x="11" y="1"/>
                </a:lnTo>
                <a:lnTo>
                  <a:pt x="13" y="1"/>
                </a:lnTo>
                <a:lnTo>
                  <a:pt x="13" y="1"/>
                </a:lnTo>
                <a:lnTo>
                  <a:pt x="16" y="1"/>
                </a:lnTo>
                <a:lnTo>
                  <a:pt x="18" y="3"/>
                </a:lnTo>
                <a:lnTo>
                  <a:pt x="18" y="3"/>
                </a:lnTo>
                <a:lnTo>
                  <a:pt x="18" y="5"/>
                </a:lnTo>
                <a:lnTo>
                  <a:pt x="19" y="5"/>
                </a:lnTo>
                <a:lnTo>
                  <a:pt x="19" y="5"/>
                </a:lnTo>
                <a:lnTo>
                  <a:pt x="21" y="6"/>
                </a:lnTo>
                <a:lnTo>
                  <a:pt x="24" y="8"/>
                </a:lnTo>
                <a:lnTo>
                  <a:pt x="24" y="8"/>
                </a:lnTo>
                <a:lnTo>
                  <a:pt x="24" y="9"/>
                </a:lnTo>
                <a:lnTo>
                  <a:pt x="23" y="14"/>
                </a:lnTo>
                <a:lnTo>
                  <a:pt x="21" y="14"/>
                </a:lnTo>
                <a:lnTo>
                  <a:pt x="21" y="16"/>
                </a:lnTo>
                <a:lnTo>
                  <a:pt x="21" y="16"/>
                </a:lnTo>
                <a:lnTo>
                  <a:pt x="23" y="16"/>
                </a:lnTo>
                <a:lnTo>
                  <a:pt x="23" y="16"/>
                </a:lnTo>
                <a:lnTo>
                  <a:pt x="27" y="14"/>
                </a:lnTo>
                <a:lnTo>
                  <a:pt x="29" y="14"/>
                </a:lnTo>
                <a:lnTo>
                  <a:pt x="29" y="14"/>
                </a:lnTo>
                <a:lnTo>
                  <a:pt x="29" y="16"/>
                </a:lnTo>
                <a:lnTo>
                  <a:pt x="29" y="18"/>
                </a:lnTo>
                <a:lnTo>
                  <a:pt x="29" y="18"/>
                </a:lnTo>
                <a:lnTo>
                  <a:pt x="29" y="19"/>
                </a:lnTo>
                <a:lnTo>
                  <a:pt x="27" y="19"/>
                </a:lnTo>
                <a:lnTo>
                  <a:pt x="27" y="21"/>
                </a:lnTo>
                <a:lnTo>
                  <a:pt x="27" y="22"/>
                </a:lnTo>
                <a:lnTo>
                  <a:pt x="27" y="24"/>
                </a:lnTo>
                <a:lnTo>
                  <a:pt x="27" y="24"/>
                </a:lnTo>
                <a:lnTo>
                  <a:pt x="29" y="26"/>
                </a:lnTo>
                <a:lnTo>
                  <a:pt x="31" y="26"/>
                </a:lnTo>
                <a:lnTo>
                  <a:pt x="34" y="27"/>
                </a:lnTo>
                <a:lnTo>
                  <a:pt x="34" y="27"/>
                </a:lnTo>
                <a:lnTo>
                  <a:pt x="36" y="27"/>
                </a:lnTo>
                <a:lnTo>
                  <a:pt x="36" y="27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lnTo>
                  <a:pt x="40" y="29"/>
                </a:lnTo>
                <a:lnTo>
                  <a:pt x="42" y="29"/>
                </a:lnTo>
                <a:lnTo>
                  <a:pt x="42" y="29"/>
                </a:lnTo>
                <a:lnTo>
                  <a:pt x="44" y="29"/>
                </a:lnTo>
                <a:lnTo>
                  <a:pt x="44" y="29"/>
                </a:lnTo>
                <a:lnTo>
                  <a:pt x="44" y="27"/>
                </a:lnTo>
                <a:lnTo>
                  <a:pt x="44" y="26"/>
                </a:lnTo>
                <a:lnTo>
                  <a:pt x="44" y="24"/>
                </a:lnTo>
                <a:lnTo>
                  <a:pt x="45" y="24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46" name="Freeform 220"/>
          <p:cNvSpPr>
            <a:spLocks/>
          </p:cNvSpPr>
          <p:nvPr/>
        </p:nvSpPr>
        <p:spPr bwMode="auto">
          <a:xfrm>
            <a:off x="6470704" y="3675295"/>
            <a:ext cx="165995" cy="147092"/>
          </a:xfrm>
          <a:custGeom>
            <a:avLst/>
            <a:gdLst>
              <a:gd name="T0" fmla="*/ 277 w 281"/>
              <a:gd name="T1" fmla="*/ 243 h 249"/>
              <a:gd name="T2" fmla="*/ 270 w 281"/>
              <a:gd name="T3" fmla="*/ 246 h 249"/>
              <a:gd name="T4" fmla="*/ 264 w 281"/>
              <a:gd name="T5" fmla="*/ 248 h 249"/>
              <a:gd name="T6" fmla="*/ 257 w 281"/>
              <a:gd name="T7" fmla="*/ 246 h 249"/>
              <a:gd name="T8" fmla="*/ 249 w 281"/>
              <a:gd name="T9" fmla="*/ 246 h 249"/>
              <a:gd name="T10" fmla="*/ 246 w 281"/>
              <a:gd name="T11" fmla="*/ 238 h 249"/>
              <a:gd name="T12" fmla="*/ 238 w 281"/>
              <a:gd name="T13" fmla="*/ 231 h 249"/>
              <a:gd name="T14" fmla="*/ 238 w 281"/>
              <a:gd name="T15" fmla="*/ 226 h 249"/>
              <a:gd name="T16" fmla="*/ 229 w 281"/>
              <a:gd name="T17" fmla="*/ 222 h 249"/>
              <a:gd name="T18" fmla="*/ 223 w 281"/>
              <a:gd name="T19" fmla="*/ 218 h 249"/>
              <a:gd name="T20" fmla="*/ 218 w 281"/>
              <a:gd name="T21" fmla="*/ 213 h 249"/>
              <a:gd name="T22" fmla="*/ 208 w 281"/>
              <a:gd name="T23" fmla="*/ 205 h 249"/>
              <a:gd name="T24" fmla="*/ 200 w 281"/>
              <a:gd name="T25" fmla="*/ 205 h 249"/>
              <a:gd name="T26" fmla="*/ 195 w 281"/>
              <a:gd name="T27" fmla="*/ 197 h 249"/>
              <a:gd name="T28" fmla="*/ 199 w 281"/>
              <a:gd name="T29" fmla="*/ 187 h 249"/>
              <a:gd name="T30" fmla="*/ 192 w 281"/>
              <a:gd name="T31" fmla="*/ 181 h 249"/>
              <a:gd name="T32" fmla="*/ 194 w 281"/>
              <a:gd name="T33" fmla="*/ 171 h 249"/>
              <a:gd name="T34" fmla="*/ 195 w 281"/>
              <a:gd name="T35" fmla="*/ 163 h 249"/>
              <a:gd name="T36" fmla="*/ 199 w 281"/>
              <a:gd name="T37" fmla="*/ 161 h 249"/>
              <a:gd name="T38" fmla="*/ 202 w 281"/>
              <a:gd name="T39" fmla="*/ 155 h 249"/>
              <a:gd name="T40" fmla="*/ 189 w 281"/>
              <a:gd name="T41" fmla="*/ 157 h 249"/>
              <a:gd name="T42" fmla="*/ 182 w 281"/>
              <a:gd name="T43" fmla="*/ 166 h 249"/>
              <a:gd name="T44" fmla="*/ 179 w 281"/>
              <a:gd name="T45" fmla="*/ 174 h 249"/>
              <a:gd name="T46" fmla="*/ 168 w 281"/>
              <a:gd name="T47" fmla="*/ 178 h 249"/>
              <a:gd name="T48" fmla="*/ 153 w 281"/>
              <a:gd name="T49" fmla="*/ 179 h 249"/>
              <a:gd name="T50" fmla="*/ 145 w 281"/>
              <a:gd name="T51" fmla="*/ 176 h 249"/>
              <a:gd name="T52" fmla="*/ 135 w 281"/>
              <a:gd name="T53" fmla="*/ 176 h 249"/>
              <a:gd name="T54" fmla="*/ 133 w 281"/>
              <a:gd name="T55" fmla="*/ 170 h 249"/>
              <a:gd name="T56" fmla="*/ 132 w 281"/>
              <a:gd name="T57" fmla="*/ 165 h 249"/>
              <a:gd name="T58" fmla="*/ 140 w 281"/>
              <a:gd name="T59" fmla="*/ 160 h 249"/>
              <a:gd name="T60" fmla="*/ 138 w 281"/>
              <a:gd name="T61" fmla="*/ 153 h 249"/>
              <a:gd name="T62" fmla="*/ 132 w 281"/>
              <a:gd name="T63" fmla="*/ 152 h 249"/>
              <a:gd name="T64" fmla="*/ 133 w 281"/>
              <a:gd name="T65" fmla="*/ 145 h 249"/>
              <a:gd name="T66" fmla="*/ 140 w 281"/>
              <a:gd name="T67" fmla="*/ 135 h 249"/>
              <a:gd name="T68" fmla="*/ 135 w 281"/>
              <a:gd name="T69" fmla="*/ 129 h 249"/>
              <a:gd name="T70" fmla="*/ 133 w 281"/>
              <a:gd name="T71" fmla="*/ 130 h 249"/>
              <a:gd name="T72" fmla="*/ 129 w 281"/>
              <a:gd name="T73" fmla="*/ 124 h 249"/>
              <a:gd name="T74" fmla="*/ 124 w 281"/>
              <a:gd name="T75" fmla="*/ 117 h 249"/>
              <a:gd name="T76" fmla="*/ 112 w 281"/>
              <a:gd name="T77" fmla="*/ 121 h 249"/>
              <a:gd name="T78" fmla="*/ 106 w 281"/>
              <a:gd name="T79" fmla="*/ 117 h 249"/>
              <a:gd name="T80" fmla="*/ 98 w 281"/>
              <a:gd name="T81" fmla="*/ 119 h 249"/>
              <a:gd name="T82" fmla="*/ 93 w 281"/>
              <a:gd name="T83" fmla="*/ 121 h 249"/>
              <a:gd name="T84" fmla="*/ 91 w 281"/>
              <a:gd name="T85" fmla="*/ 116 h 249"/>
              <a:gd name="T86" fmla="*/ 91 w 281"/>
              <a:gd name="T87" fmla="*/ 106 h 249"/>
              <a:gd name="T88" fmla="*/ 90 w 281"/>
              <a:gd name="T89" fmla="*/ 100 h 249"/>
              <a:gd name="T90" fmla="*/ 83 w 281"/>
              <a:gd name="T91" fmla="*/ 95 h 249"/>
              <a:gd name="T92" fmla="*/ 80 w 281"/>
              <a:gd name="T93" fmla="*/ 90 h 249"/>
              <a:gd name="T94" fmla="*/ 68 w 281"/>
              <a:gd name="T95" fmla="*/ 93 h 249"/>
              <a:gd name="T96" fmla="*/ 59 w 281"/>
              <a:gd name="T97" fmla="*/ 88 h 249"/>
              <a:gd name="T98" fmla="*/ 59 w 281"/>
              <a:gd name="T99" fmla="*/ 75 h 249"/>
              <a:gd name="T100" fmla="*/ 59 w 281"/>
              <a:gd name="T101" fmla="*/ 64 h 249"/>
              <a:gd name="T102" fmla="*/ 52 w 281"/>
              <a:gd name="T103" fmla="*/ 54 h 249"/>
              <a:gd name="T104" fmla="*/ 42 w 281"/>
              <a:gd name="T105" fmla="*/ 49 h 249"/>
              <a:gd name="T106" fmla="*/ 31 w 281"/>
              <a:gd name="T107" fmla="*/ 54 h 249"/>
              <a:gd name="T108" fmla="*/ 28 w 281"/>
              <a:gd name="T109" fmla="*/ 61 h 249"/>
              <a:gd name="T110" fmla="*/ 16 w 281"/>
              <a:gd name="T111" fmla="*/ 54 h 249"/>
              <a:gd name="T112" fmla="*/ 13 w 281"/>
              <a:gd name="T113" fmla="*/ 46 h 249"/>
              <a:gd name="T114" fmla="*/ 5 w 281"/>
              <a:gd name="T115" fmla="*/ 41 h 249"/>
              <a:gd name="T116" fmla="*/ 2 w 281"/>
              <a:gd name="T117" fmla="*/ 30 h 249"/>
              <a:gd name="T118" fmla="*/ 5 w 281"/>
              <a:gd name="T119" fmla="*/ 20 h 249"/>
              <a:gd name="T120" fmla="*/ 2 w 281"/>
              <a:gd name="T121" fmla="*/ 12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1" h="249">
                <a:moveTo>
                  <a:pt x="281" y="246"/>
                </a:moveTo>
                <a:lnTo>
                  <a:pt x="281" y="244"/>
                </a:lnTo>
                <a:lnTo>
                  <a:pt x="280" y="244"/>
                </a:lnTo>
                <a:lnTo>
                  <a:pt x="278" y="244"/>
                </a:lnTo>
                <a:lnTo>
                  <a:pt x="278" y="243"/>
                </a:lnTo>
                <a:lnTo>
                  <a:pt x="277" y="243"/>
                </a:lnTo>
                <a:lnTo>
                  <a:pt x="277" y="244"/>
                </a:lnTo>
                <a:lnTo>
                  <a:pt x="277" y="246"/>
                </a:lnTo>
                <a:lnTo>
                  <a:pt x="275" y="246"/>
                </a:lnTo>
                <a:lnTo>
                  <a:pt x="273" y="246"/>
                </a:lnTo>
                <a:lnTo>
                  <a:pt x="272" y="244"/>
                </a:lnTo>
                <a:lnTo>
                  <a:pt x="270" y="246"/>
                </a:lnTo>
                <a:lnTo>
                  <a:pt x="270" y="244"/>
                </a:lnTo>
                <a:lnTo>
                  <a:pt x="268" y="244"/>
                </a:lnTo>
                <a:lnTo>
                  <a:pt x="267" y="244"/>
                </a:lnTo>
                <a:lnTo>
                  <a:pt x="265" y="244"/>
                </a:lnTo>
                <a:lnTo>
                  <a:pt x="264" y="246"/>
                </a:lnTo>
                <a:lnTo>
                  <a:pt x="264" y="248"/>
                </a:lnTo>
                <a:lnTo>
                  <a:pt x="264" y="249"/>
                </a:lnTo>
                <a:lnTo>
                  <a:pt x="262" y="249"/>
                </a:lnTo>
                <a:lnTo>
                  <a:pt x="262" y="248"/>
                </a:lnTo>
                <a:lnTo>
                  <a:pt x="260" y="248"/>
                </a:lnTo>
                <a:lnTo>
                  <a:pt x="259" y="246"/>
                </a:lnTo>
                <a:lnTo>
                  <a:pt x="257" y="246"/>
                </a:lnTo>
                <a:lnTo>
                  <a:pt x="255" y="248"/>
                </a:lnTo>
                <a:lnTo>
                  <a:pt x="252" y="249"/>
                </a:lnTo>
                <a:lnTo>
                  <a:pt x="251" y="249"/>
                </a:lnTo>
                <a:lnTo>
                  <a:pt x="249" y="249"/>
                </a:lnTo>
                <a:lnTo>
                  <a:pt x="247" y="248"/>
                </a:lnTo>
                <a:lnTo>
                  <a:pt x="249" y="246"/>
                </a:lnTo>
                <a:lnTo>
                  <a:pt x="249" y="244"/>
                </a:lnTo>
                <a:lnTo>
                  <a:pt x="247" y="243"/>
                </a:lnTo>
                <a:lnTo>
                  <a:pt x="247" y="241"/>
                </a:lnTo>
                <a:lnTo>
                  <a:pt x="247" y="239"/>
                </a:lnTo>
                <a:lnTo>
                  <a:pt x="246" y="239"/>
                </a:lnTo>
                <a:lnTo>
                  <a:pt x="246" y="238"/>
                </a:lnTo>
                <a:lnTo>
                  <a:pt x="246" y="236"/>
                </a:lnTo>
                <a:lnTo>
                  <a:pt x="246" y="235"/>
                </a:lnTo>
                <a:lnTo>
                  <a:pt x="242" y="233"/>
                </a:lnTo>
                <a:lnTo>
                  <a:pt x="242" y="231"/>
                </a:lnTo>
                <a:lnTo>
                  <a:pt x="239" y="230"/>
                </a:lnTo>
                <a:lnTo>
                  <a:pt x="238" y="231"/>
                </a:lnTo>
                <a:lnTo>
                  <a:pt x="238" y="233"/>
                </a:lnTo>
                <a:lnTo>
                  <a:pt x="236" y="233"/>
                </a:lnTo>
                <a:lnTo>
                  <a:pt x="234" y="230"/>
                </a:lnTo>
                <a:lnTo>
                  <a:pt x="236" y="230"/>
                </a:lnTo>
                <a:lnTo>
                  <a:pt x="236" y="228"/>
                </a:lnTo>
                <a:lnTo>
                  <a:pt x="238" y="226"/>
                </a:lnTo>
                <a:lnTo>
                  <a:pt x="236" y="225"/>
                </a:lnTo>
                <a:lnTo>
                  <a:pt x="234" y="223"/>
                </a:lnTo>
                <a:lnTo>
                  <a:pt x="233" y="223"/>
                </a:lnTo>
                <a:lnTo>
                  <a:pt x="233" y="222"/>
                </a:lnTo>
                <a:lnTo>
                  <a:pt x="231" y="220"/>
                </a:lnTo>
                <a:lnTo>
                  <a:pt x="229" y="222"/>
                </a:lnTo>
                <a:lnTo>
                  <a:pt x="228" y="222"/>
                </a:lnTo>
                <a:lnTo>
                  <a:pt x="226" y="220"/>
                </a:lnTo>
                <a:lnTo>
                  <a:pt x="225" y="220"/>
                </a:lnTo>
                <a:lnTo>
                  <a:pt x="221" y="220"/>
                </a:lnTo>
                <a:lnTo>
                  <a:pt x="221" y="218"/>
                </a:lnTo>
                <a:lnTo>
                  <a:pt x="223" y="218"/>
                </a:lnTo>
                <a:lnTo>
                  <a:pt x="223" y="217"/>
                </a:lnTo>
                <a:lnTo>
                  <a:pt x="221" y="217"/>
                </a:lnTo>
                <a:lnTo>
                  <a:pt x="221" y="218"/>
                </a:lnTo>
                <a:lnTo>
                  <a:pt x="220" y="217"/>
                </a:lnTo>
                <a:lnTo>
                  <a:pt x="218" y="217"/>
                </a:lnTo>
                <a:lnTo>
                  <a:pt x="218" y="213"/>
                </a:lnTo>
                <a:lnTo>
                  <a:pt x="216" y="210"/>
                </a:lnTo>
                <a:lnTo>
                  <a:pt x="215" y="210"/>
                </a:lnTo>
                <a:lnTo>
                  <a:pt x="213" y="210"/>
                </a:lnTo>
                <a:lnTo>
                  <a:pt x="213" y="209"/>
                </a:lnTo>
                <a:lnTo>
                  <a:pt x="208" y="207"/>
                </a:lnTo>
                <a:lnTo>
                  <a:pt x="208" y="205"/>
                </a:lnTo>
                <a:lnTo>
                  <a:pt x="208" y="204"/>
                </a:lnTo>
                <a:lnTo>
                  <a:pt x="205" y="204"/>
                </a:lnTo>
                <a:lnTo>
                  <a:pt x="203" y="204"/>
                </a:lnTo>
                <a:lnTo>
                  <a:pt x="203" y="205"/>
                </a:lnTo>
                <a:lnTo>
                  <a:pt x="202" y="205"/>
                </a:lnTo>
                <a:lnTo>
                  <a:pt x="200" y="205"/>
                </a:lnTo>
                <a:lnTo>
                  <a:pt x="199" y="205"/>
                </a:lnTo>
                <a:lnTo>
                  <a:pt x="197" y="204"/>
                </a:lnTo>
                <a:lnTo>
                  <a:pt x="195" y="204"/>
                </a:lnTo>
                <a:lnTo>
                  <a:pt x="197" y="200"/>
                </a:lnTo>
                <a:lnTo>
                  <a:pt x="197" y="199"/>
                </a:lnTo>
                <a:lnTo>
                  <a:pt x="195" y="197"/>
                </a:lnTo>
                <a:lnTo>
                  <a:pt x="195" y="196"/>
                </a:lnTo>
                <a:lnTo>
                  <a:pt x="195" y="194"/>
                </a:lnTo>
                <a:lnTo>
                  <a:pt x="195" y="192"/>
                </a:lnTo>
                <a:lnTo>
                  <a:pt x="197" y="191"/>
                </a:lnTo>
                <a:lnTo>
                  <a:pt x="199" y="189"/>
                </a:lnTo>
                <a:lnTo>
                  <a:pt x="199" y="187"/>
                </a:lnTo>
                <a:lnTo>
                  <a:pt x="199" y="186"/>
                </a:lnTo>
                <a:lnTo>
                  <a:pt x="197" y="186"/>
                </a:lnTo>
                <a:lnTo>
                  <a:pt x="197" y="184"/>
                </a:lnTo>
                <a:lnTo>
                  <a:pt x="195" y="181"/>
                </a:lnTo>
                <a:lnTo>
                  <a:pt x="194" y="181"/>
                </a:lnTo>
                <a:lnTo>
                  <a:pt x="192" y="181"/>
                </a:lnTo>
                <a:lnTo>
                  <a:pt x="190" y="181"/>
                </a:lnTo>
                <a:lnTo>
                  <a:pt x="190" y="178"/>
                </a:lnTo>
                <a:lnTo>
                  <a:pt x="190" y="176"/>
                </a:lnTo>
                <a:lnTo>
                  <a:pt x="192" y="176"/>
                </a:lnTo>
                <a:lnTo>
                  <a:pt x="194" y="174"/>
                </a:lnTo>
                <a:lnTo>
                  <a:pt x="194" y="171"/>
                </a:lnTo>
                <a:lnTo>
                  <a:pt x="195" y="171"/>
                </a:lnTo>
                <a:lnTo>
                  <a:pt x="195" y="170"/>
                </a:lnTo>
                <a:lnTo>
                  <a:pt x="195" y="168"/>
                </a:lnTo>
                <a:lnTo>
                  <a:pt x="194" y="166"/>
                </a:lnTo>
                <a:lnTo>
                  <a:pt x="195" y="165"/>
                </a:lnTo>
                <a:lnTo>
                  <a:pt x="195" y="163"/>
                </a:lnTo>
                <a:lnTo>
                  <a:pt x="197" y="163"/>
                </a:lnTo>
                <a:lnTo>
                  <a:pt x="195" y="161"/>
                </a:lnTo>
                <a:lnTo>
                  <a:pt x="197" y="160"/>
                </a:lnTo>
                <a:lnTo>
                  <a:pt x="199" y="161"/>
                </a:lnTo>
                <a:lnTo>
                  <a:pt x="200" y="161"/>
                </a:lnTo>
                <a:lnTo>
                  <a:pt x="199" y="161"/>
                </a:lnTo>
                <a:lnTo>
                  <a:pt x="199" y="160"/>
                </a:lnTo>
                <a:lnTo>
                  <a:pt x="199" y="158"/>
                </a:lnTo>
                <a:lnTo>
                  <a:pt x="199" y="157"/>
                </a:lnTo>
                <a:lnTo>
                  <a:pt x="200" y="157"/>
                </a:lnTo>
                <a:lnTo>
                  <a:pt x="202" y="157"/>
                </a:lnTo>
                <a:lnTo>
                  <a:pt x="202" y="155"/>
                </a:lnTo>
                <a:lnTo>
                  <a:pt x="200" y="153"/>
                </a:lnTo>
                <a:lnTo>
                  <a:pt x="197" y="153"/>
                </a:lnTo>
                <a:lnTo>
                  <a:pt x="195" y="152"/>
                </a:lnTo>
                <a:lnTo>
                  <a:pt x="190" y="155"/>
                </a:lnTo>
                <a:lnTo>
                  <a:pt x="189" y="155"/>
                </a:lnTo>
                <a:lnTo>
                  <a:pt x="189" y="157"/>
                </a:lnTo>
                <a:lnTo>
                  <a:pt x="187" y="158"/>
                </a:lnTo>
                <a:lnTo>
                  <a:pt x="186" y="160"/>
                </a:lnTo>
                <a:lnTo>
                  <a:pt x="184" y="160"/>
                </a:lnTo>
                <a:lnTo>
                  <a:pt x="182" y="161"/>
                </a:lnTo>
                <a:lnTo>
                  <a:pt x="182" y="163"/>
                </a:lnTo>
                <a:lnTo>
                  <a:pt x="182" y="166"/>
                </a:lnTo>
                <a:lnTo>
                  <a:pt x="182" y="168"/>
                </a:lnTo>
                <a:lnTo>
                  <a:pt x="182" y="170"/>
                </a:lnTo>
                <a:lnTo>
                  <a:pt x="181" y="171"/>
                </a:lnTo>
                <a:lnTo>
                  <a:pt x="181" y="173"/>
                </a:lnTo>
                <a:lnTo>
                  <a:pt x="181" y="174"/>
                </a:lnTo>
                <a:lnTo>
                  <a:pt x="179" y="174"/>
                </a:lnTo>
                <a:lnTo>
                  <a:pt x="176" y="174"/>
                </a:lnTo>
                <a:lnTo>
                  <a:pt x="173" y="174"/>
                </a:lnTo>
                <a:lnTo>
                  <a:pt x="171" y="176"/>
                </a:lnTo>
                <a:lnTo>
                  <a:pt x="169" y="176"/>
                </a:lnTo>
                <a:lnTo>
                  <a:pt x="169" y="178"/>
                </a:lnTo>
                <a:lnTo>
                  <a:pt x="168" y="178"/>
                </a:lnTo>
                <a:lnTo>
                  <a:pt x="164" y="179"/>
                </a:lnTo>
                <a:lnTo>
                  <a:pt x="161" y="179"/>
                </a:lnTo>
                <a:lnTo>
                  <a:pt x="160" y="181"/>
                </a:lnTo>
                <a:lnTo>
                  <a:pt x="158" y="181"/>
                </a:lnTo>
                <a:lnTo>
                  <a:pt x="156" y="179"/>
                </a:lnTo>
                <a:lnTo>
                  <a:pt x="153" y="179"/>
                </a:lnTo>
                <a:lnTo>
                  <a:pt x="153" y="178"/>
                </a:lnTo>
                <a:lnTo>
                  <a:pt x="151" y="178"/>
                </a:lnTo>
                <a:lnTo>
                  <a:pt x="150" y="178"/>
                </a:lnTo>
                <a:lnTo>
                  <a:pt x="148" y="176"/>
                </a:lnTo>
                <a:lnTo>
                  <a:pt x="147" y="176"/>
                </a:lnTo>
                <a:lnTo>
                  <a:pt x="145" y="176"/>
                </a:lnTo>
                <a:lnTo>
                  <a:pt x="143" y="176"/>
                </a:lnTo>
                <a:lnTo>
                  <a:pt x="142" y="176"/>
                </a:lnTo>
                <a:lnTo>
                  <a:pt x="140" y="176"/>
                </a:lnTo>
                <a:lnTo>
                  <a:pt x="138" y="176"/>
                </a:lnTo>
                <a:lnTo>
                  <a:pt x="137" y="176"/>
                </a:lnTo>
                <a:lnTo>
                  <a:pt x="135" y="176"/>
                </a:lnTo>
                <a:lnTo>
                  <a:pt x="135" y="174"/>
                </a:lnTo>
                <a:lnTo>
                  <a:pt x="133" y="174"/>
                </a:lnTo>
                <a:lnTo>
                  <a:pt x="132" y="173"/>
                </a:lnTo>
                <a:lnTo>
                  <a:pt x="130" y="173"/>
                </a:lnTo>
                <a:lnTo>
                  <a:pt x="132" y="171"/>
                </a:lnTo>
                <a:lnTo>
                  <a:pt x="133" y="170"/>
                </a:lnTo>
                <a:lnTo>
                  <a:pt x="132" y="170"/>
                </a:lnTo>
                <a:lnTo>
                  <a:pt x="130" y="170"/>
                </a:lnTo>
                <a:lnTo>
                  <a:pt x="130" y="168"/>
                </a:lnTo>
                <a:lnTo>
                  <a:pt x="130" y="166"/>
                </a:lnTo>
                <a:lnTo>
                  <a:pt x="132" y="166"/>
                </a:lnTo>
                <a:lnTo>
                  <a:pt x="132" y="165"/>
                </a:lnTo>
                <a:lnTo>
                  <a:pt x="133" y="163"/>
                </a:lnTo>
                <a:lnTo>
                  <a:pt x="135" y="163"/>
                </a:lnTo>
                <a:lnTo>
                  <a:pt x="137" y="163"/>
                </a:lnTo>
                <a:lnTo>
                  <a:pt x="137" y="161"/>
                </a:lnTo>
                <a:lnTo>
                  <a:pt x="138" y="161"/>
                </a:lnTo>
                <a:lnTo>
                  <a:pt x="140" y="160"/>
                </a:lnTo>
                <a:lnTo>
                  <a:pt x="140" y="158"/>
                </a:lnTo>
                <a:lnTo>
                  <a:pt x="138" y="158"/>
                </a:lnTo>
                <a:lnTo>
                  <a:pt x="138" y="157"/>
                </a:lnTo>
                <a:lnTo>
                  <a:pt x="138" y="155"/>
                </a:lnTo>
                <a:lnTo>
                  <a:pt x="137" y="155"/>
                </a:lnTo>
                <a:lnTo>
                  <a:pt x="138" y="153"/>
                </a:lnTo>
                <a:lnTo>
                  <a:pt x="138" y="152"/>
                </a:lnTo>
                <a:lnTo>
                  <a:pt x="137" y="152"/>
                </a:lnTo>
                <a:lnTo>
                  <a:pt x="135" y="152"/>
                </a:lnTo>
                <a:lnTo>
                  <a:pt x="133" y="150"/>
                </a:lnTo>
                <a:lnTo>
                  <a:pt x="133" y="152"/>
                </a:lnTo>
                <a:lnTo>
                  <a:pt x="132" y="152"/>
                </a:lnTo>
                <a:lnTo>
                  <a:pt x="130" y="152"/>
                </a:lnTo>
                <a:lnTo>
                  <a:pt x="132" y="150"/>
                </a:lnTo>
                <a:lnTo>
                  <a:pt x="132" y="148"/>
                </a:lnTo>
                <a:lnTo>
                  <a:pt x="132" y="147"/>
                </a:lnTo>
                <a:lnTo>
                  <a:pt x="133" y="147"/>
                </a:lnTo>
                <a:lnTo>
                  <a:pt x="133" y="145"/>
                </a:lnTo>
                <a:lnTo>
                  <a:pt x="135" y="142"/>
                </a:lnTo>
                <a:lnTo>
                  <a:pt x="135" y="140"/>
                </a:lnTo>
                <a:lnTo>
                  <a:pt x="135" y="139"/>
                </a:lnTo>
                <a:lnTo>
                  <a:pt x="137" y="139"/>
                </a:lnTo>
                <a:lnTo>
                  <a:pt x="137" y="137"/>
                </a:lnTo>
                <a:lnTo>
                  <a:pt x="140" y="135"/>
                </a:lnTo>
                <a:lnTo>
                  <a:pt x="142" y="134"/>
                </a:lnTo>
                <a:lnTo>
                  <a:pt x="140" y="132"/>
                </a:lnTo>
                <a:lnTo>
                  <a:pt x="138" y="130"/>
                </a:lnTo>
                <a:lnTo>
                  <a:pt x="137" y="130"/>
                </a:lnTo>
                <a:lnTo>
                  <a:pt x="137" y="129"/>
                </a:lnTo>
                <a:lnTo>
                  <a:pt x="135" y="129"/>
                </a:lnTo>
                <a:lnTo>
                  <a:pt x="135" y="130"/>
                </a:lnTo>
                <a:lnTo>
                  <a:pt x="137" y="130"/>
                </a:lnTo>
                <a:lnTo>
                  <a:pt x="137" y="132"/>
                </a:lnTo>
                <a:lnTo>
                  <a:pt x="135" y="132"/>
                </a:lnTo>
                <a:lnTo>
                  <a:pt x="133" y="132"/>
                </a:lnTo>
                <a:lnTo>
                  <a:pt x="133" y="130"/>
                </a:lnTo>
                <a:lnTo>
                  <a:pt x="132" y="130"/>
                </a:lnTo>
                <a:lnTo>
                  <a:pt x="133" y="127"/>
                </a:lnTo>
                <a:lnTo>
                  <a:pt x="132" y="126"/>
                </a:lnTo>
                <a:lnTo>
                  <a:pt x="130" y="124"/>
                </a:lnTo>
                <a:lnTo>
                  <a:pt x="129" y="126"/>
                </a:lnTo>
                <a:lnTo>
                  <a:pt x="129" y="124"/>
                </a:lnTo>
                <a:lnTo>
                  <a:pt x="129" y="122"/>
                </a:lnTo>
                <a:lnTo>
                  <a:pt x="127" y="122"/>
                </a:lnTo>
                <a:lnTo>
                  <a:pt x="127" y="121"/>
                </a:lnTo>
                <a:lnTo>
                  <a:pt x="125" y="119"/>
                </a:lnTo>
                <a:lnTo>
                  <a:pt x="125" y="117"/>
                </a:lnTo>
                <a:lnTo>
                  <a:pt x="124" y="117"/>
                </a:lnTo>
                <a:lnTo>
                  <a:pt x="124" y="119"/>
                </a:lnTo>
                <a:lnTo>
                  <a:pt x="122" y="119"/>
                </a:lnTo>
                <a:lnTo>
                  <a:pt x="120" y="119"/>
                </a:lnTo>
                <a:lnTo>
                  <a:pt x="119" y="119"/>
                </a:lnTo>
                <a:lnTo>
                  <a:pt x="114" y="121"/>
                </a:lnTo>
                <a:lnTo>
                  <a:pt x="112" y="121"/>
                </a:lnTo>
                <a:lnTo>
                  <a:pt x="111" y="121"/>
                </a:lnTo>
                <a:lnTo>
                  <a:pt x="111" y="119"/>
                </a:lnTo>
                <a:lnTo>
                  <a:pt x="109" y="119"/>
                </a:lnTo>
                <a:lnTo>
                  <a:pt x="109" y="117"/>
                </a:lnTo>
                <a:lnTo>
                  <a:pt x="107" y="117"/>
                </a:lnTo>
                <a:lnTo>
                  <a:pt x="106" y="117"/>
                </a:lnTo>
                <a:lnTo>
                  <a:pt x="104" y="117"/>
                </a:lnTo>
                <a:lnTo>
                  <a:pt x="104" y="116"/>
                </a:lnTo>
                <a:lnTo>
                  <a:pt x="104" y="117"/>
                </a:lnTo>
                <a:lnTo>
                  <a:pt x="99" y="117"/>
                </a:lnTo>
                <a:lnTo>
                  <a:pt x="98" y="117"/>
                </a:lnTo>
                <a:lnTo>
                  <a:pt x="98" y="119"/>
                </a:lnTo>
                <a:lnTo>
                  <a:pt x="96" y="121"/>
                </a:lnTo>
                <a:lnTo>
                  <a:pt x="96" y="122"/>
                </a:lnTo>
                <a:lnTo>
                  <a:pt x="96" y="121"/>
                </a:lnTo>
                <a:lnTo>
                  <a:pt x="94" y="121"/>
                </a:lnTo>
                <a:lnTo>
                  <a:pt x="94" y="122"/>
                </a:lnTo>
                <a:lnTo>
                  <a:pt x="93" y="121"/>
                </a:lnTo>
                <a:lnTo>
                  <a:pt x="94" y="121"/>
                </a:lnTo>
                <a:lnTo>
                  <a:pt x="94" y="119"/>
                </a:lnTo>
                <a:lnTo>
                  <a:pt x="93" y="119"/>
                </a:lnTo>
                <a:lnTo>
                  <a:pt x="91" y="119"/>
                </a:lnTo>
                <a:lnTo>
                  <a:pt x="91" y="117"/>
                </a:lnTo>
                <a:lnTo>
                  <a:pt x="91" y="116"/>
                </a:lnTo>
                <a:lnTo>
                  <a:pt x="91" y="114"/>
                </a:lnTo>
                <a:lnTo>
                  <a:pt x="91" y="113"/>
                </a:lnTo>
                <a:lnTo>
                  <a:pt x="91" y="111"/>
                </a:lnTo>
                <a:lnTo>
                  <a:pt x="93" y="111"/>
                </a:lnTo>
                <a:lnTo>
                  <a:pt x="91" y="108"/>
                </a:lnTo>
                <a:lnTo>
                  <a:pt x="91" y="106"/>
                </a:lnTo>
                <a:lnTo>
                  <a:pt x="93" y="104"/>
                </a:lnTo>
                <a:lnTo>
                  <a:pt x="93" y="103"/>
                </a:lnTo>
                <a:lnTo>
                  <a:pt x="91" y="103"/>
                </a:lnTo>
                <a:lnTo>
                  <a:pt x="91" y="101"/>
                </a:lnTo>
                <a:lnTo>
                  <a:pt x="91" y="100"/>
                </a:lnTo>
                <a:lnTo>
                  <a:pt x="90" y="100"/>
                </a:lnTo>
                <a:lnTo>
                  <a:pt x="90" y="98"/>
                </a:lnTo>
                <a:lnTo>
                  <a:pt x="88" y="95"/>
                </a:lnTo>
                <a:lnTo>
                  <a:pt x="86" y="96"/>
                </a:lnTo>
                <a:lnTo>
                  <a:pt x="85" y="95"/>
                </a:lnTo>
                <a:lnTo>
                  <a:pt x="85" y="93"/>
                </a:lnTo>
                <a:lnTo>
                  <a:pt x="83" y="95"/>
                </a:lnTo>
                <a:lnTo>
                  <a:pt x="81" y="95"/>
                </a:lnTo>
                <a:lnTo>
                  <a:pt x="80" y="95"/>
                </a:lnTo>
                <a:lnTo>
                  <a:pt x="78" y="95"/>
                </a:lnTo>
                <a:lnTo>
                  <a:pt x="77" y="93"/>
                </a:lnTo>
                <a:lnTo>
                  <a:pt x="80" y="91"/>
                </a:lnTo>
                <a:lnTo>
                  <a:pt x="80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3" y="91"/>
                </a:lnTo>
                <a:lnTo>
                  <a:pt x="72" y="91"/>
                </a:lnTo>
                <a:lnTo>
                  <a:pt x="68" y="93"/>
                </a:lnTo>
                <a:lnTo>
                  <a:pt x="67" y="93"/>
                </a:lnTo>
                <a:lnTo>
                  <a:pt x="65" y="91"/>
                </a:lnTo>
                <a:lnTo>
                  <a:pt x="64" y="91"/>
                </a:lnTo>
                <a:lnTo>
                  <a:pt x="62" y="90"/>
                </a:lnTo>
                <a:lnTo>
                  <a:pt x="60" y="90"/>
                </a:lnTo>
                <a:lnTo>
                  <a:pt x="59" y="88"/>
                </a:lnTo>
                <a:lnTo>
                  <a:pt x="59" y="87"/>
                </a:lnTo>
                <a:lnTo>
                  <a:pt x="59" y="85"/>
                </a:lnTo>
                <a:lnTo>
                  <a:pt x="59" y="83"/>
                </a:lnTo>
                <a:lnTo>
                  <a:pt x="59" y="80"/>
                </a:lnTo>
                <a:lnTo>
                  <a:pt x="59" y="77"/>
                </a:lnTo>
                <a:lnTo>
                  <a:pt x="59" y="75"/>
                </a:lnTo>
                <a:lnTo>
                  <a:pt x="57" y="74"/>
                </a:lnTo>
                <a:lnTo>
                  <a:pt x="57" y="72"/>
                </a:lnTo>
                <a:lnTo>
                  <a:pt x="57" y="70"/>
                </a:lnTo>
                <a:lnTo>
                  <a:pt x="57" y="67"/>
                </a:lnTo>
                <a:lnTo>
                  <a:pt x="59" y="65"/>
                </a:lnTo>
                <a:lnTo>
                  <a:pt x="59" y="64"/>
                </a:lnTo>
                <a:lnTo>
                  <a:pt x="59" y="62"/>
                </a:lnTo>
                <a:lnTo>
                  <a:pt x="57" y="61"/>
                </a:lnTo>
                <a:lnTo>
                  <a:pt x="55" y="61"/>
                </a:lnTo>
                <a:lnTo>
                  <a:pt x="54" y="61"/>
                </a:lnTo>
                <a:lnTo>
                  <a:pt x="52" y="57"/>
                </a:lnTo>
                <a:lnTo>
                  <a:pt x="52" y="54"/>
                </a:lnTo>
                <a:lnTo>
                  <a:pt x="51" y="51"/>
                </a:lnTo>
                <a:lnTo>
                  <a:pt x="51" y="49"/>
                </a:lnTo>
                <a:lnTo>
                  <a:pt x="49" y="49"/>
                </a:lnTo>
                <a:lnTo>
                  <a:pt x="47" y="49"/>
                </a:lnTo>
                <a:lnTo>
                  <a:pt x="44" y="51"/>
                </a:lnTo>
                <a:lnTo>
                  <a:pt x="42" y="49"/>
                </a:lnTo>
                <a:lnTo>
                  <a:pt x="39" y="51"/>
                </a:lnTo>
                <a:lnTo>
                  <a:pt x="38" y="51"/>
                </a:lnTo>
                <a:lnTo>
                  <a:pt x="36" y="51"/>
                </a:lnTo>
                <a:lnTo>
                  <a:pt x="34" y="52"/>
                </a:lnTo>
                <a:lnTo>
                  <a:pt x="31" y="52"/>
                </a:lnTo>
                <a:lnTo>
                  <a:pt x="31" y="54"/>
                </a:lnTo>
                <a:lnTo>
                  <a:pt x="31" y="56"/>
                </a:lnTo>
                <a:lnTo>
                  <a:pt x="29" y="56"/>
                </a:lnTo>
                <a:lnTo>
                  <a:pt x="29" y="57"/>
                </a:lnTo>
                <a:lnTo>
                  <a:pt x="29" y="59"/>
                </a:lnTo>
                <a:lnTo>
                  <a:pt x="28" y="59"/>
                </a:lnTo>
                <a:lnTo>
                  <a:pt x="28" y="61"/>
                </a:lnTo>
                <a:lnTo>
                  <a:pt x="26" y="61"/>
                </a:lnTo>
                <a:lnTo>
                  <a:pt x="23" y="59"/>
                </a:lnTo>
                <a:lnTo>
                  <a:pt x="23" y="57"/>
                </a:lnTo>
                <a:lnTo>
                  <a:pt x="21" y="56"/>
                </a:lnTo>
                <a:lnTo>
                  <a:pt x="20" y="56"/>
                </a:lnTo>
                <a:lnTo>
                  <a:pt x="16" y="54"/>
                </a:lnTo>
                <a:lnTo>
                  <a:pt x="16" y="52"/>
                </a:lnTo>
                <a:lnTo>
                  <a:pt x="16" y="51"/>
                </a:lnTo>
                <a:lnTo>
                  <a:pt x="15" y="51"/>
                </a:lnTo>
                <a:lnTo>
                  <a:pt x="15" y="49"/>
                </a:lnTo>
                <a:lnTo>
                  <a:pt x="15" y="48"/>
                </a:lnTo>
                <a:lnTo>
                  <a:pt x="13" y="46"/>
                </a:lnTo>
                <a:lnTo>
                  <a:pt x="12" y="44"/>
                </a:lnTo>
                <a:lnTo>
                  <a:pt x="12" y="43"/>
                </a:lnTo>
                <a:lnTo>
                  <a:pt x="12" y="41"/>
                </a:lnTo>
                <a:lnTo>
                  <a:pt x="8" y="41"/>
                </a:lnTo>
                <a:lnTo>
                  <a:pt x="7" y="39"/>
                </a:lnTo>
                <a:lnTo>
                  <a:pt x="5" y="41"/>
                </a:lnTo>
                <a:lnTo>
                  <a:pt x="3" y="39"/>
                </a:lnTo>
                <a:lnTo>
                  <a:pt x="3" y="36"/>
                </a:lnTo>
                <a:lnTo>
                  <a:pt x="2" y="36"/>
                </a:lnTo>
                <a:lnTo>
                  <a:pt x="2" y="35"/>
                </a:lnTo>
                <a:lnTo>
                  <a:pt x="2" y="33"/>
                </a:lnTo>
                <a:lnTo>
                  <a:pt x="2" y="30"/>
                </a:lnTo>
                <a:lnTo>
                  <a:pt x="2" y="28"/>
                </a:lnTo>
                <a:lnTo>
                  <a:pt x="2" y="26"/>
                </a:lnTo>
                <a:lnTo>
                  <a:pt x="0" y="26"/>
                </a:lnTo>
                <a:lnTo>
                  <a:pt x="0" y="25"/>
                </a:lnTo>
                <a:lnTo>
                  <a:pt x="5" y="22"/>
                </a:lnTo>
                <a:lnTo>
                  <a:pt x="5" y="20"/>
                </a:lnTo>
                <a:lnTo>
                  <a:pt x="3" y="18"/>
                </a:lnTo>
                <a:lnTo>
                  <a:pt x="3" y="17"/>
                </a:lnTo>
                <a:lnTo>
                  <a:pt x="3" y="15"/>
                </a:lnTo>
                <a:lnTo>
                  <a:pt x="2" y="15"/>
                </a:lnTo>
                <a:lnTo>
                  <a:pt x="2" y="13"/>
                </a:lnTo>
                <a:lnTo>
                  <a:pt x="2" y="12"/>
                </a:lnTo>
                <a:lnTo>
                  <a:pt x="2" y="10"/>
                </a:lnTo>
                <a:lnTo>
                  <a:pt x="0" y="7"/>
                </a:lnTo>
                <a:lnTo>
                  <a:pt x="2" y="5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47" name="Freeform 221"/>
          <p:cNvSpPr>
            <a:spLocks/>
          </p:cNvSpPr>
          <p:nvPr/>
        </p:nvSpPr>
        <p:spPr bwMode="auto">
          <a:xfrm>
            <a:off x="6516191" y="3656392"/>
            <a:ext cx="46077" cy="15950"/>
          </a:xfrm>
          <a:custGeom>
            <a:avLst/>
            <a:gdLst>
              <a:gd name="T0" fmla="*/ 1 w 78"/>
              <a:gd name="T1" fmla="*/ 1 h 27"/>
              <a:gd name="T2" fmla="*/ 1 w 78"/>
              <a:gd name="T3" fmla="*/ 3 h 27"/>
              <a:gd name="T4" fmla="*/ 1 w 78"/>
              <a:gd name="T5" fmla="*/ 5 h 27"/>
              <a:gd name="T6" fmla="*/ 0 w 78"/>
              <a:gd name="T7" fmla="*/ 10 h 27"/>
              <a:gd name="T8" fmla="*/ 0 w 78"/>
              <a:gd name="T9" fmla="*/ 10 h 27"/>
              <a:gd name="T10" fmla="*/ 0 w 78"/>
              <a:gd name="T11" fmla="*/ 11 h 27"/>
              <a:gd name="T12" fmla="*/ 0 w 78"/>
              <a:gd name="T13" fmla="*/ 13 h 27"/>
              <a:gd name="T14" fmla="*/ 1 w 78"/>
              <a:gd name="T15" fmla="*/ 14 h 27"/>
              <a:gd name="T16" fmla="*/ 1 w 78"/>
              <a:gd name="T17" fmla="*/ 16 h 27"/>
              <a:gd name="T18" fmla="*/ 3 w 78"/>
              <a:gd name="T19" fmla="*/ 16 h 27"/>
              <a:gd name="T20" fmla="*/ 4 w 78"/>
              <a:gd name="T21" fmla="*/ 18 h 27"/>
              <a:gd name="T22" fmla="*/ 4 w 78"/>
              <a:gd name="T23" fmla="*/ 19 h 27"/>
              <a:gd name="T24" fmla="*/ 13 w 78"/>
              <a:gd name="T25" fmla="*/ 19 h 27"/>
              <a:gd name="T26" fmla="*/ 13 w 78"/>
              <a:gd name="T27" fmla="*/ 13 h 27"/>
              <a:gd name="T28" fmla="*/ 14 w 78"/>
              <a:gd name="T29" fmla="*/ 13 h 27"/>
              <a:gd name="T30" fmla="*/ 14 w 78"/>
              <a:gd name="T31" fmla="*/ 13 h 27"/>
              <a:gd name="T32" fmla="*/ 16 w 78"/>
              <a:gd name="T33" fmla="*/ 13 h 27"/>
              <a:gd name="T34" fmla="*/ 19 w 78"/>
              <a:gd name="T35" fmla="*/ 13 h 27"/>
              <a:gd name="T36" fmla="*/ 17 w 78"/>
              <a:gd name="T37" fmla="*/ 13 h 27"/>
              <a:gd name="T38" fmla="*/ 19 w 78"/>
              <a:gd name="T39" fmla="*/ 11 h 27"/>
              <a:gd name="T40" fmla="*/ 24 w 78"/>
              <a:gd name="T41" fmla="*/ 14 h 27"/>
              <a:gd name="T42" fmla="*/ 26 w 78"/>
              <a:gd name="T43" fmla="*/ 14 h 27"/>
              <a:gd name="T44" fmla="*/ 27 w 78"/>
              <a:gd name="T45" fmla="*/ 16 h 27"/>
              <a:gd name="T46" fmla="*/ 29 w 78"/>
              <a:gd name="T47" fmla="*/ 16 h 27"/>
              <a:gd name="T48" fmla="*/ 34 w 78"/>
              <a:gd name="T49" fmla="*/ 18 h 27"/>
              <a:gd name="T50" fmla="*/ 35 w 78"/>
              <a:gd name="T51" fmla="*/ 19 h 27"/>
              <a:gd name="T52" fmla="*/ 37 w 78"/>
              <a:gd name="T53" fmla="*/ 21 h 27"/>
              <a:gd name="T54" fmla="*/ 37 w 78"/>
              <a:gd name="T55" fmla="*/ 24 h 27"/>
              <a:gd name="T56" fmla="*/ 37 w 78"/>
              <a:gd name="T57" fmla="*/ 26 h 27"/>
              <a:gd name="T58" fmla="*/ 39 w 78"/>
              <a:gd name="T59" fmla="*/ 26 h 27"/>
              <a:gd name="T60" fmla="*/ 40 w 78"/>
              <a:gd name="T61" fmla="*/ 26 h 27"/>
              <a:gd name="T62" fmla="*/ 43 w 78"/>
              <a:gd name="T63" fmla="*/ 26 h 27"/>
              <a:gd name="T64" fmla="*/ 45 w 78"/>
              <a:gd name="T65" fmla="*/ 26 h 27"/>
              <a:gd name="T66" fmla="*/ 45 w 78"/>
              <a:gd name="T67" fmla="*/ 26 h 27"/>
              <a:gd name="T68" fmla="*/ 43 w 78"/>
              <a:gd name="T69" fmla="*/ 27 h 27"/>
              <a:gd name="T70" fmla="*/ 43 w 78"/>
              <a:gd name="T71" fmla="*/ 27 h 27"/>
              <a:gd name="T72" fmla="*/ 45 w 78"/>
              <a:gd name="T73" fmla="*/ 27 h 27"/>
              <a:gd name="T74" fmla="*/ 45 w 78"/>
              <a:gd name="T75" fmla="*/ 27 h 27"/>
              <a:gd name="T76" fmla="*/ 48 w 78"/>
              <a:gd name="T77" fmla="*/ 27 h 27"/>
              <a:gd name="T78" fmla="*/ 48 w 78"/>
              <a:gd name="T79" fmla="*/ 26 h 27"/>
              <a:gd name="T80" fmla="*/ 48 w 78"/>
              <a:gd name="T81" fmla="*/ 27 h 27"/>
              <a:gd name="T82" fmla="*/ 52 w 78"/>
              <a:gd name="T83" fmla="*/ 26 h 27"/>
              <a:gd name="T84" fmla="*/ 53 w 78"/>
              <a:gd name="T85" fmla="*/ 26 h 27"/>
              <a:gd name="T86" fmla="*/ 56 w 78"/>
              <a:gd name="T87" fmla="*/ 23 h 27"/>
              <a:gd name="T88" fmla="*/ 56 w 78"/>
              <a:gd name="T89" fmla="*/ 24 h 27"/>
              <a:gd name="T90" fmla="*/ 58 w 78"/>
              <a:gd name="T91" fmla="*/ 23 h 27"/>
              <a:gd name="T92" fmla="*/ 60 w 78"/>
              <a:gd name="T93" fmla="*/ 23 h 27"/>
              <a:gd name="T94" fmla="*/ 68 w 78"/>
              <a:gd name="T95" fmla="*/ 19 h 27"/>
              <a:gd name="T96" fmla="*/ 78 w 78"/>
              <a:gd name="T97" fmla="*/ 1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" h="27">
                <a:moveTo>
                  <a:pt x="1" y="0"/>
                </a:moveTo>
                <a:lnTo>
                  <a:pt x="1" y="1"/>
                </a:lnTo>
                <a:lnTo>
                  <a:pt x="1" y="1"/>
                </a:lnTo>
                <a:lnTo>
                  <a:pt x="1" y="3"/>
                </a:lnTo>
                <a:lnTo>
                  <a:pt x="1" y="3"/>
                </a:lnTo>
                <a:lnTo>
                  <a:pt x="1" y="5"/>
                </a:lnTo>
                <a:lnTo>
                  <a:pt x="0" y="8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1"/>
                </a:lnTo>
                <a:lnTo>
                  <a:pt x="0" y="11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1" y="14"/>
                </a:lnTo>
                <a:lnTo>
                  <a:pt x="1" y="14"/>
                </a:lnTo>
                <a:lnTo>
                  <a:pt x="1" y="16"/>
                </a:lnTo>
                <a:lnTo>
                  <a:pt x="3" y="16"/>
                </a:lnTo>
                <a:lnTo>
                  <a:pt x="3" y="16"/>
                </a:lnTo>
                <a:lnTo>
                  <a:pt x="3" y="16"/>
                </a:lnTo>
                <a:lnTo>
                  <a:pt x="4" y="18"/>
                </a:lnTo>
                <a:lnTo>
                  <a:pt x="4" y="18"/>
                </a:lnTo>
                <a:lnTo>
                  <a:pt x="4" y="19"/>
                </a:lnTo>
                <a:lnTo>
                  <a:pt x="8" y="19"/>
                </a:lnTo>
                <a:lnTo>
                  <a:pt x="13" y="19"/>
                </a:lnTo>
                <a:lnTo>
                  <a:pt x="13" y="13"/>
                </a:lnTo>
                <a:lnTo>
                  <a:pt x="13" y="13"/>
                </a:lnTo>
                <a:lnTo>
                  <a:pt x="14" y="13"/>
                </a:lnTo>
                <a:lnTo>
                  <a:pt x="14" y="13"/>
                </a:lnTo>
                <a:lnTo>
                  <a:pt x="14" y="13"/>
                </a:lnTo>
                <a:lnTo>
                  <a:pt x="14" y="13"/>
                </a:lnTo>
                <a:lnTo>
                  <a:pt x="16" y="13"/>
                </a:lnTo>
                <a:lnTo>
                  <a:pt x="16" y="13"/>
                </a:lnTo>
                <a:lnTo>
                  <a:pt x="19" y="13"/>
                </a:lnTo>
                <a:lnTo>
                  <a:pt x="19" y="13"/>
                </a:lnTo>
                <a:lnTo>
                  <a:pt x="19" y="13"/>
                </a:lnTo>
                <a:lnTo>
                  <a:pt x="17" y="13"/>
                </a:lnTo>
                <a:lnTo>
                  <a:pt x="19" y="11"/>
                </a:lnTo>
                <a:lnTo>
                  <a:pt x="19" y="11"/>
                </a:lnTo>
                <a:lnTo>
                  <a:pt x="24" y="14"/>
                </a:lnTo>
                <a:lnTo>
                  <a:pt x="24" y="14"/>
                </a:lnTo>
                <a:lnTo>
                  <a:pt x="24" y="13"/>
                </a:lnTo>
                <a:lnTo>
                  <a:pt x="26" y="14"/>
                </a:lnTo>
                <a:lnTo>
                  <a:pt x="27" y="14"/>
                </a:lnTo>
                <a:lnTo>
                  <a:pt x="27" y="16"/>
                </a:lnTo>
                <a:lnTo>
                  <a:pt x="29" y="16"/>
                </a:lnTo>
                <a:lnTo>
                  <a:pt x="29" y="16"/>
                </a:lnTo>
                <a:lnTo>
                  <a:pt x="30" y="16"/>
                </a:lnTo>
                <a:lnTo>
                  <a:pt x="34" y="18"/>
                </a:lnTo>
                <a:lnTo>
                  <a:pt x="34" y="19"/>
                </a:lnTo>
                <a:lnTo>
                  <a:pt x="35" y="19"/>
                </a:lnTo>
                <a:lnTo>
                  <a:pt x="37" y="19"/>
                </a:lnTo>
                <a:lnTo>
                  <a:pt x="37" y="21"/>
                </a:lnTo>
                <a:lnTo>
                  <a:pt x="37" y="24"/>
                </a:lnTo>
                <a:lnTo>
                  <a:pt x="37" y="24"/>
                </a:lnTo>
                <a:lnTo>
                  <a:pt x="37" y="26"/>
                </a:lnTo>
                <a:lnTo>
                  <a:pt x="37" y="26"/>
                </a:lnTo>
                <a:lnTo>
                  <a:pt x="37" y="26"/>
                </a:lnTo>
                <a:lnTo>
                  <a:pt x="39" y="26"/>
                </a:lnTo>
                <a:lnTo>
                  <a:pt x="39" y="26"/>
                </a:lnTo>
                <a:lnTo>
                  <a:pt x="40" y="26"/>
                </a:lnTo>
                <a:lnTo>
                  <a:pt x="42" y="27"/>
                </a:lnTo>
                <a:lnTo>
                  <a:pt x="43" y="26"/>
                </a:lnTo>
                <a:lnTo>
                  <a:pt x="45" y="26"/>
                </a:lnTo>
                <a:lnTo>
                  <a:pt x="45" y="26"/>
                </a:lnTo>
                <a:lnTo>
                  <a:pt x="45" y="26"/>
                </a:lnTo>
                <a:lnTo>
                  <a:pt x="45" y="26"/>
                </a:lnTo>
                <a:lnTo>
                  <a:pt x="45" y="26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5" y="27"/>
                </a:lnTo>
                <a:lnTo>
                  <a:pt x="45" y="27"/>
                </a:lnTo>
                <a:lnTo>
                  <a:pt x="45" y="27"/>
                </a:lnTo>
                <a:lnTo>
                  <a:pt x="45" y="27"/>
                </a:lnTo>
                <a:lnTo>
                  <a:pt x="47" y="27"/>
                </a:lnTo>
                <a:lnTo>
                  <a:pt x="48" y="27"/>
                </a:lnTo>
                <a:lnTo>
                  <a:pt x="48" y="27"/>
                </a:lnTo>
                <a:lnTo>
                  <a:pt x="48" y="26"/>
                </a:lnTo>
                <a:lnTo>
                  <a:pt x="48" y="26"/>
                </a:lnTo>
                <a:lnTo>
                  <a:pt x="48" y="27"/>
                </a:lnTo>
                <a:lnTo>
                  <a:pt x="50" y="26"/>
                </a:lnTo>
                <a:lnTo>
                  <a:pt x="52" y="26"/>
                </a:lnTo>
                <a:lnTo>
                  <a:pt x="52" y="26"/>
                </a:lnTo>
                <a:lnTo>
                  <a:pt x="53" y="26"/>
                </a:lnTo>
                <a:lnTo>
                  <a:pt x="55" y="24"/>
                </a:lnTo>
                <a:lnTo>
                  <a:pt x="56" y="23"/>
                </a:lnTo>
                <a:lnTo>
                  <a:pt x="56" y="23"/>
                </a:lnTo>
                <a:lnTo>
                  <a:pt x="56" y="24"/>
                </a:lnTo>
                <a:lnTo>
                  <a:pt x="58" y="24"/>
                </a:lnTo>
                <a:lnTo>
                  <a:pt x="58" y="23"/>
                </a:lnTo>
                <a:lnTo>
                  <a:pt x="60" y="24"/>
                </a:lnTo>
                <a:lnTo>
                  <a:pt x="60" y="23"/>
                </a:lnTo>
                <a:lnTo>
                  <a:pt x="61" y="23"/>
                </a:lnTo>
                <a:lnTo>
                  <a:pt x="68" y="19"/>
                </a:lnTo>
                <a:lnTo>
                  <a:pt x="71" y="16"/>
                </a:lnTo>
                <a:lnTo>
                  <a:pt x="78" y="11"/>
                </a:lnTo>
                <a:lnTo>
                  <a:pt x="78" y="1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48" name="Line 222"/>
          <p:cNvSpPr>
            <a:spLocks noChangeShapeType="1"/>
          </p:cNvSpPr>
          <p:nvPr/>
        </p:nvSpPr>
        <p:spPr bwMode="auto">
          <a:xfrm>
            <a:off x="6562859" y="3659936"/>
            <a:ext cx="1181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49" name="Freeform 223"/>
          <p:cNvSpPr>
            <a:spLocks/>
          </p:cNvSpPr>
          <p:nvPr/>
        </p:nvSpPr>
        <p:spPr bwMode="auto">
          <a:xfrm>
            <a:off x="6599483" y="365698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50" name="Freeform 224"/>
          <p:cNvSpPr>
            <a:spLocks/>
          </p:cNvSpPr>
          <p:nvPr/>
        </p:nvSpPr>
        <p:spPr bwMode="auto">
          <a:xfrm>
            <a:off x="6599484" y="3656983"/>
            <a:ext cx="1181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51" name="Freeform 225"/>
          <p:cNvSpPr>
            <a:spLocks/>
          </p:cNvSpPr>
          <p:nvPr/>
        </p:nvSpPr>
        <p:spPr bwMode="auto">
          <a:xfrm>
            <a:off x="6598303" y="3656392"/>
            <a:ext cx="1181" cy="1772"/>
          </a:xfrm>
          <a:custGeom>
            <a:avLst/>
            <a:gdLst>
              <a:gd name="T0" fmla="*/ 2 w 2"/>
              <a:gd name="T1" fmla="*/ 1 h 3"/>
              <a:gd name="T2" fmla="*/ 2 w 2"/>
              <a:gd name="T3" fmla="*/ 1 h 3"/>
              <a:gd name="T4" fmla="*/ 2 w 2"/>
              <a:gd name="T5" fmla="*/ 1 h 3"/>
              <a:gd name="T6" fmla="*/ 2 w 2"/>
              <a:gd name="T7" fmla="*/ 0 h 3"/>
              <a:gd name="T8" fmla="*/ 2 w 2"/>
              <a:gd name="T9" fmla="*/ 0 h 3"/>
              <a:gd name="T10" fmla="*/ 2 w 2"/>
              <a:gd name="T11" fmla="*/ 0 h 3"/>
              <a:gd name="T12" fmla="*/ 2 w 2"/>
              <a:gd name="T13" fmla="*/ 1 h 3"/>
              <a:gd name="T14" fmla="*/ 2 w 2"/>
              <a:gd name="T15" fmla="*/ 1 h 3"/>
              <a:gd name="T16" fmla="*/ 2 w 2"/>
              <a:gd name="T17" fmla="*/ 1 h 3"/>
              <a:gd name="T18" fmla="*/ 2 w 2"/>
              <a:gd name="T19" fmla="*/ 1 h 3"/>
              <a:gd name="T20" fmla="*/ 2 w 2"/>
              <a:gd name="T21" fmla="*/ 1 h 3"/>
              <a:gd name="T22" fmla="*/ 2 w 2"/>
              <a:gd name="T23" fmla="*/ 1 h 3"/>
              <a:gd name="T24" fmla="*/ 2 w 2"/>
              <a:gd name="T25" fmla="*/ 1 h 3"/>
              <a:gd name="T26" fmla="*/ 2 w 2"/>
              <a:gd name="T27" fmla="*/ 1 h 3"/>
              <a:gd name="T28" fmla="*/ 2 w 2"/>
              <a:gd name="T29" fmla="*/ 1 h 3"/>
              <a:gd name="T30" fmla="*/ 2 w 2"/>
              <a:gd name="T31" fmla="*/ 1 h 3"/>
              <a:gd name="T32" fmla="*/ 2 w 2"/>
              <a:gd name="T33" fmla="*/ 3 h 3"/>
              <a:gd name="T34" fmla="*/ 2 w 2"/>
              <a:gd name="T35" fmla="*/ 3 h 3"/>
              <a:gd name="T36" fmla="*/ 2 w 2"/>
              <a:gd name="T37" fmla="*/ 1 h 3"/>
              <a:gd name="T38" fmla="*/ 2 w 2"/>
              <a:gd name="T39" fmla="*/ 3 h 3"/>
              <a:gd name="T40" fmla="*/ 2 w 2"/>
              <a:gd name="T41" fmla="*/ 3 h 3"/>
              <a:gd name="T42" fmla="*/ 2 w 2"/>
              <a:gd name="T43" fmla="*/ 3 h 3"/>
              <a:gd name="T44" fmla="*/ 2 w 2"/>
              <a:gd name="T45" fmla="*/ 1 h 3"/>
              <a:gd name="T46" fmla="*/ 0 w 2"/>
              <a:gd name="T47" fmla="*/ 3 h 3"/>
              <a:gd name="T48" fmla="*/ 0 w 2"/>
              <a:gd name="T4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" h="3">
                <a:moveTo>
                  <a:pt x="2" y="1"/>
                </a:moveTo>
                <a:lnTo>
                  <a:pt x="2" y="1"/>
                </a:lnTo>
                <a:lnTo>
                  <a:pt x="2" y="1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3"/>
                </a:lnTo>
                <a:lnTo>
                  <a:pt x="2" y="3"/>
                </a:lnTo>
                <a:lnTo>
                  <a:pt x="2" y="1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1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52" name="Freeform 226"/>
          <p:cNvSpPr>
            <a:spLocks/>
          </p:cNvSpPr>
          <p:nvPr/>
        </p:nvSpPr>
        <p:spPr bwMode="auto">
          <a:xfrm>
            <a:off x="6599484" y="3656392"/>
            <a:ext cx="1181" cy="0"/>
          </a:xfrm>
          <a:custGeom>
            <a:avLst/>
            <a:gdLst>
              <a:gd name="T0" fmla="*/ 2 w 2"/>
              <a:gd name="T1" fmla="*/ 2 w 2"/>
              <a:gd name="T2" fmla="*/ 2 w 2"/>
              <a:gd name="T3" fmla="*/ 2 w 2"/>
              <a:gd name="T4" fmla="*/ 2 w 2"/>
              <a:gd name="T5" fmla="*/ 0 w 2"/>
              <a:gd name="T6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53" name="Freeform 227"/>
          <p:cNvSpPr>
            <a:spLocks/>
          </p:cNvSpPr>
          <p:nvPr/>
        </p:nvSpPr>
        <p:spPr bwMode="auto">
          <a:xfrm>
            <a:off x="6598303" y="3656392"/>
            <a:ext cx="1181" cy="591"/>
          </a:xfrm>
          <a:custGeom>
            <a:avLst/>
            <a:gdLst>
              <a:gd name="T0" fmla="*/ 0 w 2"/>
              <a:gd name="T1" fmla="*/ 1 h 1"/>
              <a:gd name="T2" fmla="*/ 0 w 2"/>
              <a:gd name="T3" fmla="*/ 1 h 1"/>
              <a:gd name="T4" fmla="*/ 0 w 2"/>
              <a:gd name="T5" fmla="*/ 1 h 1"/>
              <a:gd name="T6" fmla="*/ 0 w 2"/>
              <a:gd name="T7" fmla="*/ 1 h 1"/>
              <a:gd name="T8" fmla="*/ 2 w 2"/>
              <a:gd name="T9" fmla="*/ 1 h 1"/>
              <a:gd name="T10" fmla="*/ 0 w 2"/>
              <a:gd name="T11" fmla="*/ 0 h 1"/>
              <a:gd name="T12" fmla="*/ 0 w 2"/>
              <a:gd name="T13" fmla="*/ 0 h 1"/>
              <a:gd name="T14" fmla="*/ 0 w 2"/>
              <a:gd name="T15" fmla="*/ 0 h 1"/>
              <a:gd name="T16" fmla="*/ 2 w 2"/>
              <a:gd name="T17" fmla="*/ 0 h 1"/>
              <a:gd name="T18" fmla="*/ 2 w 2"/>
              <a:gd name="T19" fmla="*/ 0 h 1"/>
              <a:gd name="T20" fmla="*/ 0 w 2"/>
              <a:gd name="T21" fmla="*/ 0 h 1"/>
              <a:gd name="T22" fmla="*/ 2 w 2"/>
              <a:gd name="T23" fmla="*/ 0 h 1"/>
              <a:gd name="T24" fmla="*/ 2 w 2"/>
              <a:gd name="T25" fmla="*/ 0 h 1"/>
              <a:gd name="T26" fmla="*/ 2 w 2"/>
              <a:gd name="T2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"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1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54" name="Freeform 228"/>
          <p:cNvSpPr>
            <a:spLocks/>
          </p:cNvSpPr>
          <p:nvPr/>
        </p:nvSpPr>
        <p:spPr bwMode="auto">
          <a:xfrm>
            <a:off x="6599484" y="3656392"/>
            <a:ext cx="1181" cy="0"/>
          </a:xfrm>
          <a:custGeom>
            <a:avLst/>
            <a:gdLst>
              <a:gd name="T0" fmla="*/ 0 w 2"/>
              <a:gd name="T1" fmla="*/ 2 w 2"/>
              <a:gd name="T2" fmla="*/ 2 w 2"/>
              <a:gd name="T3" fmla="*/ 2 w 2"/>
              <a:gd name="T4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55" name="Freeform 229"/>
          <p:cNvSpPr>
            <a:spLocks/>
          </p:cNvSpPr>
          <p:nvPr/>
        </p:nvSpPr>
        <p:spPr bwMode="auto">
          <a:xfrm>
            <a:off x="6590623" y="3653438"/>
            <a:ext cx="62617" cy="65571"/>
          </a:xfrm>
          <a:custGeom>
            <a:avLst/>
            <a:gdLst>
              <a:gd name="T0" fmla="*/ 5 w 106"/>
              <a:gd name="T1" fmla="*/ 8 h 111"/>
              <a:gd name="T2" fmla="*/ 5 w 106"/>
              <a:gd name="T3" fmla="*/ 8 h 111"/>
              <a:gd name="T4" fmla="*/ 0 w 106"/>
              <a:gd name="T5" fmla="*/ 6 h 111"/>
              <a:gd name="T6" fmla="*/ 4 w 106"/>
              <a:gd name="T7" fmla="*/ 10 h 111"/>
              <a:gd name="T8" fmla="*/ 10 w 106"/>
              <a:gd name="T9" fmla="*/ 10 h 111"/>
              <a:gd name="T10" fmla="*/ 13 w 106"/>
              <a:gd name="T11" fmla="*/ 13 h 111"/>
              <a:gd name="T12" fmla="*/ 20 w 106"/>
              <a:gd name="T13" fmla="*/ 6 h 111"/>
              <a:gd name="T14" fmla="*/ 22 w 106"/>
              <a:gd name="T15" fmla="*/ 2 h 111"/>
              <a:gd name="T16" fmla="*/ 25 w 106"/>
              <a:gd name="T17" fmla="*/ 2 h 111"/>
              <a:gd name="T18" fmla="*/ 30 w 106"/>
              <a:gd name="T19" fmla="*/ 8 h 111"/>
              <a:gd name="T20" fmla="*/ 31 w 106"/>
              <a:gd name="T21" fmla="*/ 18 h 111"/>
              <a:gd name="T22" fmla="*/ 33 w 106"/>
              <a:gd name="T23" fmla="*/ 26 h 111"/>
              <a:gd name="T24" fmla="*/ 41 w 106"/>
              <a:gd name="T25" fmla="*/ 28 h 111"/>
              <a:gd name="T26" fmla="*/ 43 w 106"/>
              <a:gd name="T27" fmla="*/ 32 h 111"/>
              <a:gd name="T28" fmla="*/ 49 w 106"/>
              <a:gd name="T29" fmla="*/ 34 h 111"/>
              <a:gd name="T30" fmla="*/ 59 w 106"/>
              <a:gd name="T31" fmla="*/ 32 h 111"/>
              <a:gd name="T32" fmla="*/ 62 w 106"/>
              <a:gd name="T33" fmla="*/ 31 h 111"/>
              <a:gd name="T34" fmla="*/ 65 w 106"/>
              <a:gd name="T35" fmla="*/ 31 h 111"/>
              <a:gd name="T36" fmla="*/ 69 w 106"/>
              <a:gd name="T37" fmla="*/ 41 h 111"/>
              <a:gd name="T38" fmla="*/ 77 w 106"/>
              <a:gd name="T39" fmla="*/ 44 h 111"/>
              <a:gd name="T40" fmla="*/ 78 w 106"/>
              <a:gd name="T41" fmla="*/ 47 h 111"/>
              <a:gd name="T42" fmla="*/ 82 w 106"/>
              <a:gd name="T43" fmla="*/ 47 h 111"/>
              <a:gd name="T44" fmla="*/ 85 w 106"/>
              <a:gd name="T45" fmla="*/ 47 h 111"/>
              <a:gd name="T46" fmla="*/ 87 w 106"/>
              <a:gd name="T47" fmla="*/ 50 h 111"/>
              <a:gd name="T48" fmla="*/ 88 w 106"/>
              <a:gd name="T49" fmla="*/ 52 h 111"/>
              <a:gd name="T50" fmla="*/ 92 w 106"/>
              <a:gd name="T51" fmla="*/ 50 h 111"/>
              <a:gd name="T52" fmla="*/ 95 w 106"/>
              <a:gd name="T53" fmla="*/ 54 h 111"/>
              <a:gd name="T54" fmla="*/ 93 w 106"/>
              <a:gd name="T55" fmla="*/ 55 h 111"/>
              <a:gd name="T56" fmla="*/ 90 w 106"/>
              <a:gd name="T57" fmla="*/ 59 h 111"/>
              <a:gd name="T58" fmla="*/ 93 w 106"/>
              <a:gd name="T59" fmla="*/ 59 h 111"/>
              <a:gd name="T60" fmla="*/ 92 w 106"/>
              <a:gd name="T61" fmla="*/ 62 h 111"/>
              <a:gd name="T62" fmla="*/ 90 w 106"/>
              <a:gd name="T63" fmla="*/ 62 h 111"/>
              <a:gd name="T64" fmla="*/ 90 w 106"/>
              <a:gd name="T65" fmla="*/ 63 h 111"/>
              <a:gd name="T66" fmla="*/ 88 w 106"/>
              <a:gd name="T67" fmla="*/ 65 h 111"/>
              <a:gd name="T68" fmla="*/ 85 w 106"/>
              <a:gd name="T69" fmla="*/ 68 h 111"/>
              <a:gd name="T70" fmla="*/ 87 w 106"/>
              <a:gd name="T71" fmla="*/ 72 h 111"/>
              <a:gd name="T72" fmla="*/ 85 w 106"/>
              <a:gd name="T73" fmla="*/ 75 h 111"/>
              <a:gd name="T74" fmla="*/ 83 w 106"/>
              <a:gd name="T75" fmla="*/ 78 h 111"/>
              <a:gd name="T76" fmla="*/ 82 w 106"/>
              <a:gd name="T77" fmla="*/ 80 h 111"/>
              <a:gd name="T78" fmla="*/ 85 w 106"/>
              <a:gd name="T79" fmla="*/ 80 h 111"/>
              <a:gd name="T80" fmla="*/ 83 w 106"/>
              <a:gd name="T81" fmla="*/ 81 h 111"/>
              <a:gd name="T82" fmla="*/ 82 w 106"/>
              <a:gd name="T83" fmla="*/ 85 h 111"/>
              <a:gd name="T84" fmla="*/ 80 w 106"/>
              <a:gd name="T85" fmla="*/ 86 h 111"/>
              <a:gd name="T86" fmla="*/ 78 w 106"/>
              <a:gd name="T87" fmla="*/ 86 h 111"/>
              <a:gd name="T88" fmla="*/ 77 w 106"/>
              <a:gd name="T89" fmla="*/ 89 h 111"/>
              <a:gd name="T90" fmla="*/ 75 w 106"/>
              <a:gd name="T91" fmla="*/ 91 h 111"/>
              <a:gd name="T92" fmla="*/ 74 w 106"/>
              <a:gd name="T93" fmla="*/ 94 h 111"/>
              <a:gd name="T94" fmla="*/ 74 w 106"/>
              <a:gd name="T95" fmla="*/ 99 h 111"/>
              <a:gd name="T96" fmla="*/ 77 w 106"/>
              <a:gd name="T97" fmla="*/ 99 h 111"/>
              <a:gd name="T98" fmla="*/ 78 w 106"/>
              <a:gd name="T99" fmla="*/ 101 h 111"/>
              <a:gd name="T100" fmla="*/ 77 w 106"/>
              <a:gd name="T101" fmla="*/ 106 h 111"/>
              <a:gd name="T102" fmla="*/ 78 w 106"/>
              <a:gd name="T103" fmla="*/ 109 h 111"/>
              <a:gd name="T104" fmla="*/ 82 w 106"/>
              <a:gd name="T105" fmla="*/ 109 h 111"/>
              <a:gd name="T106" fmla="*/ 85 w 106"/>
              <a:gd name="T107" fmla="*/ 106 h 111"/>
              <a:gd name="T108" fmla="*/ 88 w 106"/>
              <a:gd name="T109" fmla="*/ 109 h 111"/>
              <a:gd name="T110" fmla="*/ 92 w 106"/>
              <a:gd name="T111" fmla="*/ 109 h 111"/>
              <a:gd name="T112" fmla="*/ 95 w 106"/>
              <a:gd name="T113" fmla="*/ 107 h 111"/>
              <a:gd name="T114" fmla="*/ 95 w 106"/>
              <a:gd name="T115" fmla="*/ 111 h 111"/>
              <a:gd name="T116" fmla="*/ 98 w 106"/>
              <a:gd name="T117" fmla="*/ 111 h 111"/>
              <a:gd name="T118" fmla="*/ 103 w 106"/>
              <a:gd name="T119" fmla="*/ 109 h 111"/>
              <a:gd name="T120" fmla="*/ 106 w 106"/>
              <a:gd name="T121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" h="111">
                <a:moveTo>
                  <a:pt x="5" y="3"/>
                </a:move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5" y="8"/>
                </a:lnTo>
                <a:lnTo>
                  <a:pt x="4" y="8"/>
                </a:ln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lnTo>
                  <a:pt x="0" y="8"/>
                </a:lnTo>
                <a:lnTo>
                  <a:pt x="2" y="10"/>
                </a:lnTo>
                <a:lnTo>
                  <a:pt x="2" y="10"/>
                </a:lnTo>
                <a:lnTo>
                  <a:pt x="4" y="10"/>
                </a:lnTo>
                <a:lnTo>
                  <a:pt x="5" y="10"/>
                </a:lnTo>
                <a:lnTo>
                  <a:pt x="7" y="10"/>
                </a:lnTo>
                <a:lnTo>
                  <a:pt x="9" y="10"/>
                </a:lnTo>
                <a:lnTo>
                  <a:pt x="10" y="10"/>
                </a:lnTo>
                <a:lnTo>
                  <a:pt x="10" y="10"/>
                </a:lnTo>
                <a:lnTo>
                  <a:pt x="12" y="10"/>
                </a:lnTo>
                <a:lnTo>
                  <a:pt x="12" y="11"/>
                </a:lnTo>
                <a:lnTo>
                  <a:pt x="13" y="13"/>
                </a:lnTo>
                <a:lnTo>
                  <a:pt x="13" y="13"/>
                </a:lnTo>
                <a:lnTo>
                  <a:pt x="13" y="13"/>
                </a:lnTo>
                <a:lnTo>
                  <a:pt x="17" y="10"/>
                </a:lnTo>
                <a:lnTo>
                  <a:pt x="20" y="6"/>
                </a:lnTo>
                <a:lnTo>
                  <a:pt x="22" y="6"/>
                </a:lnTo>
                <a:lnTo>
                  <a:pt x="22" y="5"/>
                </a:lnTo>
                <a:lnTo>
                  <a:pt x="22" y="5"/>
                </a:lnTo>
                <a:lnTo>
                  <a:pt x="22" y="2"/>
                </a:lnTo>
                <a:lnTo>
                  <a:pt x="23" y="2"/>
                </a:lnTo>
                <a:lnTo>
                  <a:pt x="23" y="0"/>
                </a:lnTo>
                <a:lnTo>
                  <a:pt x="25" y="0"/>
                </a:lnTo>
                <a:lnTo>
                  <a:pt x="25" y="2"/>
                </a:lnTo>
                <a:lnTo>
                  <a:pt x="25" y="3"/>
                </a:lnTo>
                <a:lnTo>
                  <a:pt x="28" y="3"/>
                </a:lnTo>
                <a:lnTo>
                  <a:pt x="28" y="3"/>
                </a:lnTo>
                <a:lnTo>
                  <a:pt x="30" y="8"/>
                </a:lnTo>
                <a:lnTo>
                  <a:pt x="30" y="8"/>
                </a:lnTo>
                <a:lnTo>
                  <a:pt x="30" y="10"/>
                </a:lnTo>
                <a:lnTo>
                  <a:pt x="26" y="13"/>
                </a:lnTo>
                <a:lnTo>
                  <a:pt x="31" y="18"/>
                </a:lnTo>
                <a:lnTo>
                  <a:pt x="31" y="19"/>
                </a:lnTo>
                <a:lnTo>
                  <a:pt x="31" y="21"/>
                </a:lnTo>
                <a:lnTo>
                  <a:pt x="31" y="24"/>
                </a:lnTo>
                <a:lnTo>
                  <a:pt x="33" y="26"/>
                </a:lnTo>
                <a:lnTo>
                  <a:pt x="35" y="26"/>
                </a:lnTo>
                <a:lnTo>
                  <a:pt x="36" y="26"/>
                </a:lnTo>
                <a:lnTo>
                  <a:pt x="38" y="24"/>
                </a:lnTo>
                <a:lnTo>
                  <a:pt x="41" y="28"/>
                </a:lnTo>
                <a:lnTo>
                  <a:pt x="41" y="28"/>
                </a:lnTo>
                <a:lnTo>
                  <a:pt x="39" y="32"/>
                </a:lnTo>
                <a:lnTo>
                  <a:pt x="41" y="34"/>
                </a:lnTo>
                <a:lnTo>
                  <a:pt x="43" y="32"/>
                </a:lnTo>
                <a:lnTo>
                  <a:pt x="43" y="32"/>
                </a:lnTo>
                <a:lnTo>
                  <a:pt x="46" y="34"/>
                </a:lnTo>
                <a:lnTo>
                  <a:pt x="49" y="34"/>
                </a:lnTo>
                <a:lnTo>
                  <a:pt x="49" y="34"/>
                </a:lnTo>
                <a:lnTo>
                  <a:pt x="51" y="32"/>
                </a:lnTo>
                <a:lnTo>
                  <a:pt x="57" y="34"/>
                </a:lnTo>
                <a:lnTo>
                  <a:pt x="57" y="34"/>
                </a:lnTo>
                <a:lnTo>
                  <a:pt x="59" y="32"/>
                </a:lnTo>
                <a:lnTo>
                  <a:pt x="59" y="32"/>
                </a:lnTo>
                <a:lnTo>
                  <a:pt x="61" y="31"/>
                </a:lnTo>
                <a:lnTo>
                  <a:pt x="62" y="31"/>
                </a:lnTo>
                <a:lnTo>
                  <a:pt x="62" y="31"/>
                </a:lnTo>
                <a:lnTo>
                  <a:pt x="62" y="29"/>
                </a:lnTo>
                <a:lnTo>
                  <a:pt x="64" y="29"/>
                </a:lnTo>
                <a:lnTo>
                  <a:pt x="64" y="29"/>
                </a:lnTo>
                <a:lnTo>
                  <a:pt x="65" y="31"/>
                </a:lnTo>
                <a:lnTo>
                  <a:pt x="67" y="32"/>
                </a:lnTo>
                <a:lnTo>
                  <a:pt x="69" y="34"/>
                </a:lnTo>
                <a:lnTo>
                  <a:pt x="69" y="39"/>
                </a:lnTo>
                <a:lnTo>
                  <a:pt x="69" y="41"/>
                </a:lnTo>
                <a:lnTo>
                  <a:pt x="69" y="41"/>
                </a:lnTo>
                <a:lnTo>
                  <a:pt x="70" y="41"/>
                </a:lnTo>
                <a:lnTo>
                  <a:pt x="74" y="44"/>
                </a:lnTo>
                <a:lnTo>
                  <a:pt x="77" y="44"/>
                </a:lnTo>
                <a:lnTo>
                  <a:pt x="77" y="45"/>
                </a:lnTo>
                <a:lnTo>
                  <a:pt x="77" y="47"/>
                </a:lnTo>
                <a:lnTo>
                  <a:pt x="78" y="47"/>
                </a:lnTo>
                <a:lnTo>
                  <a:pt x="78" y="47"/>
                </a:lnTo>
                <a:lnTo>
                  <a:pt x="78" y="47"/>
                </a:lnTo>
                <a:lnTo>
                  <a:pt x="80" y="47"/>
                </a:lnTo>
                <a:lnTo>
                  <a:pt x="80" y="47"/>
                </a:lnTo>
                <a:lnTo>
                  <a:pt x="82" y="47"/>
                </a:lnTo>
                <a:lnTo>
                  <a:pt x="82" y="49"/>
                </a:lnTo>
                <a:lnTo>
                  <a:pt x="83" y="47"/>
                </a:lnTo>
                <a:lnTo>
                  <a:pt x="83" y="47"/>
                </a:lnTo>
                <a:lnTo>
                  <a:pt x="85" y="47"/>
                </a:lnTo>
                <a:lnTo>
                  <a:pt x="87" y="47"/>
                </a:lnTo>
                <a:lnTo>
                  <a:pt x="87" y="47"/>
                </a:lnTo>
                <a:lnTo>
                  <a:pt x="88" y="49"/>
                </a:lnTo>
                <a:lnTo>
                  <a:pt x="87" y="50"/>
                </a:lnTo>
                <a:lnTo>
                  <a:pt x="87" y="50"/>
                </a:lnTo>
                <a:lnTo>
                  <a:pt x="88" y="50"/>
                </a:lnTo>
                <a:lnTo>
                  <a:pt x="88" y="50"/>
                </a:lnTo>
                <a:lnTo>
                  <a:pt x="88" y="52"/>
                </a:lnTo>
                <a:lnTo>
                  <a:pt x="88" y="52"/>
                </a:lnTo>
                <a:lnTo>
                  <a:pt x="90" y="52"/>
                </a:lnTo>
                <a:lnTo>
                  <a:pt x="92" y="50"/>
                </a:lnTo>
                <a:lnTo>
                  <a:pt x="92" y="50"/>
                </a:lnTo>
                <a:lnTo>
                  <a:pt x="93" y="50"/>
                </a:lnTo>
                <a:lnTo>
                  <a:pt x="93" y="52"/>
                </a:lnTo>
                <a:lnTo>
                  <a:pt x="95" y="54"/>
                </a:lnTo>
                <a:lnTo>
                  <a:pt x="95" y="54"/>
                </a:lnTo>
                <a:lnTo>
                  <a:pt x="95" y="54"/>
                </a:lnTo>
                <a:lnTo>
                  <a:pt x="95" y="54"/>
                </a:lnTo>
                <a:lnTo>
                  <a:pt x="93" y="55"/>
                </a:lnTo>
                <a:lnTo>
                  <a:pt x="93" y="55"/>
                </a:lnTo>
                <a:lnTo>
                  <a:pt x="93" y="55"/>
                </a:lnTo>
                <a:lnTo>
                  <a:pt x="92" y="57"/>
                </a:lnTo>
                <a:lnTo>
                  <a:pt x="92" y="57"/>
                </a:lnTo>
                <a:lnTo>
                  <a:pt x="90" y="59"/>
                </a:lnTo>
                <a:lnTo>
                  <a:pt x="92" y="59"/>
                </a:lnTo>
                <a:lnTo>
                  <a:pt x="92" y="59"/>
                </a:lnTo>
                <a:lnTo>
                  <a:pt x="92" y="59"/>
                </a:lnTo>
                <a:lnTo>
                  <a:pt x="93" y="59"/>
                </a:lnTo>
                <a:lnTo>
                  <a:pt x="93" y="60"/>
                </a:lnTo>
                <a:lnTo>
                  <a:pt x="93" y="60"/>
                </a:lnTo>
                <a:lnTo>
                  <a:pt x="92" y="62"/>
                </a:lnTo>
                <a:lnTo>
                  <a:pt x="92" y="62"/>
                </a:lnTo>
                <a:lnTo>
                  <a:pt x="92" y="60"/>
                </a:lnTo>
                <a:lnTo>
                  <a:pt x="90" y="60"/>
                </a:lnTo>
                <a:lnTo>
                  <a:pt x="90" y="62"/>
                </a:lnTo>
                <a:lnTo>
                  <a:pt x="90" y="62"/>
                </a:lnTo>
                <a:lnTo>
                  <a:pt x="90" y="63"/>
                </a:lnTo>
                <a:lnTo>
                  <a:pt x="90" y="63"/>
                </a:lnTo>
                <a:lnTo>
                  <a:pt x="90" y="63"/>
                </a:lnTo>
                <a:lnTo>
                  <a:pt x="90" y="63"/>
                </a:lnTo>
                <a:lnTo>
                  <a:pt x="90" y="65"/>
                </a:lnTo>
                <a:lnTo>
                  <a:pt x="90" y="65"/>
                </a:lnTo>
                <a:lnTo>
                  <a:pt x="88" y="65"/>
                </a:lnTo>
                <a:lnTo>
                  <a:pt x="88" y="65"/>
                </a:lnTo>
                <a:lnTo>
                  <a:pt x="87" y="65"/>
                </a:lnTo>
                <a:lnTo>
                  <a:pt x="87" y="67"/>
                </a:lnTo>
                <a:lnTo>
                  <a:pt x="87" y="67"/>
                </a:lnTo>
                <a:lnTo>
                  <a:pt x="85" y="68"/>
                </a:lnTo>
                <a:lnTo>
                  <a:pt x="85" y="70"/>
                </a:lnTo>
                <a:lnTo>
                  <a:pt x="87" y="70"/>
                </a:lnTo>
                <a:lnTo>
                  <a:pt x="87" y="70"/>
                </a:lnTo>
                <a:lnTo>
                  <a:pt x="87" y="72"/>
                </a:lnTo>
                <a:lnTo>
                  <a:pt x="87" y="72"/>
                </a:lnTo>
                <a:lnTo>
                  <a:pt x="87" y="73"/>
                </a:lnTo>
                <a:lnTo>
                  <a:pt x="87" y="75"/>
                </a:lnTo>
                <a:lnTo>
                  <a:pt x="85" y="75"/>
                </a:lnTo>
                <a:lnTo>
                  <a:pt x="85" y="75"/>
                </a:lnTo>
                <a:lnTo>
                  <a:pt x="83" y="76"/>
                </a:lnTo>
                <a:lnTo>
                  <a:pt x="83" y="76"/>
                </a:lnTo>
                <a:lnTo>
                  <a:pt x="83" y="78"/>
                </a:lnTo>
                <a:lnTo>
                  <a:pt x="82" y="78"/>
                </a:lnTo>
                <a:lnTo>
                  <a:pt x="82" y="80"/>
                </a:lnTo>
                <a:lnTo>
                  <a:pt x="82" y="80"/>
                </a:lnTo>
                <a:lnTo>
                  <a:pt x="82" y="80"/>
                </a:lnTo>
                <a:lnTo>
                  <a:pt x="83" y="80"/>
                </a:lnTo>
                <a:lnTo>
                  <a:pt x="83" y="80"/>
                </a:lnTo>
                <a:lnTo>
                  <a:pt x="83" y="80"/>
                </a:lnTo>
                <a:lnTo>
                  <a:pt x="85" y="80"/>
                </a:lnTo>
                <a:lnTo>
                  <a:pt x="85" y="81"/>
                </a:lnTo>
                <a:lnTo>
                  <a:pt x="85" y="81"/>
                </a:lnTo>
                <a:lnTo>
                  <a:pt x="85" y="81"/>
                </a:lnTo>
                <a:lnTo>
                  <a:pt x="83" y="81"/>
                </a:lnTo>
                <a:lnTo>
                  <a:pt x="83" y="83"/>
                </a:lnTo>
                <a:lnTo>
                  <a:pt x="83" y="83"/>
                </a:lnTo>
                <a:lnTo>
                  <a:pt x="83" y="83"/>
                </a:lnTo>
                <a:lnTo>
                  <a:pt x="82" y="85"/>
                </a:lnTo>
                <a:lnTo>
                  <a:pt x="82" y="86"/>
                </a:lnTo>
                <a:lnTo>
                  <a:pt x="82" y="86"/>
                </a:lnTo>
                <a:lnTo>
                  <a:pt x="80" y="86"/>
                </a:lnTo>
                <a:lnTo>
                  <a:pt x="80" y="86"/>
                </a:lnTo>
                <a:lnTo>
                  <a:pt x="80" y="86"/>
                </a:lnTo>
                <a:lnTo>
                  <a:pt x="80" y="86"/>
                </a:lnTo>
                <a:lnTo>
                  <a:pt x="78" y="86"/>
                </a:lnTo>
                <a:lnTo>
                  <a:pt x="78" y="86"/>
                </a:lnTo>
                <a:lnTo>
                  <a:pt x="78" y="88"/>
                </a:lnTo>
                <a:lnTo>
                  <a:pt x="78" y="88"/>
                </a:lnTo>
                <a:lnTo>
                  <a:pt x="78" y="89"/>
                </a:lnTo>
                <a:lnTo>
                  <a:pt x="77" y="89"/>
                </a:lnTo>
                <a:lnTo>
                  <a:pt x="77" y="89"/>
                </a:lnTo>
                <a:lnTo>
                  <a:pt x="77" y="91"/>
                </a:lnTo>
                <a:lnTo>
                  <a:pt x="77" y="91"/>
                </a:lnTo>
                <a:lnTo>
                  <a:pt x="75" y="91"/>
                </a:lnTo>
                <a:lnTo>
                  <a:pt x="75" y="91"/>
                </a:lnTo>
                <a:lnTo>
                  <a:pt x="74" y="93"/>
                </a:lnTo>
                <a:lnTo>
                  <a:pt x="74" y="93"/>
                </a:lnTo>
                <a:lnTo>
                  <a:pt x="74" y="94"/>
                </a:lnTo>
                <a:lnTo>
                  <a:pt x="74" y="94"/>
                </a:lnTo>
                <a:lnTo>
                  <a:pt x="74" y="96"/>
                </a:lnTo>
                <a:lnTo>
                  <a:pt x="74" y="98"/>
                </a:lnTo>
                <a:lnTo>
                  <a:pt x="74" y="99"/>
                </a:lnTo>
                <a:lnTo>
                  <a:pt x="74" y="99"/>
                </a:lnTo>
                <a:lnTo>
                  <a:pt x="75" y="99"/>
                </a:lnTo>
                <a:lnTo>
                  <a:pt x="75" y="99"/>
                </a:lnTo>
                <a:lnTo>
                  <a:pt x="77" y="99"/>
                </a:lnTo>
                <a:lnTo>
                  <a:pt x="77" y="99"/>
                </a:lnTo>
                <a:lnTo>
                  <a:pt x="77" y="101"/>
                </a:lnTo>
                <a:lnTo>
                  <a:pt x="77" y="101"/>
                </a:lnTo>
                <a:lnTo>
                  <a:pt x="78" y="101"/>
                </a:lnTo>
                <a:lnTo>
                  <a:pt x="78" y="102"/>
                </a:lnTo>
                <a:lnTo>
                  <a:pt x="78" y="106"/>
                </a:lnTo>
                <a:lnTo>
                  <a:pt x="78" y="106"/>
                </a:lnTo>
                <a:lnTo>
                  <a:pt x="77" y="106"/>
                </a:lnTo>
                <a:lnTo>
                  <a:pt x="77" y="107"/>
                </a:lnTo>
                <a:lnTo>
                  <a:pt x="77" y="107"/>
                </a:lnTo>
                <a:lnTo>
                  <a:pt x="77" y="109"/>
                </a:lnTo>
                <a:lnTo>
                  <a:pt x="78" y="109"/>
                </a:lnTo>
                <a:lnTo>
                  <a:pt x="80" y="107"/>
                </a:lnTo>
                <a:lnTo>
                  <a:pt x="80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7"/>
                </a:lnTo>
                <a:lnTo>
                  <a:pt x="82" y="107"/>
                </a:lnTo>
                <a:lnTo>
                  <a:pt x="85" y="106"/>
                </a:lnTo>
                <a:lnTo>
                  <a:pt x="85" y="106"/>
                </a:lnTo>
                <a:lnTo>
                  <a:pt x="85" y="107"/>
                </a:lnTo>
                <a:lnTo>
                  <a:pt x="87" y="107"/>
                </a:lnTo>
                <a:lnTo>
                  <a:pt x="87" y="107"/>
                </a:lnTo>
                <a:lnTo>
                  <a:pt x="88" y="109"/>
                </a:lnTo>
                <a:lnTo>
                  <a:pt x="88" y="109"/>
                </a:lnTo>
                <a:lnTo>
                  <a:pt x="90" y="109"/>
                </a:lnTo>
                <a:lnTo>
                  <a:pt x="92" y="107"/>
                </a:lnTo>
                <a:lnTo>
                  <a:pt x="92" y="109"/>
                </a:lnTo>
                <a:lnTo>
                  <a:pt x="92" y="109"/>
                </a:lnTo>
                <a:lnTo>
                  <a:pt x="95" y="107"/>
                </a:lnTo>
                <a:lnTo>
                  <a:pt x="95" y="107"/>
                </a:lnTo>
                <a:lnTo>
                  <a:pt x="95" y="107"/>
                </a:lnTo>
                <a:lnTo>
                  <a:pt x="95" y="109"/>
                </a:lnTo>
                <a:lnTo>
                  <a:pt x="95" y="109"/>
                </a:lnTo>
                <a:lnTo>
                  <a:pt x="95" y="109"/>
                </a:lnTo>
                <a:lnTo>
                  <a:pt x="95" y="111"/>
                </a:lnTo>
                <a:lnTo>
                  <a:pt x="96" y="111"/>
                </a:lnTo>
                <a:lnTo>
                  <a:pt x="98" y="111"/>
                </a:lnTo>
                <a:lnTo>
                  <a:pt x="98" y="111"/>
                </a:lnTo>
                <a:lnTo>
                  <a:pt x="98" y="111"/>
                </a:lnTo>
                <a:lnTo>
                  <a:pt x="98" y="111"/>
                </a:lnTo>
                <a:lnTo>
                  <a:pt x="101" y="109"/>
                </a:lnTo>
                <a:lnTo>
                  <a:pt x="103" y="109"/>
                </a:lnTo>
                <a:lnTo>
                  <a:pt x="103" y="109"/>
                </a:lnTo>
                <a:lnTo>
                  <a:pt x="103" y="111"/>
                </a:lnTo>
                <a:lnTo>
                  <a:pt x="105" y="111"/>
                </a:lnTo>
                <a:lnTo>
                  <a:pt x="106" y="111"/>
                </a:lnTo>
                <a:lnTo>
                  <a:pt x="106" y="111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56" name="Freeform 230"/>
          <p:cNvSpPr>
            <a:spLocks/>
          </p:cNvSpPr>
          <p:nvPr/>
        </p:nvSpPr>
        <p:spPr bwMode="auto">
          <a:xfrm>
            <a:off x="7560006" y="3593774"/>
            <a:ext cx="62617" cy="216207"/>
          </a:xfrm>
          <a:custGeom>
            <a:avLst/>
            <a:gdLst>
              <a:gd name="T0" fmla="*/ 43 w 106"/>
              <a:gd name="T1" fmla="*/ 2 h 366"/>
              <a:gd name="T2" fmla="*/ 43 w 106"/>
              <a:gd name="T3" fmla="*/ 8 h 366"/>
              <a:gd name="T4" fmla="*/ 48 w 106"/>
              <a:gd name="T5" fmla="*/ 12 h 366"/>
              <a:gd name="T6" fmla="*/ 48 w 106"/>
              <a:gd name="T7" fmla="*/ 15 h 366"/>
              <a:gd name="T8" fmla="*/ 48 w 106"/>
              <a:gd name="T9" fmla="*/ 18 h 366"/>
              <a:gd name="T10" fmla="*/ 44 w 106"/>
              <a:gd name="T11" fmla="*/ 25 h 366"/>
              <a:gd name="T12" fmla="*/ 46 w 106"/>
              <a:gd name="T13" fmla="*/ 29 h 366"/>
              <a:gd name="T14" fmla="*/ 49 w 106"/>
              <a:gd name="T15" fmla="*/ 29 h 366"/>
              <a:gd name="T16" fmla="*/ 54 w 106"/>
              <a:gd name="T17" fmla="*/ 31 h 366"/>
              <a:gd name="T18" fmla="*/ 54 w 106"/>
              <a:gd name="T19" fmla="*/ 36 h 366"/>
              <a:gd name="T20" fmla="*/ 59 w 106"/>
              <a:gd name="T21" fmla="*/ 39 h 366"/>
              <a:gd name="T22" fmla="*/ 64 w 106"/>
              <a:gd name="T23" fmla="*/ 44 h 366"/>
              <a:gd name="T24" fmla="*/ 67 w 106"/>
              <a:gd name="T25" fmla="*/ 44 h 366"/>
              <a:gd name="T26" fmla="*/ 69 w 106"/>
              <a:gd name="T27" fmla="*/ 49 h 366"/>
              <a:gd name="T28" fmla="*/ 72 w 106"/>
              <a:gd name="T29" fmla="*/ 55 h 366"/>
              <a:gd name="T30" fmla="*/ 74 w 106"/>
              <a:gd name="T31" fmla="*/ 55 h 366"/>
              <a:gd name="T32" fmla="*/ 77 w 106"/>
              <a:gd name="T33" fmla="*/ 62 h 366"/>
              <a:gd name="T34" fmla="*/ 79 w 106"/>
              <a:gd name="T35" fmla="*/ 64 h 366"/>
              <a:gd name="T36" fmla="*/ 82 w 106"/>
              <a:gd name="T37" fmla="*/ 67 h 366"/>
              <a:gd name="T38" fmla="*/ 87 w 106"/>
              <a:gd name="T39" fmla="*/ 75 h 366"/>
              <a:gd name="T40" fmla="*/ 93 w 106"/>
              <a:gd name="T41" fmla="*/ 78 h 366"/>
              <a:gd name="T42" fmla="*/ 101 w 106"/>
              <a:gd name="T43" fmla="*/ 81 h 366"/>
              <a:gd name="T44" fmla="*/ 100 w 106"/>
              <a:gd name="T45" fmla="*/ 85 h 366"/>
              <a:gd name="T46" fmla="*/ 96 w 106"/>
              <a:gd name="T47" fmla="*/ 88 h 366"/>
              <a:gd name="T48" fmla="*/ 95 w 106"/>
              <a:gd name="T49" fmla="*/ 86 h 366"/>
              <a:gd name="T50" fmla="*/ 92 w 106"/>
              <a:gd name="T51" fmla="*/ 88 h 366"/>
              <a:gd name="T52" fmla="*/ 88 w 106"/>
              <a:gd name="T53" fmla="*/ 91 h 366"/>
              <a:gd name="T54" fmla="*/ 87 w 106"/>
              <a:gd name="T55" fmla="*/ 94 h 366"/>
              <a:gd name="T56" fmla="*/ 90 w 106"/>
              <a:gd name="T57" fmla="*/ 98 h 366"/>
              <a:gd name="T58" fmla="*/ 93 w 106"/>
              <a:gd name="T59" fmla="*/ 99 h 366"/>
              <a:gd name="T60" fmla="*/ 96 w 106"/>
              <a:gd name="T61" fmla="*/ 104 h 366"/>
              <a:gd name="T62" fmla="*/ 100 w 106"/>
              <a:gd name="T63" fmla="*/ 107 h 366"/>
              <a:gd name="T64" fmla="*/ 103 w 106"/>
              <a:gd name="T65" fmla="*/ 111 h 366"/>
              <a:gd name="T66" fmla="*/ 105 w 106"/>
              <a:gd name="T67" fmla="*/ 120 h 366"/>
              <a:gd name="T68" fmla="*/ 101 w 106"/>
              <a:gd name="T69" fmla="*/ 145 h 366"/>
              <a:gd name="T70" fmla="*/ 77 w 106"/>
              <a:gd name="T71" fmla="*/ 156 h 366"/>
              <a:gd name="T72" fmla="*/ 70 w 106"/>
              <a:gd name="T73" fmla="*/ 171 h 366"/>
              <a:gd name="T74" fmla="*/ 57 w 106"/>
              <a:gd name="T75" fmla="*/ 187 h 366"/>
              <a:gd name="T76" fmla="*/ 46 w 106"/>
              <a:gd name="T77" fmla="*/ 205 h 366"/>
              <a:gd name="T78" fmla="*/ 41 w 106"/>
              <a:gd name="T79" fmla="*/ 215 h 366"/>
              <a:gd name="T80" fmla="*/ 30 w 106"/>
              <a:gd name="T81" fmla="*/ 236 h 366"/>
              <a:gd name="T82" fmla="*/ 22 w 106"/>
              <a:gd name="T83" fmla="*/ 254 h 366"/>
              <a:gd name="T84" fmla="*/ 15 w 106"/>
              <a:gd name="T85" fmla="*/ 267 h 366"/>
              <a:gd name="T86" fmla="*/ 4 w 106"/>
              <a:gd name="T87" fmla="*/ 288 h 366"/>
              <a:gd name="T88" fmla="*/ 2 w 106"/>
              <a:gd name="T89" fmla="*/ 299 h 366"/>
              <a:gd name="T90" fmla="*/ 15 w 106"/>
              <a:gd name="T91" fmla="*/ 321 h 366"/>
              <a:gd name="T92" fmla="*/ 15 w 106"/>
              <a:gd name="T93" fmla="*/ 335 h 366"/>
              <a:gd name="T94" fmla="*/ 17 w 106"/>
              <a:gd name="T95" fmla="*/ 340 h 366"/>
              <a:gd name="T96" fmla="*/ 17 w 106"/>
              <a:gd name="T97" fmla="*/ 347 h 366"/>
              <a:gd name="T98" fmla="*/ 18 w 106"/>
              <a:gd name="T99" fmla="*/ 345 h 366"/>
              <a:gd name="T100" fmla="*/ 25 w 106"/>
              <a:gd name="T101" fmla="*/ 350 h 366"/>
              <a:gd name="T102" fmla="*/ 33 w 106"/>
              <a:gd name="T103" fmla="*/ 353 h 366"/>
              <a:gd name="T104" fmla="*/ 35 w 106"/>
              <a:gd name="T105" fmla="*/ 361 h 366"/>
              <a:gd name="T106" fmla="*/ 33 w 106"/>
              <a:gd name="T107" fmla="*/ 366 h 366"/>
              <a:gd name="T108" fmla="*/ 23 w 106"/>
              <a:gd name="T109" fmla="*/ 361 h 366"/>
              <a:gd name="T110" fmla="*/ 13 w 106"/>
              <a:gd name="T111" fmla="*/ 363 h 366"/>
              <a:gd name="T112" fmla="*/ 5 w 106"/>
              <a:gd name="T113" fmla="*/ 358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" h="366">
                <a:moveTo>
                  <a:pt x="39" y="0"/>
                </a:moveTo>
                <a:lnTo>
                  <a:pt x="39" y="2"/>
                </a:lnTo>
                <a:lnTo>
                  <a:pt x="41" y="2"/>
                </a:lnTo>
                <a:lnTo>
                  <a:pt x="41" y="3"/>
                </a:lnTo>
                <a:lnTo>
                  <a:pt x="41" y="2"/>
                </a:lnTo>
                <a:lnTo>
                  <a:pt x="43" y="2"/>
                </a:lnTo>
                <a:lnTo>
                  <a:pt x="44" y="3"/>
                </a:lnTo>
                <a:lnTo>
                  <a:pt x="44" y="5"/>
                </a:lnTo>
                <a:lnTo>
                  <a:pt x="44" y="3"/>
                </a:lnTo>
                <a:lnTo>
                  <a:pt x="43" y="5"/>
                </a:lnTo>
                <a:lnTo>
                  <a:pt x="43" y="7"/>
                </a:lnTo>
                <a:lnTo>
                  <a:pt x="43" y="8"/>
                </a:lnTo>
                <a:lnTo>
                  <a:pt x="44" y="8"/>
                </a:lnTo>
                <a:lnTo>
                  <a:pt x="46" y="8"/>
                </a:lnTo>
                <a:lnTo>
                  <a:pt x="46" y="10"/>
                </a:lnTo>
                <a:lnTo>
                  <a:pt x="48" y="12"/>
                </a:lnTo>
                <a:lnTo>
                  <a:pt x="48" y="10"/>
                </a:lnTo>
                <a:lnTo>
                  <a:pt x="48" y="12"/>
                </a:lnTo>
                <a:lnTo>
                  <a:pt x="48" y="13"/>
                </a:lnTo>
                <a:lnTo>
                  <a:pt x="49" y="13"/>
                </a:lnTo>
                <a:lnTo>
                  <a:pt x="48" y="13"/>
                </a:lnTo>
                <a:lnTo>
                  <a:pt x="48" y="15"/>
                </a:lnTo>
                <a:lnTo>
                  <a:pt x="48" y="13"/>
                </a:lnTo>
                <a:lnTo>
                  <a:pt x="48" y="15"/>
                </a:lnTo>
                <a:lnTo>
                  <a:pt x="46" y="15"/>
                </a:lnTo>
                <a:lnTo>
                  <a:pt x="48" y="15"/>
                </a:lnTo>
                <a:lnTo>
                  <a:pt x="48" y="16"/>
                </a:lnTo>
                <a:lnTo>
                  <a:pt x="48" y="18"/>
                </a:lnTo>
                <a:lnTo>
                  <a:pt x="48" y="16"/>
                </a:lnTo>
                <a:lnTo>
                  <a:pt x="48" y="18"/>
                </a:lnTo>
                <a:lnTo>
                  <a:pt x="48" y="20"/>
                </a:lnTo>
                <a:lnTo>
                  <a:pt x="46" y="18"/>
                </a:lnTo>
                <a:lnTo>
                  <a:pt x="46" y="20"/>
                </a:lnTo>
                <a:lnTo>
                  <a:pt x="46" y="21"/>
                </a:lnTo>
                <a:lnTo>
                  <a:pt x="46" y="23"/>
                </a:lnTo>
                <a:lnTo>
                  <a:pt x="44" y="25"/>
                </a:lnTo>
                <a:lnTo>
                  <a:pt x="46" y="25"/>
                </a:lnTo>
                <a:lnTo>
                  <a:pt x="44" y="26"/>
                </a:lnTo>
                <a:lnTo>
                  <a:pt x="46" y="26"/>
                </a:lnTo>
                <a:lnTo>
                  <a:pt x="46" y="28"/>
                </a:lnTo>
                <a:lnTo>
                  <a:pt x="48" y="28"/>
                </a:lnTo>
                <a:lnTo>
                  <a:pt x="46" y="29"/>
                </a:lnTo>
                <a:lnTo>
                  <a:pt x="48" y="29"/>
                </a:lnTo>
                <a:lnTo>
                  <a:pt x="46" y="31"/>
                </a:lnTo>
                <a:lnTo>
                  <a:pt x="48" y="29"/>
                </a:lnTo>
                <a:lnTo>
                  <a:pt x="48" y="31"/>
                </a:lnTo>
                <a:lnTo>
                  <a:pt x="48" y="29"/>
                </a:lnTo>
                <a:lnTo>
                  <a:pt x="49" y="29"/>
                </a:lnTo>
                <a:lnTo>
                  <a:pt x="51" y="29"/>
                </a:lnTo>
                <a:lnTo>
                  <a:pt x="51" y="31"/>
                </a:lnTo>
                <a:lnTo>
                  <a:pt x="52" y="31"/>
                </a:lnTo>
                <a:lnTo>
                  <a:pt x="52" y="33"/>
                </a:lnTo>
                <a:lnTo>
                  <a:pt x="52" y="31"/>
                </a:lnTo>
                <a:lnTo>
                  <a:pt x="54" y="31"/>
                </a:lnTo>
                <a:lnTo>
                  <a:pt x="54" y="33"/>
                </a:lnTo>
                <a:lnTo>
                  <a:pt x="54" y="34"/>
                </a:lnTo>
                <a:lnTo>
                  <a:pt x="54" y="36"/>
                </a:lnTo>
                <a:lnTo>
                  <a:pt x="56" y="34"/>
                </a:lnTo>
                <a:lnTo>
                  <a:pt x="56" y="36"/>
                </a:lnTo>
                <a:lnTo>
                  <a:pt x="54" y="36"/>
                </a:lnTo>
                <a:lnTo>
                  <a:pt x="56" y="36"/>
                </a:lnTo>
                <a:lnTo>
                  <a:pt x="56" y="38"/>
                </a:lnTo>
                <a:lnTo>
                  <a:pt x="57" y="38"/>
                </a:lnTo>
                <a:lnTo>
                  <a:pt x="56" y="39"/>
                </a:lnTo>
                <a:lnTo>
                  <a:pt x="57" y="39"/>
                </a:lnTo>
                <a:lnTo>
                  <a:pt x="59" y="39"/>
                </a:lnTo>
                <a:lnTo>
                  <a:pt x="59" y="41"/>
                </a:lnTo>
                <a:lnTo>
                  <a:pt x="61" y="41"/>
                </a:lnTo>
                <a:lnTo>
                  <a:pt x="61" y="42"/>
                </a:lnTo>
                <a:lnTo>
                  <a:pt x="62" y="42"/>
                </a:lnTo>
                <a:lnTo>
                  <a:pt x="64" y="42"/>
                </a:lnTo>
                <a:lnTo>
                  <a:pt x="64" y="44"/>
                </a:lnTo>
                <a:lnTo>
                  <a:pt x="65" y="44"/>
                </a:lnTo>
                <a:lnTo>
                  <a:pt x="65" y="46"/>
                </a:lnTo>
                <a:lnTo>
                  <a:pt x="67" y="46"/>
                </a:lnTo>
                <a:lnTo>
                  <a:pt x="67" y="44"/>
                </a:lnTo>
                <a:lnTo>
                  <a:pt x="67" y="46"/>
                </a:lnTo>
                <a:lnTo>
                  <a:pt x="67" y="44"/>
                </a:lnTo>
                <a:lnTo>
                  <a:pt x="67" y="46"/>
                </a:lnTo>
                <a:lnTo>
                  <a:pt x="69" y="46"/>
                </a:lnTo>
                <a:lnTo>
                  <a:pt x="70" y="46"/>
                </a:lnTo>
                <a:lnTo>
                  <a:pt x="70" y="47"/>
                </a:lnTo>
                <a:lnTo>
                  <a:pt x="70" y="49"/>
                </a:lnTo>
                <a:lnTo>
                  <a:pt x="69" y="49"/>
                </a:lnTo>
                <a:lnTo>
                  <a:pt x="69" y="51"/>
                </a:lnTo>
                <a:lnTo>
                  <a:pt x="70" y="51"/>
                </a:lnTo>
                <a:lnTo>
                  <a:pt x="70" y="52"/>
                </a:lnTo>
                <a:lnTo>
                  <a:pt x="70" y="54"/>
                </a:lnTo>
                <a:lnTo>
                  <a:pt x="72" y="54"/>
                </a:lnTo>
                <a:lnTo>
                  <a:pt x="72" y="55"/>
                </a:lnTo>
                <a:lnTo>
                  <a:pt x="72" y="57"/>
                </a:lnTo>
                <a:lnTo>
                  <a:pt x="74" y="55"/>
                </a:lnTo>
                <a:lnTo>
                  <a:pt x="72" y="55"/>
                </a:lnTo>
                <a:lnTo>
                  <a:pt x="74" y="55"/>
                </a:lnTo>
                <a:lnTo>
                  <a:pt x="74" y="57"/>
                </a:lnTo>
                <a:lnTo>
                  <a:pt x="74" y="55"/>
                </a:lnTo>
                <a:lnTo>
                  <a:pt x="75" y="57"/>
                </a:lnTo>
                <a:lnTo>
                  <a:pt x="75" y="55"/>
                </a:lnTo>
                <a:lnTo>
                  <a:pt x="75" y="57"/>
                </a:lnTo>
                <a:lnTo>
                  <a:pt x="77" y="57"/>
                </a:lnTo>
                <a:lnTo>
                  <a:pt x="77" y="60"/>
                </a:lnTo>
                <a:lnTo>
                  <a:pt x="77" y="62"/>
                </a:lnTo>
                <a:lnTo>
                  <a:pt x="79" y="60"/>
                </a:lnTo>
                <a:lnTo>
                  <a:pt x="79" y="62"/>
                </a:lnTo>
                <a:lnTo>
                  <a:pt x="77" y="62"/>
                </a:lnTo>
                <a:lnTo>
                  <a:pt x="79" y="62"/>
                </a:lnTo>
                <a:lnTo>
                  <a:pt x="77" y="64"/>
                </a:lnTo>
                <a:lnTo>
                  <a:pt x="79" y="64"/>
                </a:lnTo>
                <a:lnTo>
                  <a:pt x="80" y="64"/>
                </a:lnTo>
                <a:lnTo>
                  <a:pt x="80" y="65"/>
                </a:lnTo>
                <a:lnTo>
                  <a:pt x="79" y="64"/>
                </a:lnTo>
                <a:lnTo>
                  <a:pt x="79" y="65"/>
                </a:lnTo>
                <a:lnTo>
                  <a:pt x="80" y="65"/>
                </a:lnTo>
                <a:lnTo>
                  <a:pt x="82" y="67"/>
                </a:lnTo>
                <a:lnTo>
                  <a:pt x="83" y="68"/>
                </a:lnTo>
                <a:lnTo>
                  <a:pt x="83" y="70"/>
                </a:lnTo>
                <a:lnTo>
                  <a:pt x="83" y="72"/>
                </a:lnTo>
                <a:lnTo>
                  <a:pt x="85" y="73"/>
                </a:lnTo>
                <a:lnTo>
                  <a:pt x="87" y="73"/>
                </a:lnTo>
                <a:lnTo>
                  <a:pt x="87" y="75"/>
                </a:lnTo>
                <a:lnTo>
                  <a:pt x="88" y="75"/>
                </a:lnTo>
                <a:lnTo>
                  <a:pt x="88" y="77"/>
                </a:lnTo>
                <a:lnTo>
                  <a:pt x="90" y="77"/>
                </a:lnTo>
                <a:lnTo>
                  <a:pt x="92" y="77"/>
                </a:lnTo>
                <a:lnTo>
                  <a:pt x="92" y="78"/>
                </a:lnTo>
                <a:lnTo>
                  <a:pt x="93" y="78"/>
                </a:lnTo>
                <a:lnTo>
                  <a:pt x="93" y="80"/>
                </a:lnTo>
                <a:lnTo>
                  <a:pt x="95" y="80"/>
                </a:lnTo>
                <a:lnTo>
                  <a:pt x="96" y="80"/>
                </a:lnTo>
                <a:lnTo>
                  <a:pt x="98" y="81"/>
                </a:lnTo>
                <a:lnTo>
                  <a:pt x="100" y="81"/>
                </a:lnTo>
                <a:lnTo>
                  <a:pt x="101" y="81"/>
                </a:lnTo>
                <a:lnTo>
                  <a:pt x="103" y="81"/>
                </a:lnTo>
                <a:lnTo>
                  <a:pt x="101" y="83"/>
                </a:lnTo>
                <a:lnTo>
                  <a:pt x="103" y="83"/>
                </a:lnTo>
                <a:lnTo>
                  <a:pt x="101" y="83"/>
                </a:lnTo>
                <a:lnTo>
                  <a:pt x="101" y="85"/>
                </a:lnTo>
                <a:lnTo>
                  <a:pt x="100" y="85"/>
                </a:lnTo>
                <a:lnTo>
                  <a:pt x="100" y="86"/>
                </a:lnTo>
                <a:lnTo>
                  <a:pt x="98" y="86"/>
                </a:lnTo>
                <a:lnTo>
                  <a:pt x="96" y="86"/>
                </a:lnTo>
                <a:lnTo>
                  <a:pt x="98" y="86"/>
                </a:lnTo>
                <a:lnTo>
                  <a:pt x="96" y="86"/>
                </a:lnTo>
                <a:lnTo>
                  <a:pt x="96" y="88"/>
                </a:lnTo>
                <a:lnTo>
                  <a:pt x="96" y="86"/>
                </a:lnTo>
                <a:lnTo>
                  <a:pt x="96" y="88"/>
                </a:lnTo>
                <a:lnTo>
                  <a:pt x="95" y="88"/>
                </a:lnTo>
                <a:lnTo>
                  <a:pt x="93" y="88"/>
                </a:lnTo>
                <a:lnTo>
                  <a:pt x="95" y="88"/>
                </a:lnTo>
                <a:lnTo>
                  <a:pt x="95" y="86"/>
                </a:lnTo>
                <a:lnTo>
                  <a:pt x="93" y="86"/>
                </a:lnTo>
                <a:lnTo>
                  <a:pt x="93" y="88"/>
                </a:lnTo>
                <a:lnTo>
                  <a:pt x="93" y="86"/>
                </a:lnTo>
                <a:lnTo>
                  <a:pt x="92" y="86"/>
                </a:lnTo>
                <a:lnTo>
                  <a:pt x="93" y="88"/>
                </a:lnTo>
                <a:lnTo>
                  <a:pt x="92" y="88"/>
                </a:lnTo>
                <a:lnTo>
                  <a:pt x="92" y="86"/>
                </a:lnTo>
                <a:lnTo>
                  <a:pt x="92" y="88"/>
                </a:lnTo>
                <a:lnTo>
                  <a:pt x="90" y="88"/>
                </a:lnTo>
                <a:lnTo>
                  <a:pt x="88" y="88"/>
                </a:lnTo>
                <a:lnTo>
                  <a:pt x="88" y="90"/>
                </a:lnTo>
                <a:lnTo>
                  <a:pt x="88" y="91"/>
                </a:lnTo>
                <a:lnTo>
                  <a:pt x="87" y="91"/>
                </a:lnTo>
                <a:lnTo>
                  <a:pt x="87" y="93"/>
                </a:lnTo>
                <a:lnTo>
                  <a:pt x="88" y="91"/>
                </a:lnTo>
                <a:lnTo>
                  <a:pt x="88" y="93"/>
                </a:lnTo>
                <a:lnTo>
                  <a:pt x="88" y="94"/>
                </a:lnTo>
                <a:lnTo>
                  <a:pt x="87" y="94"/>
                </a:lnTo>
                <a:lnTo>
                  <a:pt x="88" y="94"/>
                </a:lnTo>
                <a:lnTo>
                  <a:pt x="88" y="96"/>
                </a:lnTo>
                <a:lnTo>
                  <a:pt x="88" y="98"/>
                </a:lnTo>
                <a:lnTo>
                  <a:pt x="88" y="96"/>
                </a:lnTo>
                <a:lnTo>
                  <a:pt x="88" y="98"/>
                </a:lnTo>
                <a:lnTo>
                  <a:pt x="90" y="98"/>
                </a:lnTo>
                <a:lnTo>
                  <a:pt x="92" y="98"/>
                </a:lnTo>
                <a:lnTo>
                  <a:pt x="93" y="98"/>
                </a:lnTo>
                <a:lnTo>
                  <a:pt x="95" y="98"/>
                </a:lnTo>
                <a:lnTo>
                  <a:pt x="95" y="99"/>
                </a:lnTo>
                <a:lnTo>
                  <a:pt x="93" y="98"/>
                </a:lnTo>
                <a:lnTo>
                  <a:pt x="93" y="99"/>
                </a:lnTo>
                <a:lnTo>
                  <a:pt x="95" y="99"/>
                </a:lnTo>
                <a:lnTo>
                  <a:pt x="93" y="101"/>
                </a:lnTo>
                <a:lnTo>
                  <a:pt x="95" y="101"/>
                </a:lnTo>
                <a:lnTo>
                  <a:pt x="95" y="103"/>
                </a:lnTo>
                <a:lnTo>
                  <a:pt x="95" y="104"/>
                </a:lnTo>
                <a:lnTo>
                  <a:pt x="96" y="104"/>
                </a:lnTo>
                <a:lnTo>
                  <a:pt x="98" y="104"/>
                </a:lnTo>
                <a:lnTo>
                  <a:pt x="100" y="104"/>
                </a:lnTo>
                <a:lnTo>
                  <a:pt x="100" y="103"/>
                </a:lnTo>
                <a:lnTo>
                  <a:pt x="100" y="104"/>
                </a:lnTo>
                <a:lnTo>
                  <a:pt x="100" y="106"/>
                </a:lnTo>
                <a:lnTo>
                  <a:pt x="100" y="107"/>
                </a:lnTo>
                <a:lnTo>
                  <a:pt x="100" y="109"/>
                </a:lnTo>
                <a:lnTo>
                  <a:pt x="101" y="109"/>
                </a:lnTo>
                <a:lnTo>
                  <a:pt x="101" y="111"/>
                </a:lnTo>
                <a:lnTo>
                  <a:pt x="103" y="111"/>
                </a:lnTo>
                <a:lnTo>
                  <a:pt x="101" y="111"/>
                </a:lnTo>
                <a:lnTo>
                  <a:pt x="103" y="111"/>
                </a:lnTo>
                <a:lnTo>
                  <a:pt x="103" y="112"/>
                </a:lnTo>
                <a:lnTo>
                  <a:pt x="105" y="114"/>
                </a:lnTo>
                <a:lnTo>
                  <a:pt x="105" y="116"/>
                </a:lnTo>
                <a:lnTo>
                  <a:pt x="105" y="117"/>
                </a:lnTo>
                <a:lnTo>
                  <a:pt x="105" y="119"/>
                </a:lnTo>
                <a:lnTo>
                  <a:pt x="105" y="120"/>
                </a:lnTo>
                <a:lnTo>
                  <a:pt x="105" y="124"/>
                </a:lnTo>
                <a:lnTo>
                  <a:pt x="106" y="125"/>
                </a:lnTo>
                <a:lnTo>
                  <a:pt x="105" y="133"/>
                </a:lnTo>
                <a:lnTo>
                  <a:pt x="105" y="138"/>
                </a:lnTo>
                <a:lnTo>
                  <a:pt x="105" y="143"/>
                </a:lnTo>
                <a:lnTo>
                  <a:pt x="101" y="145"/>
                </a:lnTo>
                <a:lnTo>
                  <a:pt x="101" y="148"/>
                </a:lnTo>
                <a:lnTo>
                  <a:pt x="96" y="148"/>
                </a:lnTo>
                <a:lnTo>
                  <a:pt x="93" y="150"/>
                </a:lnTo>
                <a:lnTo>
                  <a:pt x="83" y="153"/>
                </a:lnTo>
                <a:lnTo>
                  <a:pt x="82" y="155"/>
                </a:lnTo>
                <a:lnTo>
                  <a:pt x="77" y="156"/>
                </a:lnTo>
                <a:lnTo>
                  <a:pt x="75" y="160"/>
                </a:lnTo>
                <a:lnTo>
                  <a:pt x="75" y="161"/>
                </a:lnTo>
                <a:lnTo>
                  <a:pt x="75" y="164"/>
                </a:lnTo>
                <a:lnTo>
                  <a:pt x="72" y="168"/>
                </a:lnTo>
                <a:lnTo>
                  <a:pt x="72" y="169"/>
                </a:lnTo>
                <a:lnTo>
                  <a:pt x="70" y="171"/>
                </a:lnTo>
                <a:lnTo>
                  <a:pt x="67" y="176"/>
                </a:lnTo>
                <a:lnTo>
                  <a:pt x="65" y="177"/>
                </a:lnTo>
                <a:lnTo>
                  <a:pt x="64" y="179"/>
                </a:lnTo>
                <a:lnTo>
                  <a:pt x="62" y="182"/>
                </a:lnTo>
                <a:lnTo>
                  <a:pt x="59" y="184"/>
                </a:lnTo>
                <a:lnTo>
                  <a:pt x="57" y="187"/>
                </a:lnTo>
                <a:lnTo>
                  <a:pt x="56" y="190"/>
                </a:lnTo>
                <a:lnTo>
                  <a:pt x="52" y="195"/>
                </a:lnTo>
                <a:lnTo>
                  <a:pt x="49" y="200"/>
                </a:lnTo>
                <a:lnTo>
                  <a:pt x="48" y="202"/>
                </a:lnTo>
                <a:lnTo>
                  <a:pt x="46" y="203"/>
                </a:lnTo>
                <a:lnTo>
                  <a:pt x="46" y="205"/>
                </a:lnTo>
                <a:lnTo>
                  <a:pt x="44" y="205"/>
                </a:lnTo>
                <a:lnTo>
                  <a:pt x="46" y="207"/>
                </a:lnTo>
                <a:lnTo>
                  <a:pt x="44" y="208"/>
                </a:lnTo>
                <a:lnTo>
                  <a:pt x="43" y="212"/>
                </a:lnTo>
                <a:lnTo>
                  <a:pt x="41" y="213"/>
                </a:lnTo>
                <a:lnTo>
                  <a:pt x="41" y="215"/>
                </a:lnTo>
                <a:lnTo>
                  <a:pt x="41" y="216"/>
                </a:lnTo>
                <a:lnTo>
                  <a:pt x="36" y="225"/>
                </a:lnTo>
                <a:lnTo>
                  <a:pt x="33" y="228"/>
                </a:lnTo>
                <a:lnTo>
                  <a:pt x="33" y="229"/>
                </a:lnTo>
                <a:lnTo>
                  <a:pt x="33" y="231"/>
                </a:lnTo>
                <a:lnTo>
                  <a:pt x="30" y="236"/>
                </a:lnTo>
                <a:lnTo>
                  <a:pt x="28" y="239"/>
                </a:lnTo>
                <a:lnTo>
                  <a:pt x="25" y="246"/>
                </a:lnTo>
                <a:lnTo>
                  <a:pt x="23" y="247"/>
                </a:lnTo>
                <a:lnTo>
                  <a:pt x="23" y="251"/>
                </a:lnTo>
                <a:lnTo>
                  <a:pt x="23" y="252"/>
                </a:lnTo>
                <a:lnTo>
                  <a:pt x="22" y="254"/>
                </a:lnTo>
                <a:lnTo>
                  <a:pt x="20" y="257"/>
                </a:lnTo>
                <a:lnTo>
                  <a:pt x="18" y="259"/>
                </a:lnTo>
                <a:lnTo>
                  <a:pt x="18" y="260"/>
                </a:lnTo>
                <a:lnTo>
                  <a:pt x="17" y="262"/>
                </a:lnTo>
                <a:lnTo>
                  <a:pt x="15" y="265"/>
                </a:lnTo>
                <a:lnTo>
                  <a:pt x="15" y="267"/>
                </a:lnTo>
                <a:lnTo>
                  <a:pt x="13" y="268"/>
                </a:lnTo>
                <a:lnTo>
                  <a:pt x="12" y="270"/>
                </a:lnTo>
                <a:lnTo>
                  <a:pt x="10" y="272"/>
                </a:lnTo>
                <a:lnTo>
                  <a:pt x="10" y="275"/>
                </a:lnTo>
                <a:lnTo>
                  <a:pt x="9" y="278"/>
                </a:lnTo>
                <a:lnTo>
                  <a:pt x="4" y="288"/>
                </a:lnTo>
                <a:lnTo>
                  <a:pt x="4" y="290"/>
                </a:lnTo>
                <a:lnTo>
                  <a:pt x="4" y="293"/>
                </a:lnTo>
                <a:lnTo>
                  <a:pt x="0" y="296"/>
                </a:lnTo>
                <a:lnTo>
                  <a:pt x="2" y="296"/>
                </a:lnTo>
                <a:lnTo>
                  <a:pt x="2" y="298"/>
                </a:lnTo>
                <a:lnTo>
                  <a:pt x="2" y="299"/>
                </a:lnTo>
                <a:lnTo>
                  <a:pt x="5" y="299"/>
                </a:lnTo>
                <a:lnTo>
                  <a:pt x="7" y="299"/>
                </a:lnTo>
                <a:lnTo>
                  <a:pt x="10" y="309"/>
                </a:lnTo>
                <a:lnTo>
                  <a:pt x="13" y="316"/>
                </a:lnTo>
                <a:lnTo>
                  <a:pt x="15" y="317"/>
                </a:lnTo>
                <a:lnTo>
                  <a:pt x="15" y="321"/>
                </a:lnTo>
                <a:lnTo>
                  <a:pt x="15" y="324"/>
                </a:lnTo>
                <a:lnTo>
                  <a:pt x="17" y="325"/>
                </a:lnTo>
                <a:lnTo>
                  <a:pt x="15" y="327"/>
                </a:lnTo>
                <a:lnTo>
                  <a:pt x="17" y="334"/>
                </a:lnTo>
                <a:lnTo>
                  <a:pt x="17" y="335"/>
                </a:lnTo>
                <a:lnTo>
                  <a:pt x="15" y="335"/>
                </a:lnTo>
                <a:lnTo>
                  <a:pt x="15" y="337"/>
                </a:lnTo>
                <a:lnTo>
                  <a:pt x="15" y="338"/>
                </a:lnTo>
                <a:lnTo>
                  <a:pt x="17" y="338"/>
                </a:lnTo>
                <a:lnTo>
                  <a:pt x="18" y="338"/>
                </a:lnTo>
                <a:lnTo>
                  <a:pt x="17" y="338"/>
                </a:lnTo>
                <a:lnTo>
                  <a:pt x="17" y="340"/>
                </a:lnTo>
                <a:lnTo>
                  <a:pt x="17" y="342"/>
                </a:lnTo>
                <a:lnTo>
                  <a:pt x="17" y="343"/>
                </a:lnTo>
                <a:lnTo>
                  <a:pt x="15" y="343"/>
                </a:lnTo>
                <a:lnTo>
                  <a:pt x="15" y="345"/>
                </a:lnTo>
                <a:lnTo>
                  <a:pt x="17" y="345"/>
                </a:lnTo>
                <a:lnTo>
                  <a:pt x="17" y="347"/>
                </a:lnTo>
                <a:lnTo>
                  <a:pt x="17" y="345"/>
                </a:lnTo>
                <a:lnTo>
                  <a:pt x="18" y="345"/>
                </a:lnTo>
                <a:lnTo>
                  <a:pt x="18" y="343"/>
                </a:lnTo>
                <a:lnTo>
                  <a:pt x="20" y="343"/>
                </a:lnTo>
                <a:lnTo>
                  <a:pt x="20" y="345"/>
                </a:lnTo>
                <a:lnTo>
                  <a:pt x="18" y="345"/>
                </a:lnTo>
                <a:lnTo>
                  <a:pt x="18" y="347"/>
                </a:lnTo>
                <a:lnTo>
                  <a:pt x="20" y="347"/>
                </a:lnTo>
                <a:lnTo>
                  <a:pt x="22" y="347"/>
                </a:lnTo>
                <a:lnTo>
                  <a:pt x="23" y="347"/>
                </a:lnTo>
                <a:lnTo>
                  <a:pt x="25" y="348"/>
                </a:lnTo>
                <a:lnTo>
                  <a:pt x="25" y="350"/>
                </a:lnTo>
                <a:lnTo>
                  <a:pt x="26" y="350"/>
                </a:lnTo>
                <a:lnTo>
                  <a:pt x="28" y="351"/>
                </a:lnTo>
                <a:lnTo>
                  <a:pt x="30" y="351"/>
                </a:lnTo>
                <a:lnTo>
                  <a:pt x="31" y="351"/>
                </a:lnTo>
                <a:lnTo>
                  <a:pt x="31" y="353"/>
                </a:lnTo>
                <a:lnTo>
                  <a:pt x="33" y="353"/>
                </a:lnTo>
                <a:lnTo>
                  <a:pt x="35" y="353"/>
                </a:lnTo>
                <a:lnTo>
                  <a:pt x="35" y="355"/>
                </a:lnTo>
                <a:lnTo>
                  <a:pt x="33" y="356"/>
                </a:lnTo>
                <a:lnTo>
                  <a:pt x="33" y="358"/>
                </a:lnTo>
                <a:lnTo>
                  <a:pt x="35" y="360"/>
                </a:lnTo>
                <a:lnTo>
                  <a:pt x="35" y="361"/>
                </a:lnTo>
                <a:lnTo>
                  <a:pt x="35" y="363"/>
                </a:lnTo>
                <a:lnTo>
                  <a:pt x="36" y="363"/>
                </a:lnTo>
                <a:lnTo>
                  <a:pt x="36" y="364"/>
                </a:lnTo>
                <a:lnTo>
                  <a:pt x="36" y="366"/>
                </a:lnTo>
                <a:lnTo>
                  <a:pt x="35" y="366"/>
                </a:lnTo>
                <a:lnTo>
                  <a:pt x="33" y="366"/>
                </a:lnTo>
                <a:lnTo>
                  <a:pt x="31" y="366"/>
                </a:lnTo>
                <a:lnTo>
                  <a:pt x="31" y="364"/>
                </a:lnTo>
                <a:lnTo>
                  <a:pt x="30" y="364"/>
                </a:lnTo>
                <a:lnTo>
                  <a:pt x="28" y="364"/>
                </a:lnTo>
                <a:lnTo>
                  <a:pt x="28" y="363"/>
                </a:lnTo>
                <a:lnTo>
                  <a:pt x="23" y="361"/>
                </a:lnTo>
                <a:lnTo>
                  <a:pt x="23" y="363"/>
                </a:lnTo>
                <a:lnTo>
                  <a:pt x="22" y="363"/>
                </a:lnTo>
                <a:lnTo>
                  <a:pt x="20" y="363"/>
                </a:lnTo>
                <a:lnTo>
                  <a:pt x="18" y="363"/>
                </a:lnTo>
                <a:lnTo>
                  <a:pt x="17" y="364"/>
                </a:lnTo>
                <a:lnTo>
                  <a:pt x="13" y="363"/>
                </a:lnTo>
                <a:lnTo>
                  <a:pt x="12" y="363"/>
                </a:lnTo>
                <a:lnTo>
                  <a:pt x="12" y="361"/>
                </a:lnTo>
                <a:lnTo>
                  <a:pt x="10" y="360"/>
                </a:lnTo>
                <a:lnTo>
                  <a:pt x="9" y="360"/>
                </a:lnTo>
                <a:lnTo>
                  <a:pt x="7" y="358"/>
                </a:lnTo>
                <a:lnTo>
                  <a:pt x="5" y="358"/>
                </a:lnTo>
                <a:lnTo>
                  <a:pt x="5" y="36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57" name="Freeform 231"/>
          <p:cNvSpPr>
            <a:spLocks/>
          </p:cNvSpPr>
          <p:nvPr/>
        </p:nvSpPr>
        <p:spPr bwMode="auto">
          <a:xfrm>
            <a:off x="6564040" y="3651666"/>
            <a:ext cx="30718" cy="10634"/>
          </a:xfrm>
          <a:custGeom>
            <a:avLst/>
            <a:gdLst>
              <a:gd name="T0" fmla="*/ 0 w 52"/>
              <a:gd name="T1" fmla="*/ 14 h 18"/>
              <a:gd name="T2" fmla="*/ 0 w 52"/>
              <a:gd name="T3" fmla="*/ 14 h 18"/>
              <a:gd name="T4" fmla="*/ 0 w 52"/>
              <a:gd name="T5" fmla="*/ 14 h 18"/>
              <a:gd name="T6" fmla="*/ 6 w 52"/>
              <a:gd name="T7" fmla="*/ 14 h 18"/>
              <a:gd name="T8" fmla="*/ 6 w 52"/>
              <a:gd name="T9" fmla="*/ 18 h 18"/>
              <a:gd name="T10" fmla="*/ 8 w 52"/>
              <a:gd name="T11" fmla="*/ 18 h 18"/>
              <a:gd name="T12" fmla="*/ 10 w 52"/>
              <a:gd name="T13" fmla="*/ 18 h 18"/>
              <a:gd name="T14" fmla="*/ 10 w 52"/>
              <a:gd name="T15" fmla="*/ 18 h 18"/>
              <a:gd name="T16" fmla="*/ 11 w 52"/>
              <a:gd name="T17" fmla="*/ 18 h 18"/>
              <a:gd name="T18" fmla="*/ 13 w 52"/>
              <a:gd name="T19" fmla="*/ 18 h 18"/>
              <a:gd name="T20" fmla="*/ 13 w 52"/>
              <a:gd name="T21" fmla="*/ 18 h 18"/>
              <a:gd name="T22" fmla="*/ 15 w 52"/>
              <a:gd name="T23" fmla="*/ 18 h 18"/>
              <a:gd name="T24" fmla="*/ 15 w 52"/>
              <a:gd name="T25" fmla="*/ 16 h 18"/>
              <a:gd name="T26" fmla="*/ 15 w 52"/>
              <a:gd name="T27" fmla="*/ 16 h 18"/>
              <a:gd name="T28" fmla="*/ 13 w 52"/>
              <a:gd name="T29" fmla="*/ 16 h 18"/>
              <a:gd name="T30" fmla="*/ 15 w 52"/>
              <a:gd name="T31" fmla="*/ 16 h 18"/>
              <a:gd name="T32" fmla="*/ 15 w 52"/>
              <a:gd name="T33" fmla="*/ 14 h 18"/>
              <a:gd name="T34" fmla="*/ 13 w 52"/>
              <a:gd name="T35" fmla="*/ 13 h 18"/>
              <a:gd name="T36" fmla="*/ 11 w 52"/>
              <a:gd name="T37" fmla="*/ 9 h 18"/>
              <a:gd name="T38" fmla="*/ 11 w 52"/>
              <a:gd name="T39" fmla="*/ 8 h 18"/>
              <a:gd name="T40" fmla="*/ 11 w 52"/>
              <a:gd name="T41" fmla="*/ 8 h 18"/>
              <a:gd name="T42" fmla="*/ 11 w 52"/>
              <a:gd name="T43" fmla="*/ 6 h 18"/>
              <a:gd name="T44" fmla="*/ 11 w 52"/>
              <a:gd name="T45" fmla="*/ 6 h 18"/>
              <a:gd name="T46" fmla="*/ 10 w 52"/>
              <a:gd name="T47" fmla="*/ 6 h 18"/>
              <a:gd name="T48" fmla="*/ 11 w 52"/>
              <a:gd name="T49" fmla="*/ 5 h 18"/>
              <a:gd name="T50" fmla="*/ 11 w 52"/>
              <a:gd name="T51" fmla="*/ 5 h 18"/>
              <a:gd name="T52" fmla="*/ 15 w 52"/>
              <a:gd name="T53" fmla="*/ 3 h 18"/>
              <a:gd name="T54" fmla="*/ 16 w 52"/>
              <a:gd name="T55" fmla="*/ 1 h 18"/>
              <a:gd name="T56" fmla="*/ 18 w 52"/>
              <a:gd name="T57" fmla="*/ 1 h 18"/>
              <a:gd name="T58" fmla="*/ 19 w 52"/>
              <a:gd name="T59" fmla="*/ 1 h 18"/>
              <a:gd name="T60" fmla="*/ 19 w 52"/>
              <a:gd name="T61" fmla="*/ 1 h 18"/>
              <a:gd name="T62" fmla="*/ 23 w 52"/>
              <a:gd name="T63" fmla="*/ 1 h 18"/>
              <a:gd name="T64" fmla="*/ 26 w 52"/>
              <a:gd name="T65" fmla="*/ 1 h 18"/>
              <a:gd name="T66" fmla="*/ 26 w 52"/>
              <a:gd name="T67" fmla="*/ 1 h 18"/>
              <a:gd name="T68" fmla="*/ 24 w 52"/>
              <a:gd name="T69" fmla="*/ 5 h 18"/>
              <a:gd name="T70" fmla="*/ 24 w 52"/>
              <a:gd name="T71" fmla="*/ 9 h 18"/>
              <a:gd name="T72" fmla="*/ 28 w 52"/>
              <a:gd name="T73" fmla="*/ 8 h 18"/>
              <a:gd name="T74" fmla="*/ 34 w 52"/>
              <a:gd name="T75" fmla="*/ 9 h 18"/>
              <a:gd name="T76" fmla="*/ 34 w 52"/>
              <a:gd name="T77" fmla="*/ 9 h 18"/>
              <a:gd name="T78" fmla="*/ 36 w 52"/>
              <a:gd name="T79" fmla="*/ 9 h 18"/>
              <a:gd name="T80" fmla="*/ 36 w 52"/>
              <a:gd name="T81" fmla="*/ 9 h 18"/>
              <a:gd name="T82" fmla="*/ 36 w 52"/>
              <a:gd name="T83" fmla="*/ 6 h 18"/>
              <a:gd name="T84" fmla="*/ 37 w 52"/>
              <a:gd name="T85" fmla="*/ 6 h 18"/>
              <a:gd name="T86" fmla="*/ 39 w 52"/>
              <a:gd name="T87" fmla="*/ 6 h 18"/>
              <a:gd name="T88" fmla="*/ 42 w 52"/>
              <a:gd name="T89" fmla="*/ 1 h 18"/>
              <a:gd name="T90" fmla="*/ 44 w 52"/>
              <a:gd name="T91" fmla="*/ 1 h 18"/>
              <a:gd name="T92" fmla="*/ 45 w 52"/>
              <a:gd name="T93" fmla="*/ 0 h 18"/>
              <a:gd name="T94" fmla="*/ 45 w 52"/>
              <a:gd name="T95" fmla="*/ 0 h 18"/>
              <a:gd name="T96" fmla="*/ 45 w 52"/>
              <a:gd name="T97" fmla="*/ 0 h 18"/>
              <a:gd name="T98" fmla="*/ 47 w 52"/>
              <a:gd name="T99" fmla="*/ 0 h 18"/>
              <a:gd name="T100" fmla="*/ 47 w 52"/>
              <a:gd name="T101" fmla="*/ 0 h 18"/>
              <a:gd name="T102" fmla="*/ 47 w 52"/>
              <a:gd name="T103" fmla="*/ 0 h 18"/>
              <a:gd name="T104" fmla="*/ 49 w 52"/>
              <a:gd name="T105" fmla="*/ 0 h 18"/>
              <a:gd name="T106" fmla="*/ 50 w 52"/>
              <a:gd name="T107" fmla="*/ 1 h 18"/>
              <a:gd name="T108" fmla="*/ 50 w 52"/>
              <a:gd name="T109" fmla="*/ 1 h 18"/>
              <a:gd name="T110" fmla="*/ 52 w 52"/>
              <a:gd name="T111" fmla="*/ 3 h 18"/>
              <a:gd name="T112" fmla="*/ 52 w 52"/>
              <a:gd name="T113" fmla="*/ 3 h 18"/>
              <a:gd name="T114" fmla="*/ 52 w 52"/>
              <a:gd name="T115" fmla="*/ 3 h 18"/>
              <a:gd name="T116" fmla="*/ 52 w 52"/>
              <a:gd name="T117" fmla="*/ 5 h 18"/>
              <a:gd name="T118" fmla="*/ 52 w 52"/>
              <a:gd name="T119" fmla="*/ 6 h 18"/>
              <a:gd name="T120" fmla="*/ 52 w 52"/>
              <a:gd name="T121" fmla="*/ 6 h 18"/>
              <a:gd name="T122" fmla="*/ 52 w 52"/>
              <a:gd name="T123" fmla="*/ 6 h 18"/>
              <a:gd name="T124" fmla="*/ 50 w 52"/>
              <a:gd name="T125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" h="18">
                <a:moveTo>
                  <a:pt x="0" y="14"/>
                </a:moveTo>
                <a:lnTo>
                  <a:pt x="0" y="14"/>
                </a:lnTo>
                <a:lnTo>
                  <a:pt x="0" y="14"/>
                </a:lnTo>
                <a:lnTo>
                  <a:pt x="6" y="14"/>
                </a:lnTo>
                <a:lnTo>
                  <a:pt x="6" y="18"/>
                </a:lnTo>
                <a:lnTo>
                  <a:pt x="8" y="18"/>
                </a:lnTo>
                <a:lnTo>
                  <a:pt x="10" y="18"/>
                </a:lnTo>
                <a:lnTo>
                  <a:pt x="10" y="18"/>
                </a:lnTo>
                <a:lnTo>
                  <a:pt x="11" y="18"/>
                </a:lnTo>
                <a:lnTo>
                  <a:pt x="13" y="18"/>
                </a:lnTo>
                <a:lnTo>
                  <a:pt x="13" y="18"/>
                </a:lnTo>
                <a:lnTo>
                  <a:pt x="15" y="18"/>
                </a:lnTo>
                <a:lnTo>
                  <a:pt x="15" y="16"/>
                </a:lnTo>
                <a:lnTo>
                  <a:pt x="15" y="16"/>
                </a:lnTo>
                <a:lnTo>
                  <a:pt x="13" y="16"/>
                </a:lnTo>
                <a:lnTo>
                  <a:pt x="15" y="16"/>
                </a:lnTo>
                <a:lnTo>
                  <a:pt x="15" y="14"/>
                </a:lnTo>
                <a:lnTo>
                  <a:pt x="13" y="13"/>
                </a:lnTo>
                <a:lnTo>
                  <a:pt x="11" y="9"/>
                </a:lnTo>
                <a:lnTo>
                  <a:pt x="11" y="8"/>
                </a:lnTo>
                <a:lnTo>
                  <a:pt x="11" y="8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11" y="5"/>
                </a:lnTo>
                <a:lnTo>
                  <a:pt x="11" y="5"/>
                </a:lnTo>
                <a:lnTo>
                  <a:pt x="15" y="3"/>
                </a:lnTo>
                <a:lnTo>
                  <a:pt x="16" y="1"/>
                </a:lnTo>
                <a:lnTo>
                  <a:pt x="18" y="1"/>
                </a:lnTo>
                <a:lnTo>
                  <a:pt x="19" y="1"/>
                </a:lnTo>
                <a:lnTo>
                  <a:pt x="19" y="1"/>
                </a:lnTo>
                <a:lnTo>
                  <a:pt x="23" y="1"/>
                </a:lnTo>
                <a:lnTo>
                  <a:pt x="26" y="1"/>
                </a:lnTo>
                <a:lnTo>
                  <a:pt x="26" y="1"/>
                </a:lnTo>
                <a:lnTo>
                  <a:pt x="24" y="5"/>
                </a:lnTo>
                <a:lnTo>
                  <a:pt x="24" y="9"/>
                </a:lnTo>
                <a:lnTo>
                  <a:pt x="28" y="8"/>
                </a:lnTo>
                <a:lnTo>
                  <a:pt x="34" y="9"/>
                </a:lnTo>
                <a:lnTo>
                  <a:pt x="34" y="9"/>
                </a:lnTo>
                <a:lnTo>
                  <a:pt x="36" y="9"/>
                </a:lnTo>
                <a:lnTo>
                  <a:pt x="36" y="9"/>
                </a:lnTo>
                <a:lnTo>
                  <a:pt x="36" y="6"/>
                </a:lnTo>
                <a:lnTo>
                  <a:pt x="37" y="6"/>
                </a:lnTo>
                <a:lnTo>
                  <a:pt x="39" y="6"/>
                </a:lnTo>
                <a:lnTo>
                  <a:pt x="42" y="1"/>
                </a:lnTo>
                <a:lnTo>
                  <a:pt x="44" y="1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9" y="0"/>
                </a:lnTo>
                <a:lnTo>
                  <a:pt x="50" y="1"/>
                </a:lnTo>
                <a:lnTo>
                  <a:pt x="50" y="1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5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0" y="6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58" name="Line 232"/>
          <p:cNvSpPr>
            <a:spLocks noChangeShapeType="1"/>
          </p:cNvSpPr>
          <p:nvPr/>
        </p:nvSpPr>
        <p:spPr bwMode="auto">
          <a:xfrm>
            <a:off x="7840011" y="3530567"/>
            <a:ext cx="0" cy="591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59" name="Freeform 233"/>
          <p:cNvSpPr>
            <a:spLocks/>
          </p:cNvSpPr>
          <p:nvPr/>
        </p:nvSpPr>
        <p:spPr bwMode="auto">
          <a:xfrm>
            <a:off x="8789900" y="2983552"/>
            <a:ext cx="315449" cy="519842"/>
          </a:xfrm>
          <a:custGeom>
            <a:avLst/>
            <a:gdLst>
              <a:gd name="T0" fmla="*/ 407 w 534"/>
              <a:gd name="T1" fmla="*/ 875 h 880"/>
              <a:gd name="T2" fmla="*/ 379 w 534"/>
              <a:gd name="T3" fmla="*/ 872 h 880"/>
              <a:gd name="T4" fmla="*/ 365 w 534"/>
              <a:gd name="T5" fmla="*/ 872 h 880"/>
              <a:gd name="T6" fmla="*/ 353 w 534"/>
              <a:gd name="T7" fmla="*/ 851 h 880"/>
              <a:gd name="T8" fmla="*/ 371 w 534"/>
              <a:gd name="T9" fmla="*/ 820 h 880"/>
              <a:gd name="T10" fmla="*/ 181 w 534"/>
              <a:gd name="T11" fmla="*/ 771 h 880"/>
              <a:gd name="T12" fmla="*/ 145 w 534"/>
              <a:gd name="T13" fmla="*/ 755 h 880"/>
              <a:gd name="T14" fmla="*/ 93 w 534"/>
              <a:gd name="T15" fmla="*/ 735 h 880"/>
              <a:gd name="T16" fmla="*/ 60 w 534"/>
              <a:gd name="T17" fmla="*/ 620 h 880"/>
              <a:gd name="T18" fmla="*/ 2 w 534"/>
              <a:gd name="T19" fmla="*/ 532 h 880"/>
              <a:gd name="T20" fmla="*/ 2 w 534"/>
              <a:gd name="T21" fmla="*/ 456 h 880"/>
              <a:gd name="T22" fmla="*/ 15 w 534"/>
              <a:gd name="T23" fmla="*/ 426 h 880"/>
              <a:gd name="T24" fmla="*/ 31 w 534"/>
              <a:gd name="T25" fmla="*/ 433 h 880"/>
              <a:gd name="T26" fmla="*/ 52 w 534"/>
              <a:gd name="T27" fmla="*/ 438 h 880"/>
              <a:gd name="T28" fmla="*/ 70 w 534"/>
              <a:gd name="T29" fmla="*/ 449 h 880"/>
              <a:gd name="T30" fmla="*/ 86 w 534"/>
              <a:gd name="T31" fmla="*/ 461 h 880"/>
              <a:gd name="T32" fmla="*/ 106 w 534"/>
              <a:gd name="T33" fmla="*/ 472 h 880"/>
              <a:gd name="T34" fmla="*/ 135 w 534"/>
              <a:gd name="T35" fmla="*/ 451 h 880"/>
              <a:gd name="T36" fmla="*/ 124 w 534"/>
              <a:gd name="T37" fmla="*/ 404 h 880"/>
              <a:gd name="T38" fmla="*/ 78 w 534"/>
              <a:gd name="T39" fmla="*/ 361 h 880"/>
              <a:gd name="T40" fmla="*/ 93 w 534"/>
              <a:gd name="T41" fmla="*/ 353 h 880"/>
              <a:gd name="T42" fmla="*/ 125 w 534"/>
              <a:gd name="T43" fmla="*/ 293 h 880"/>
              <a:gd name="T44" fmla="*/ 108 w 534"/>
              <a:gd name="T45" fmla="*/ 275 h 880"/>
              <a:gd name="T46" fmla="*/ 156 w 534"/>
              <a:gd name="T47" fmla="*/ 192 h 880"/>
              <a:gd name="T48" fmla="*/ 151 w 534"/>
              <a:gd name="T49" fmla="*/ 147 h 880"/>
              <a:gd name="T50" fmla="*/ 163 w 534"/>
              <a:gd name="T51" fmla="*/ 142 h 880"/>
              <a:gd name="T52" fmla="*/ 174 w 534"/>
              <a:gd name="T53" fmla="*/ 117 h 880"/>
              <a:gd name="T54" fmla="*/ 187 w 534"/>
              <a:gd name="T55" fmla="*/ 109 h 880"/>
              <a:gd name="T56" fmla="*/ 203 w 534"/>
              <a:gd name="T57" fmla="*/ 104 h 880"/>
              <a:gd name="T58" fmla="*/ 234 w 534"/>
              <a:gd name="T59" fmla="*/ 103 h 880"/>
              <a:gd name="T60" fmla="*/ 243 w 534"/>
              <a:gd name="T61" fmla="*/ 82 h 880"/>
              <a:gd name="T62" fmla="*/ 260 w 534"/>
              <a:gd name="T63" fmla="*/ 51 h 880"/>
              <a:gd name="T64" fmla="*/ 298 w 534"/>
              <a:gd name="T65" fmla="*/ 56 h 880"/>
              <a:gd name="T66" fmla="*/ 309 w 534"/>
              <a:gd name="T67" fmla="*/ 67 h 880"/>
              <a:gd name="T68" fmla="*/ 314 w 534"/>
              <a:gd name="T69" fmla="*/ 57 h 880"/>
              <a:gd name="T70" fmla="*/ 321 w 534"/>
              <a:gd name="T71" fmla="*/ 46 h 880"/>
              <a:gd name="T72" fmla="*/ 325 w 534"/>
              <a:gd name="T73" fmla="*/ 46 h 880"/>
              <a:gd name="T74" fmla="*/ 332 w 534"/>
              <a:gd name="T75" fmla="*/ 41 h 880"/>
              <a:gd name="T76" fmla="*/ 337 w 534"/>
              <a:gd name="T77" fmla="*/ 41 h 880"/>
              <a:gd name="T78" fmla="*/ 347 w 534"/>
              <a:gd name="T79" fmla="*/ 26 h 880"/>
              <a:gd name="T80" fmla="*/ 358 w 534"/>
              <a:gd name="T81" fmla="*/ 23 h 880"/>
              <a:gd name="T82" fmla="*/ 379 w 534"/>
              <a:gd name="T83" fmla="*/ 20 h 880"/>
              <a:gd name="T84" fmla="*/ 392 w 534"/>
              <a:gd name="T85" fmla="*/ 20 h 880"/>
              <a:gd name="T86" fmla="*/ 395 w 534"/>
              <a:gd name="T87" fmla="*/ 26 h 880"/>
              <a:gd name="T88" fmla="*/ 402 w 534"/>
              <a:gd name="T89" fmla="*/ 33 h 880"/>
              <a:gd name="T90" fmla="*/ 408 w 534"/>
              <a:gd name="T91" fmla="*/ 36 h 880"/>
              <a:gd name="T92" fmla="*/ 417 w 534"/>
              <a:gd name="T93" fmla="*/ 33 h 880"/>
              <a:gd name="T94" fmla="*/ 430 w 534"/>
              <a:gd name="T95" fmla="*/ 26 h 880"/>
              <a:gd name="T96" fmla="*/ 449 w 534"/>
              <a:gd name="T97" fmla="*/ 26 h 880"/>
              <a:gd name="T98" fmla="*/ 460 w 534"/>
              <a:gd name="T99" fmla="*/ 34 h 880"/>
              <a:gd name="T100" fmla="*/ 473 w 534"/>
              <a:gd name="T101" fmla="*/ 38 h 880"/>
              <a:gd name="T102" fmla="*/ 488 w 534"/>
              <a:gd name="T103" fmla="*/ 39 h 880"/>
              <a:gd name="T104" fmla="*/ 503 w 534"/>
              <a:gd name="T105" fmla="*/ 51 h 880"/>
              <a:gd name="T106" fmla="*/ 529 w 534"/>
              <a:gd name="T107" fmla="*/ 70 h 880"/>
              <a:gd name="T108" fmla="*/ 527 w 534"/>
              <a:gd name="T109" fmla="*/ 48 h 880"/>
              <a:gd name="T110" fmla="*/ 498 w 534"/>
              <a:gd name="T111" fmla="*/ 26 h 880"/>
              <a:gd name="T112" fmla="*/ 496 w 534"/>
              <a:gd name="T113" fmla="*/ 21 h 880"/>
              <a:gd name="T114" fmla="*/ 490 w 534"/>
              <a:gd name="T115" fmla="*/ 12 h 880"/>
              <a:gd name="T116" fmla="*/ 499 w 534"/>
              <a:gd name="T117" fmla="*/ 5 h 880"/>
              <a:gd name="T118" fmla="*/ 530 w 534"/>
              <a:gd name="T119" fmla="*/ 4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4" h="880">
                <a:moveTo>
                  <a:pt x="433" y="875"/>
                </a:moveTo>
                <a:lnTo>
                  <a:pt x="433" y="874"/>
                </a:lnTo>
                <a:lnTo>
                  <a:pt x="431" y="874"/>
                </a:lnTo>
                <a:lnTo>
                  <a:pt x="428" y="872"/>
                </a:lnTo>
                <a:lnTo>
                  <a:pt x="426" y="872"/>
                </a:lnTo>
                <a:lnTo>
                  <a:pt x="425" y="872"/>
                </a:lnTo>
                <a:lnTo>
                  <a:pt x="423" y="872"/>
                </a:lnTo>
                <a:lnTo>
                  <a:pt x="423" y="874"/>
                </a:lnTo>
                <a:lnTo>
                  <a:pt x="421" y="874"/>
                </a:lnTo>
                <a:lnTo>
                  <a:pt x="420" y="874"/>
                </a:lnTo>
                <a:lnTo>
                  <a:pt x="418" y="875"/>
                </a:lnTo>
                <a:lnTo>
                  <a:pt x="417" y="875"/>
                </a:lnTo>
                <a:lnTo>
                  <a:pt x="415" y="875"/>
                </a:lnTo>
                <a:lnTo>
                  <a:pt x="413" y="874"/>
                </a:lnTo>
                <a:lnTo>
                  <a:pt x="410" y="874"/>
                </a:lnTo>
                <a:lnTo>
                  <a:pt x="408" y="874"/>
                </a:lnTo>
                <a:lnTo>
                  <a:pt x="407" y="875"/>
                </a:lnTo>
                <a:lnTo>
                  <a:pt x="404" y="875"/>
                </a:lnTo>
                <a:lnTo>
                  <a:pt x="402" y="875"/>
                </a:lnTo>
                <a:lnTo>
                  <a:pt x="400" y="875"/>
                </a:lnTo>
                <a:lnTo>
                  <a:pt x="397" y="875"/>
                </a:lnTo>
                <a:lnTo>
                  <a:pt x="397" y="874"/>
                </a:lnTo>
                <a:lnTo>
                  <a:pt x="395" y="874"/>
                </a:lnTo>
                <a:lnTo>
                  <a:pt x="394" y="875"/>
                </a:lnTo>
                <a:lnTo>
                  <a:pt x="392" y="875"/>
                </a:lnTo>
                <a:lnTo>
                  <a:pt x="391" y="875"/>
                </a:lnTo>
                <a:lnTo>
                  <a:pt x="391" y="874"/>
                </a:lnTo>
                <a:lnTo>
                  <a:pt x="387" y="872"/>
                </a:lnTo>
                <a:lnTo>
                  <a:pt x="386" y="872"/>
                </a:lnTo>
                <a:lnTo>
                  <a:pt x="386" y="870"/>
                </a:lnTo>
                <a:lnTo>
                  <a:pt x="384" y="870"/>
                </a:lnTo>
                <a:lnTo>
                  <a:pt x="382" y="872"/>
                </a:lnTo>
                <a:lnTo>
                  <a:pt x="381" y="870"/>
                </a:lnTo>
                <a:lnTo>
                  <a:pt x="379" y="872"/>
                </a:lnTo>
                <a:lnTo>
                  <a:pt x="378" y="870"/>
                </a:lnTo>
                <a:lnTo>
                  <a:pt x="376" y="872"/>
                </a:lnTo>
                <a:lnTo>
                  <a:pt x="374" y="874"/>
                </a:lnTo>
                <a:lnTo>
                  <a:pt x="373" y="874"/>
                </a:lnTo>
                <a:lnTo>
                  <a:pt x="371" y="875"/>
                </a:lnTo>
                <a:lnTo>
                  <a:pt x="369" y="877"/>
                </a:lnTo>
                <a:lnTo>
                  <a:pt x="368" y="877"/>
                </a:lnTo>
                <a:lnTo>
                  <a:pt x="366" y="879"/>
                </a:lnTo>
                <a:lnTo>
                  <a:pt x="365" y="879"/>
                </a:lnTo>
                <a:lnTo>
                  <a:pt x="365" y="880"/>
                </a:lnTo>
                <a:lnTo>
                  <a:pt x="363" y="880"/>
                </a:lnTo>
                <a:lnTo>
                  <a:pt x="363" y="879"/>
                </a:lnTo>
                <a:lnTo>
                  <a:pt x="363" y="877"/>
                </a:lnTo>
                <a:lnTo>
                  <a:pt x="363" y="875"/>
                </a:lnTo>
                <a:lnTo>
                  <a:pt x="363" y="874"/>
                </a:lnTo>
                <a:lnTo>
                  <a:pt x="365" y="874"/>
                </a:lnTo>
                <a:lnTo>
                  <a:pt x="365" y="872"/>
                </a:lnTo>
                <a:lnTo>
                  <a:pt x="366" y="870"/>
                </a:lnTo>
                <a:lnTo>
                  <a:pt x="365" y="870"/>
                </a:lnTo>
                <a:lnTo>
                  <a:pt x="363" y="872"/>
                </a:lnTo>
                <a:lnTo>
                  <a:pt x="361" y="872"/>
                </a:lnTo>
                <a:lnTo>
                  <a:pt x="360" y="872"/>
                </a:lnTo>
                <a:lnTo>
                  <a:pt x="360" y="870"/>
                </a:lnTo>
                <a:lnTo>
                  <a:pt x="360" y="869"/>
                </a:lnTo>
                <a:lnTo>
                  <a:pt x="358" y="869"/>
                </a:lnTo>
                <a:lnTo>
                  <a:pt x="356" y="869"/>
                </a:lnTo>
                <a:lnTo>
                  <a:pt x="355" y="870"/>
                </a:lnTo>
                <a:lnTo>
                  <a:pt x="351" y="869"/>
                </a:lnTo>
                <a:lnTo>
                  <a:pt x="351" y="867"/>
                </a:lnTo>
                <a:lnTo>
                  <a:pt x="348" y="862"/>
                </a:lnTo>
                <a:lnTo>
                  <a:pt x="348" y="861"/>
                </a:lnTo>
                <a:lnTo>
                  <a:pt x="350" y="856"/>
                </a:lnTo>
                <a:lnTo>
                  <a:pt x="351" y="853"/>
                </a:lnTo>
                <a:lnTo>
                  <a:pt x="353" y="851"/>
                </a:lnTo>
                <a:lnTo>
                  <a:pt x="358" y="848"/>
                </a:lnTo>
                <a:lnTo>
                  <a:pt x="360" y="848"/>
                </a:lnTo>
                <a:lnTo>
                  <a:pt x="363" y="848"/>
                </a:lnTo>
                <a:lnTo>
                  <a:pt x="363" y="849"/>
                </a:lnTo>
                <a:lnTo>
                  <a:pt x="366" y="851"/>
                </a:lnTo>
                <a:lnTo>
                  <a:pt x="371" y="853"/>
                </a:lnTo>
                <a:lnTo>
                  <a:pt x="373" y="853"/>
                </a:lnTo>
                <a:lnTo>
                  <a:pt x="386" y="844"/>
                </a:lnTo>
                <a:lnTo>
                  <a:pt x="389" y="831"/>
                </a:lnTo>
                <a:lnTo>
                  <a:pt x="389" y="830"/>
                </a:lnTo>
                <a:lnTo>
                  <a:pt x="386" y="828"/>
                </a:lnTo>
                <a:lnTo>
                  <a:pt x="384" y="827"/>
                </a:lnTo>
                <a:lnTo>
                  <a:pt x="382" y="825"/>
                </a:lnTo>
                <a:lnTo>
                  <a:pt x="381" y="825"/>
                </a:lnTo>
                <a:lnTo>
                  <a:pt x="379" y="823"/>
                </a:lnTo>
                <a:lnTo>
                  <a:pt x="374" y="822"/>
                </a:lnTo>
                <a:lnTo>
                  <a:pt x="371" y="820"/>
                </a:lnTo>
                <a:lnTo>
                  <a:pt x="338" y="804"/>
                </a:lnTo>
                <a:lnTo>
                  <a:pt x="332" y="797"/>
                </a:lnTo>
                <a:lnTo>
                  <a:pt x="314" y="783"/>
                </a:lnTo>
                <a:lnTo>
                  <a:pt x="301" y="773"/>
                </a:lnTo>
                <a:lnTo>
                  <a:pt x="296" y="776"/>
                </a:lnTo>
                <a:lnTo>
                  <a:pt x="293" y="775"/>
                </a:lnTo>
                <a:lnTo>
                  <a:pt x="256" y="752"/>
                </a:lnTo>
                <a:lnTo>
                  <a:pt x="247" y="750"/>
                </a:lnTo>
                <a:lnTo>
                  <a:pt x="239" y="750"/>
                </a:lnTo>
                <a:lnTo>
                  <a:pt x="236" y="750"/>
                </a:lnTo>
                <a:lnTo>
                  <a:pt x="234" y="752"/>
                </a:lnTo>
                <a:lnTo>
                  <a:pt x="233" y="755"/>
                </a:lnTo>
                <a:lnTo>
                  <a:pt x="231" y="757"/>
                </a:lnTo>
                <a:lnTo>
                  <a:pt x="215" y="765"/>
                </a:lnTo>
                <a:lnTo>
                  <a:pt x="207" y="770"/>
                </a:lnTo>
                <a:lnTo>
                  <a:pt x="203" y="770"/>
                </a:lnTo>
                <a:lnTo>
                  <a:pt x="181" y="771"/>
                </a:lnTo>
                <a:lnTo>
                  <a:pt x="184" y="778"/>
                </a:lnTo>
                <a:lnTo>
                  <a:pt x="187" y="784"/>
                </a:lnTo>
                <a:lnTo>
                  <a:pt x="189" y="792"/>
                </a:lnTo>
                <a:lnTo>
                  <a:pt x="187" y="792"/>
                </a:lnTo>
                <a:lnTo>
                  <a:pt x="186" y="792"/>
                </a:lnTo>
                <a:lnTo>
                  <a:pt x="171" y="791"/>
                </a:lnTo>
                <a:lnTo>
                  <a:pt x="169" y="791"/>
                </a:lnTo>
                <a:lnTo>
                  <a:pt x="168" y="791"/>
                </a:lnTo>
                <a:lnTo>
                  <a:pt x="164" y="791"/>
                </a:lnTo>
                <a:lnTo>
                  <a:pt x="158" y="786"/>
                </a:lnTo>
                <a:lnTo>
                  <a:pt x="158" y="784"/>
                </a:lnTo>
                <a:lnTo>
                  <a:pt x="161" y="779"/>
                </a:lnTo>
                <a:lnTo>
                  <a:pt x="150" y="775"/>
                </a:lnTo>
                <a:lnTo>
                  <a:pt x="140" y="768"/>
                </a:lnTo>
                <a:lnTo>
                  <a:pt x="145" y="760"/>
                </a:lnTo>
                <a:lnTo>
                  <a:pt x="145" y="758"/>
                </a:lnTo>
                <a:lnTo>
                  <a:pt x="145" y="755"/>
                </a:lnTo>
                <a:lnTo>
                  <a:pt x="148" y="753"/>
                </a:lnTo>
                <a:lnTo>
                  <a:pt x="148" y="750"/>
                </a:lnTo>
                <a:lnTo>
                  <a:pt x="137" y="752"/>
                </a:lnTo>
                <a:lnTo>
                  <a:pt x="137" y="750"/>
                </a:lnTo>
                <a:lnTo>
                  <a:pt x="135" y="744"/>
                </a:lnTo>
                <a:lnTo>
                  <a:pt x="134" y="742"/>
                </a:lnTo>
                <a:lnTo>
                  <a:pt x="130" y="739"/>
                </a:lnTo>
                <a:lnTo>
                  <a:pt x="129" y="735"/>
                </a:lnTo>
                <a:lnTo>
                  <a:pt x="129" y="731"/>
                </a:lnTo>
                <a:lnTo>
                  <a:pt x="117" y="731"/>
                </a:lnTo>
                <a:lnTo>
                  <a:pt x="109" y="732"/>
                </a:lnTo>
                <a:lnTo>
                  <a:pt x="109" y="734"/>
                </a:lnTo>
                <a:lnTo>
                  <a:pt x="108" y="734"/>
                </a:lnTo>
                <a:lnTo>
                  <a:pt x="106" y="734"/>
                </a:lnTo>
                <a:lnTo>
                  <a:pt x="104" y="732"/>
                </a:lnTo>
                <a:lnTo>
                  <a:pt x="96" y="735"/>
                </a:lnTo>
                <a:lnTo>
                  <a:pt x="93" y="735"/>
                </a:lnTo>
                <a:lnTo>
                  <a:pt x="90" y="735"/>
                </a:lnTo>
                <a:lnTo>
                  <a:pt x="83" y="735"/>
                </a:lnTo>
                <a:lnTo>
                  <a:pt x="82" y="737"/>
                </a:lnTo>
                <a:lnTo>
                  <a:pt x="80" y="737"/>
                </a:lnTo>
                <a:lnTo>
                  <a:pt x="73" y="737"/>
                </a:lnTo>
                <a:lnTo>
                  <a:pt x="65" y="737"/>
                </a:lnTo>
                <a:lnTo>
                  <a:pt x="60" y="703"/>
                </a:lnTo>
                <a:lnTo>
                  <a:pt x="60" y="701"/>
                </a:lnTo>
                <a:lnTo>
                  <a:pt x="57" y="688"/>
                </a:lnTo>
                <a:lnTo>
                  <a:pt x="54" y="657"/>
                </a:lnTo>
                <a:lnTo>
                  <a:pt x="60" y="649"/>
                </a:lnTo>
                <a:lnTo>
                  <a:pt x="62" y="644"/>
                </a:lnTo>
                <a:lnTo>
                  <a:pt x="62" y="641"/>
                </a:lnTo>
                <a:lnTo>
                  <a:pt x="64" y="640"/>
                </a:lnTo>
                <a:lnTo>
                  <a:pt x="64" y="630"/>
                </a:lnTo>
                <a:lnTo>
                  <a:pt x="64" y="627"/>
                </a:lnTo>
                <a:lnTo>
                  <a:pt x="60" y="620"/>
                </a:lnTo>
                <a:lnTo>
                  <a:pt x="60" y="618"/>
                </a:lnTo>
                <a:lnTo>
                  <a:pt x="59" y="617"/>
                </a:lnTo>
                <a:lnTo>
                  <a:pt x="51" y="612"/>
                </a:lnTo>
                <a:lnTo>
                  <a:pt x="41" y="609"/>
                </a:lnTo>
                <a:lnTo>
                  <a:pt x="39" y="609"/>
                </a:lnTo>
                <a:lnTo>
                  <a:pt x="33" y="607"/>
                </a:lnTo>
                <a:lnTo>
                  <a:pt x="26" y="609"/>
                </a:lnTo>
                <a:lnTo>
                  <a:pt x="26" y="605"/>
                </a:lnTo>
                <a:lnTo>
                  <a:pt x="20" y="591"/>
                </a:lnTo>
                <a:lnTo>
                  <a:pt x="15" y="576"/>
                </a:lnTo>
                <a:lnTo>
                  <a:pt x="12" y="565"/>
                </a:lnTo>
                <a:lnTo>
                  <a:pt x="7" y="555"/>
                </a:lnTo>
                <a:lnTo>
                  <a:pt x="5" y="548"/>
                </a:lnTo>
                <a:lnTo>
                  <a:pt x="2" y="540"/>
                </a:lnTo>
                <a:lnTo>
                  <a:pt x="0" y="535"/>
                </a:lnTo>
                <a:lnTo>
                  <a:pt x="0" y="534"/>
                </a:lnTo>
                <a:lnTo>
                  <a:pt x="2" y="532"/>
                </a:lnTo>
                <a:lnTo>
                  <a:pt x="5" y="531"/>
                </a:lnTo>
                <a:lnTo>
                  <a:pt x="5" y="529"/>
                </a:lnTo>
                <a:lnTo>
                  <a:pt x="12" y="521"/>
                </a:lnTo>
                <a:lnTo>
                  <a:pt x="18" y="513"/>
                </a:lnTo>
                <a:lnTo>
                  <a:pt x="20" y="485"/>
                </a:lnTo>
                <a:lnTo>
                  <a:pt x="15" y="480"/>
                </a:lnTo>
                <a:lnTo>
                  <a:pt x="13" y="479"/>
                </a:lnTo>
                <a:lnTo>
                  <a:pt x="5" y="477"/>
                </a:lnTo>
                <a:lnTo>
                  <a:pt x="8" y="467"/>
                </a:lnTo>
                <a:lnTo>
                  <a:pt x="5" y="466"/>
                </a:lnTo>
                <a:lnTo>
                  <a:pt x="3" y="466"/>
                </a:lnTo>
                <a:lnTo>
                  <a:pt x="2" y="464"/>
                </a:lnTo>
                <a:lnTo>
                  <a:pt x="2" y="462"/>
                </a:lnTo>
                <a:lnTo>
                  <a:pt x="2" y="461"/>
                </a:lnTo>
                <a:lnTo>
                  <a:pt x="2" y="459"/>
                </a:lnTo>
                <a:lnTo>
                  <a:pt x="2" y="457"/>
                </a:lnTo>
                <a:lnTo>
                  <a:pt x="2" y="456"/>
                </a:lnTo>
                <a:lnTo>
                  <a:pt x="2" y="454"/>
                </a:lnTo>
                <a:lnTo>
                  <a:pt x="2" y="456"/>
                </a:lnTo>
                <a:lnTo>
                  <a:pt x="3" y="456"/>
                </a:lnTo>
                <a:lnTo>
                  <a:pt x="3" y="454"/>
                </a:lnTo>
                <a:lnTo>
                  <a:pt x="5" y="454"/>
                </a:lnTo>
                <a:lnTo>
                  <a:pt x="5" y="452"/>
                </a:lnTo>
                <a:lnTo>
                  <a:pt x="7" y="452"/>
                </a:lnTo>
                <a:lnTo>
                  <a:pt x="7" y="451"/>
                </a:lnTo>
                <a:lnTo>
                  <a:pt x="7" y="449"/>
                </a:lnTo>
                <a:lnTo>
                  <a:pt x="7" y="444"/>
                </a:lnTo>
                <a:lnTo>
                  <a:pt x="7" y="443"/>
                </a:lnTo>
                <a:lnTo>
                  <a:pt x="7" y="438"/>
                </a:lnTo>
                <a:lnTo>
                  <a:pt x="8" y="435"/>
                </a:lnTo>
                <a:lnTo>
                  <a:pt x="8" y="433"/>
                </a:lnTo>
                <a:lnTo>
                  <a:pt x="8" y="430"/>
                </a:lnTo>
                <a:lnTo>
                  <a:pt x="15" y="425"/>
                </a:lnTo>
                <a:lnTo>
                  <a:pt x="15" y="426"/>
                </a:lnTo>
                <a:lnTo>
                  <a:pt x="15" y="425"/>
                </a:lnTo>
                <a:lnTo>
                  <a:pt x="16" y="426"/>
                </a:lnTo>
                <a:lnTo>
                  <a:pt x="16" y="428"/>
                </a:lnTo>
                <a:lnTo>
                  <a:pt x="18" y="426"/>
                </a:lnTo>
                <a:lnTo>
                  <a:pt x="18" y="428"/>
                </a:lnTo>
                <a:lnTo>
                  <a:pt x="20" y="428"/>
                </a:lnTo>
                <a:lnTo>
                  <a:pt x="20" y="430"/>
                </a:lnTo>
                <a:lnTo>
                  <a:pt x="21" y="428"/>
                </a:lnTo>
                <a:lnTo>
                  <a:pt x="21" y="430"/>
                </a:lnTo>
                <a:lnTo>
                  <a:pt x="23" y="431"/>
                </a:lnTo>
                <a:lnTo>
                  <a:pt x="25" y="431"/>
                </a:lnTo>
                <a:lnTo>
                  <a:pt x="26" y="431"/>
                </a:lnTo>
                <a:lnTo>
                  <a:pt x="28" y="430"/>
                </a:lnTo>
                <a:lnTo>
                  <a:pt x="29" y="430"/>
                </a:lnTo>
                <a:lnTo>
                  <a:pt x="29" y="431"/>
                </a:lnTo>
                <a:lnTo>
                  <a:pt x="31" y="431"/>
                </a:lnTo>
                <a:lnTo>
                  <a:pt x="31" y="433"/>
                </a:lnTo>
                <a:lnTo>
                  <a:pt x="33" y="433"/>
                </a:lnTo>
                <a:lnTo>
                  <a:pt x="34" y="433"/>
                </a:lnTo>
                <a:lnTo>
                  <a:pt x="34" y="435"/>
                </a:lnTo>
                <a:lnTo>
                  <a:pt x="36" y="435"/>
                </a:lnTo>
                <a:lnTo>
                  <a:pt x="38" y="435"/>
                </a:lnTo>
                <a:lnTo>
                  <a:pt x="38" y="433"/>
                </a:lnTo>
                <a:lnTo>
                  <a:pt x="39" y="433"/>
                </a:lnTo>
                <a:lnTo>
                  <a:pt x="41" y="433"/>
                </a:lnTo>
                <a:lnTo>
                  <a:pt x="41" y="435"/>
                </a:lnTo>
                <a:lnTo>
                  <a:pt x="41" y="436"/>
                </a:lnTo>
                <a:lnTo>
                  <a:pt x="41" y="435"/>
                </a:lnTo>
                <a:lnTo>
                  <a:pt x="42" y="435"/>
                </a:lnTo>
                <a:lnTo>
                  <a:pt x="44" y="435"/>
                </a:lnTo>
                <a:lnTo>
                  <a:pt x="46" y="436"/>
                </a:lnTo>
                <a:lnTo>
                  <a:pt x="49" y="438"/>
                </a:lnTo>
                <a:lnTo>
                  <a:pt x="51" y="438"/>
                </a:lnTo>
                <a:lnTo>
                  <a:pt x="52" y="438"/>
                </a:lnTo>
                <a:lnTo>
                  <a:pt x="52" y="439"/>
                </a:lnTo>
                <a:lnTo>
                  <a:pt x="54" y="438"/>
                </a:lnTo>
                <a:lnTo>
                  <a:pt x="55" y="439"/>
                </a:lnTo>
                <a:lnTo>
                  <a:pt x="57" y="439"/>
                </a:lnTo>
                <a:lnTo>
                  <a:pt x="57" y="441"/>
                </a:lnTo>
                <a:lnTo>
                  <a:pt x="59" y="443"/>
                </a:lnTo>
                <a:lnTo>
                  <a:pt x="60" y="444"/>
                </a:lnTo>
                <a:lnTo>
                  <a:pt x="64" y="444"/>
                </a:lnTo>
                <a:lnTo>
                  <a:pt x="65" y="446"/>
                </a:lnTo>
                <a:lnTo>
                  <a:pt x="65" y="448"/>
                </a:lnTo>
                <a:lnTo>
                  <a:pt x="67" y="448"/>
                </a:lnTo>
                <a:lnTo>
                  <a:pt x="67" y="449"/>
                </a:lnTo>
                <a:lnTo>
                  <a:pt x="69" y="449"/>
                </a:lnTo>
                <a:lnTo>
                  <a:pt x="69" y="448"/>
                </a:lnTo>
                <a:lnTo>
                  <a:pt x="69" y="449"/>
                </a:lnTo>
                <a:lnTo>
                  <a:pt x="70" y="448"/>
                </a:lnTo>
                <a:lnTo>
                  <a:pt x="70" y="449"/>
                </a:lnTo>
                <a:lnTo>
                  <a:pt x="72" y="449"/>
                </a:lnTo>
                <a:lnTo>
                  <a:pt x="72" y="451"/>
                </a:lnTo>
                <a:lnTo>
                  <a:pt x="73" y="451"/>
                </a:lnTo>
                <a:lnTo>
                  <a:pt x="73" y="449"/>
                </a:lnTo>
                <a:lnTo>
                  <a:pt x="75" y="451"/>
                </a:lnTo>
                <a:lnTo>
                  <a:pt x="77" y="449"/>
                </a:lnTo>
                <a:lnTo>
                  <a:pt x="78" y="449"/>
                </a:lnTo>
                <a:lnTo>
                  <a:pt x="80" y="451"/>
                </a:lnTo>
                <a:lnTo>
                  <a:pt x="80" y="452"/>
                </a:lnTo>
                <a:lnTo>
                  <a:pt x="82" y="452"/>
                </a:lnTo>
                <a:lnTo>
                  <a:pt x="82" y="454"/>
                </a:lnTo>
                <a:lnTo>
                  <a:pt x="83" y="454"/>
                </a:lnTo>
                <a:lnTo>
                  <a:pt x="83" y="456"/>
                </a:lnTo>
                <a:lnTo>
                  <a:pt x="85" y="456"/>
                </a:lnTo>
                <a:lnTo>
                  <a:pt x="85" y="457"/>
                </a:lnTo>
                <a:lnTo>
                  <a:pt x="86" y="459"/>
                </a:lnTo>
                <a:lnTo>
                  <a:pt x="86" y="461"/>
                </a:lnTo>
                <a:lnTo>
                  <a:pt x="88" y="461"/>
                </a:lnTo>
                <a:lnTo>
                  <a:pt x="88" y="462"/>
                </a:lnTo>
                <a:lnTo>
                  <a:pt x="90" y="462"/>
                </a:lnTo>
                <a:lnTo>
                  <a:pt x="91" y="462"/>
                </a:lnTo>
                <a:lnTo>
                  <a:pt x="91" y="464"/>
                </a:lnTo>
                <a:lnTo>
                  <a:pt x="93" y="466"/>
                </a:lnTo>
                <a:lnTo>
                  <a:pt x="95" y="466"/>
                </a:lnTo>
                <a:lnTo>
                  <a:pt x="96" y="466"/>
                </a:lnTo>
                <a:lnTo>
                  <a:pt x="98" y="467"/>
                </a:lnTo>
                <a:lnTo>
                  <a:pt x="99" y="467"/>
                </a:lnTo>
                <a:lnTo>
                  <a:pt x="101" y="467"/>
                </a:lnTo>
                <a:lnTo>
                  <a:pt x="101" y="469"/>
                </a:lnTo>
                <a:lnTo>
                  <a:pt x="103" y="469"/>
                </a:lnTo>
                <a:lnTo>
                  <a:pt x="103" y="470"/>
                </a:lnTo>
                <a:lnTo>
                  <a:pt x="104" y="472"/>
                </a:lnTo>
                <a:lnTo>
                  <a:pt x="104" y="474"/>
                </a:lnTo>
                <a:lnTo>
                  <a:pt x="106" y="472"/>
                </a:lnTo>
                <a:lnTo>
                  <a:pt x="108" y="472"/>
                </a:lnTo>
                <a:lnTo>
                  <a:pt x="111" y="470"/>
                </a:lnTo>
                <a:lnTo>
                  <a:pt x="111" y="469"/>
                </a:lnTo>
                <a:lnTo>
                  <a:pt x="112" y="470"/>
                </a:lnTo>
                <a:lnTo>
                  <a:pt x="114" y="470"/>
                </a:lnTo>
                <a:lnTo>
                  <a:pt x="116" y="470"/>
                </a:lnTo>
                <a:lnTo>
                  <a:pt x="116" y="472"/>
                </a:lnTo>
                <a:lnTo>
                  <a:pt x="117" y="472"/>
                </a:lnTo>
                <a:lnTo>
                  <a:pt x="119" y="470"/>
                </a:lnTo>
                <a:lnTo>
                  <a:pt x="119" y="469"/>
                </a:lnTo>
                <a:lnTo>
                  <a:pt x="121" y="470"/>
                </a:lnTo>
                <a:lnTo>
                  <a:pt x="122" y="470"/>
                </a:lnTo>
                <a:lnTo>
                  <a:pt x="124" y="470"/>
                </a:lnTo>
                <a:lnTo>
                  <a:pt x="124" y="472"/>
                </a:lnTo>
                <a:lnTo>
                  <a:pt x="125" y="472"/>
                </a:lnTo>
                <a:lnTo>
                  <a:pt x="124" y="467"/>
                </a:lnTo>
                <a:lnTo>
                  <a:pt x="135" y="451"/>
                </a:lnTo>
                <a:lnTo>
                  <a:pt x="140" y="443"/>
                </a:lnTo>
                <a:lnTo>
                  <a:pt x="147" y="423"/>
                </a:lnTo>
                <a:lnTo>
                  <a:pt x="145" y="422"/>
                </a:lnTo>
                <a:lnTo>
                  <a:pt x="143" y="422"/>
                </a:lnTo>
                <a:lnTo>
                  <a:pt x="143" y="420"/>
                </a:lnTo>
                <a:lnTo>
                  <a:pt x="142" y="420"/>
                </a:lnTo>
                <a:lnTo>
                  <a:pt x="140" y="420"/>
                </a:lnTo>
                <a:lnTo>
                  <a:pt x="138" y="417"/>
                </a:lnTo>
                <a:lnTo>
                  <a:pt x="137" y="417"/>
                </a:lnTo>
                <a:lnTo>
                  <a:pt x="137" y="415"/>
                </a:lnTo>
                <a:lnTo>
                  <a:pt x="135" y="417"/>
                </a:lnTo>
                <a:lnTo>
                  <a:pt x="132" y="418"/>
                </a:lnTo>
                <a:lnTo>
                  <a:pt x="132" y="417"/>
                </a:lnTo>
                <a:lnTo>
                  <a:pt x="130" y="418"/>
                </a:lnTo>
                <a:lnTo>
                  <a:pt x="127" y="407"/>
                </a:lnTo>
                <a:lnTo>
                  <a:pt x="127" y="405"/>
                </a:lnTo>
                <a:lnTo>
                  <a:pt x="124" y="404"/>
                </a:lnTo>
                <a:lnTo>
                  <a:pt x="117" y="400"/>
                </a:lnTo>
                <a:lnTo>
                  <a:pt x="114" y="399"/>
                </a:lnTo>
                <a:lnTo>
                  <a:pt x="108" y="389"/>
                </a:lnTo>
                <a:lnTo>
                  <a:pt x="98" y="378"/>
                </a:lnTo>
                <a:lnTo>
                  <a:pt x="91" y="370"/>
                </a:lnTo>
                <a:lnTo>
                  <a:pt x="90" y="368"/>
                </a:lnTo>
                <a:lnTo>
                  <a:pt x="88" y="366"/>
                </a:lnTo>
                <a:lnTo>
                  <a:pt x="88" y="365"/>
                </a:lnTo>
                <a:lnTo>
                  <a:pt x="88" y="363"/>
                </a:lnTo>
                <a:lnTo>
                  <a:pt x="86" y="363"/>
                </a:lnTo>
                <a:lnTo>
                  <a:pt x="85" y="363"/>
                </a:lnTo>
                <a:lnTo>
                  <a:pt x="85" y="361"/>
                </a:lnTo>
                <a:lnTo>
                  <a:pt x="85" y="360"/>
                </a:lnTo>
                <a:lnTo>
                  <a:pt x="83" y="360"/>
                </a:lnTo>
                <a:lnTo>
                  <a:pt x="82" y="360"/>
                </a:lnTo>
                <a:lnTo>
                  <a:pt x="80" y="361"/>
                </a:lnTo>
                <a:lnTo>
                  <a:pt x="78" y="361"/>
                </a:lnTo>
                <a:lnTo>
                  <a:pt x="77" y="360"/>
                </a:lnTo>
                <a:lnTo>
                  <a:pt x="77" y="361"/>
                </a:lnTo>
                <a:lnTo>
                  <a:pt x="77" y="360"/>
                </a:lnTo>
                <a:lnTo>
                  <a:pt x="77" y="358"/>
                </a:lnTo>
                <a:lnTo>
                  <a:pt x="77" y="355"/>
                </a:lnTo>
                <a:lnTo>
                  <a:pt x="78" y="355"/>
                </a:lnTo>
                <a:lnTo>
                  <a:pt x="80" y="355"/>
                </a:lnTo>
                <a:lnTo>
                  <a:pt x="82" y="355"/>
                </a:lnTo>
                <a:lnTo>
                  <a:pt x="83" y="355"/>
                </a:lnTo>
                <a:lnTo>
                  <a:pt x="83" y="357"/>
                </a:lnTo>
                <a:lnTo>
                  <a:pt x="85" y="357"/>
                </a:lnTo>
                <a:lnTo>
                  <a:pt x="86" y="357"/>
                </a:lnTo>
                <a:lnTo>
                  <a:pt x="88" y="357"/>
                </a:lnTo>
                <a:lnTo>
                  <a:pt x="90" y="357"/>
                </a:lnTo>
                <a:lnTo>
                  <a:pt x="90" y="355"/>
                </a:lnTo>
                <a:lnTo>
                  <a:pt x="91" y="355"/>
                </a:lnTo>
                <a:lnTo>
                  <a:pt x="93" y="353"/>
                </a:lnTo>
                <a:lnTo>
                  <a:pt x="93" y="355"/>
                </a:lnTo>
                <a:lnTo>
                  <a:pt x="93" y="353"/>
                </a:lnTo>
                <a:lnTo>
                  <a:pt x="95" y="353"/>
                </a:lnTo>
                <a:lnTo>
                  <a:pt x="98" y="353"/>
                </a:lnTo>
                <a:lnTo>
                  <a:pt x="99" y="348"/>
                </a:lnTo>
                <a:lnTo>
                  <a:pt x="104" y="340"/>
                </a:lnTo>
                <a:lnTo>
                  <a:pt x="104" y="337"/>
                </a:lnTo>
                <a:lnTo>
                  <a:pt x="106" y="332"/>
                </a:lnTo>
                <a:lnTo>
                  <a:pt x="106" y="324"/>
                </a:lnTo>
                <a:lnTo>
                  <a:pt x="108" y="316"/>
                </a:lnTo>
                <a:lnTo>
                  <a:pt x="108" y="314"/>
                </a:lnTo>
                <a:lnTo>
                  <a:pt x="112" y="309"/>
                </a:lnTo>
                <a:lnTo>
                  <a:pt x="114" y="308"/>
                </a:lnTo>
                <a:lnTo>
                  <a:pt x="114" y="304"/>
                </a:lnTo>
                <a:lnTo>
                  <a:pt x="116" y="303"/>
                </a:lnTo>
                <a:lnTo>
                  <a:pt x="124" y="293"/>
                </a:lnTo>
                <a:lnTo>
                  <a:pt x="125" y="293"/>
                </a:lnTo>
                <a:lnTo>
                  <a:pt x="124" y="290"/>
                </a:lnTo>
                <a:lnTo>
                  <a:pt x="124" y="288"/>
                </a:lnTo>
                <a:lnTo>
                  <a:pt x="124" y="287"/>
                </a:lnTo>
                <a:lnTo>
                  <a:pt x="122" y="287"/>
                </a:lnTo>
                <a:lnTo>
                  <a:pt x="121" y="285"/>
                </a:lnTo>
                <a:lnTo>
                  <a:pt x="121" y="283"/>
                </a:lnTo>
                <a:lnTo>
                  <a:pt x="119" y="283"/>
                </a:lnTo>
                <a:lnTo>
                  <a:pt x="117" y="282"/>
                </a:lnTo>
                <a:lnTo>
                  <a:pt x="117" y="280"/>
                </a:lnTo>
                <a:lnTo>
                  <a:pt x="116" y="280"/>
                </a:lnTo>
                <a:lnTo>
                  <a:pt x="116" y="278"/>
                </a:lnTo>
                <a:lnTo>
                  <a:pt x="114" y="278"/>
                </a:lnTo>
                <a:lnTo>
                  <a:pt x="112" y="278"/>
                </a:lnTo>
                <a:lnTo>
                  <a:pt x="111" y="278"/>
                </a:lnTo>
                <a:lnTo>
                  <a:pt x="109" y="278"/>
                </a:lnTo>
                <a:lnTo>
                  <a:pt x="108" y="278"/>
                </a:lnTo>
                <a:lnTo>
                  <a:pt x="108" y="275"/>
                </a:lnTo>
                <a:lnTo>
                  <a:pt x="108" y="270"/>
                </a:lnTo>
                <a:lnTo>
                  <a:pt x="108" y="269"/>
                </a:lnTo>
                <a:lnTo>
                  <a:pt x="104" y="264"/>
                </a:lnTo>
                <a:lnTo>
                  <a:pt x="108" y="262"/>
                </a:lnTo>
                <a:lnTo>
                  <a:pt x="106" y="259"/>
                </a:lnTo>
                <a:lnTo>
                  <a:pt x="108" y="257"/>
                </a:lnTo>
                <a:lnTo>
                  <a:pt x="111" y="259"/>
                </a:lnTo>
                <a:lnTo>
                  <a:pt x="116" y="254"/>
                </a:lnTo>
                <a:lnTo>
                  <a:pt x="132" y="244"/>
                </a:lnTo>
                <a:lnTo>
                  <a:pt x="135" y="226"/>
                </a:lnTo>
                <a:lnTo>
                  <a:pt x="135" y="223"/>
                </a:lnTo>
                <a:lnTo>
                  <a:pt x="138" y="220"/>
                </a:lnTo>
                <a:lnTo>
                  <a:pt x="138" y="217"/>
                </a:lnTo>
                <a:lnTo>
                  <a:pt x="140" y="215"/>
                </a:lnTo>
                <a:lnTo>
                  <a:pt x="140" y="213"/>
                </a:lnTo>
                <a:lnTo>
                  <a:pt x="153" y="200"/>
                </a:lnTo>
                <a:lnTo>
                  <a:pt x="156" y="192"/>
                </a:lnTo>
                <a:lnTo>
                  <a:pt x="160" y="187"/>
                </a:lnTo>
                <a:lnTo>
                  <a:pt x="153" y="183"/>
                </a:lnTo>
                <a:lnTo>
                  <a:pt x="153" y="181"/>
                </a:lnTo>
                <a:lnTo>
                  <a:pt x="156" y="178"/>
                </a:lnTo>
                <a:lnTo>
                  <a:pt x="156" y="176"/>
                </a:lnTo>
                <a:lnTo>
                  <a:pt x="153" y="176"/>
                </a:lnTo>
                <a:lnTo>
                  <a:pt x="151" y="176"/>
                </a:lnTo>
                <a:lnTo>
                  <a:pt x="161" y="169"/>
                </a:lnTo>
                <a:lnTo>
                  <a:pt x="158" y="165"/>
                </a:lnTo>
                <a:lnTo>
                  <a:pt x="161" y="163"/>
                </a:lnTo>
                <a:lnTo>
                  <a:pt x="161" y="161"/>
                </a:lnTo>
                <a:lnTo>
                  <a:pt x="163" y="161"/>
                </a:lnTo>
                <a:lnTo>
                  <a:pt x="161" y="160"/>
                </a:lnTo>
                <a:lnTo>
                  <a:pt x="161" y="158"/>
                </a:lnTo>
                <a:lnTo>
                  <a:pt x="160" y="158"/>
                </a:lnTo>
                <a:lnTo>
                  <a:pt x="158" y="156"/>
                </a:lnTo>
                <a:lnTo>
                  <a:pt x="151" y="147"/>
                </a:lnTo>
                <a:lnTo>
                  <a:pt x="151" y="145"/>
                </a:lnTo>
                <a:lnTo>
                  <a:pt x="153" y="145"/>
                </a:lnTo>
                <a:lnTo>
                  <a:pt x="155" y="145"/>
                </a:lnTo>
                <a:lnTo>
                  <a:pt x="151" y="139"/>
                </a:lnTo>
                <a:lnTo>
                  <a:pt x="155" y="135"/>
                </a:lnTo>
                <a:lnTo>
                  <a:pt x="155" y="137"/>
                </a:lnTo>
                <a:lnTo>
                  <a:pt x="156" y="137"/>
                </a:lnTo>
                <a:lnTo>
                  <a:pt x="163" y="134"/>
                </a:lnTo>
                <a:lnTo>
                  <a:pt x="164" y="134"/>
                </a:lnTo>
                <a:lnTo>
                  <a:pt x="164" y="135"/>
                </a:lnTo>
                <a:lnTo>
                  <a:pt x="164" y="137"/>
                </a:lnTo>
                <a:lnTo>
                  <a:pt x="164" y="139"/>
                </a:lnTo>
                <a:lnTo>
                  <a:pt x="163" y="139"/>
                </a:lnTo>
                <a:lnTo>
                  <a:pt x="164" y="139"/>
                </a:lnTo>
                <a:lnTo>
                  <a:pt x="164" y="140"/>
                </a:lnTo>
                <a:lnTo>
                  <a:pt x="163" y="140"/>
                </a:lnTo>
                <a:lnTo>
                  <a:pt x="163" y="142"/>
                </a:lnTo>
                <a:lnTo>
                  <a:pt x="164" y="142"/>
                </a:lnTo>
                <a:lnTo>
                  <a:pt x="163" y="142"/>
                </a:lnTo>
                <a:lnTo>
                  <a:pt x="169" y="139"/>
                </a:lnTo>
                <a:lnTo>
                  <a:pt x="169" y="137"/>
                </a:lnTo>
                <a:lnTo>
                  <a:pt x="173" y="135"/>
                </a:lnTo>
                <a:lnTo>
                  <a:pt x="168" y="127"/>
                </a:lnTo>
                <a:lnTo>
                  <a:pt x="169" y="126"/>
                </a:lnTo>
                <a:lnTo>
                  <a:pt x="166" y="124"/>
                </a:lnTo>
                <a:lnTo>
                  <a:pt x="163" y="124"/>
                </a:lnTo>
                <a:lnTo>
                  <a:pt x="160" y="121"/>
                </a:lnTo>
                <a:lnTo>
                  <a:pt x="155" y="114"/>
                </a:lnTo>
                <a:lnTo>
                  <a:pt x="163" y="111"/>
                </a:lnTo>
                <a:lnTo>
                  <a:pt x="164" y="111"/>
                </a:lnTo>
                <a:lnTo>
                  <a:pt x="171" y="119"/>
                </a:lnTo>
                <a:lnTo>
                  <a:pt x="171" y="117"/>
                </a:lnTo>
                <a:lnTo>
                  <a:pt x="173" y="117"/>
                </a:lnTo>
                <a:lnTo>
                  <a:pt x="174" y="117"/>
                </a:lnTo>
                <a:lnTo>
                  <a:pt x="174" y="116"/>
                </a:lnTo>
                <a:lnTo>
                  <a:pt x="176" y="116"/>
                </a:lnTo>
                <a:lnTo>
                  <a:pt x="177" y="116"/>
                </a:lnTo>
                <a:lnTo>
                  <a:pt x="179" y="114"/>
                </a:lnTo>
                <a:lnTo>
                  <a:pt x="181" y="114"/>
                </a:lnTo>
                <a:lnTo>
                  <a:pt x="181" y="113"/>
                </a:lnTo>
                <a:lnTo>
                  <a:pt x="181" y="111"/>
                </a:lnTo>
                <a:lnTo>
                  <a:pt x="182" y="111"/>
                </a:lnTo>
                <a:lnTo>
                  <a:pt x="182" y="113"/>
                </a:lnTo>
                <a:lnTo>
                  <a:pt x="182" y="111"/>
                </a:lnTo>
                <a:lnTo>
                  <a:pt x="184" y="111"/>
                </a:lnTo>
                <a:lnTo>
                  <a:pt x="184" y="113"/>
                </a:lnTo>
                <a:lnTo>
                  <a:pt x="184" y="111"/>
                </a:lnTo>
                <a:lnTo>
                  <a:pt x="186" y="111"/>
                </a:lnTo>
                <a:lnTo>
                  <a:pt x="187" y="111"/>
                </a:lnTo>
                <a:lnTo>
                  <a:pt x="186" y="109"/>
                </a:lnTo>
                <a:lnTo>
                  <a:pt x="187" y="109"/>
                </a:lnTo>
                <a:lnTo>
                  <a:pt x="187" y="108"/>
                </a:lnTo>
                <a:lnTo>
                  <a:pt x="189" y="109"/>
                </a:lnTo>
                <a:lnTo>
                  <a:pt x="189" y="108"/>
                </a:lnTo>
                <a:lnTo>
                  <a:pt x="190" y="108"/>
                </a:lnTo>
                <a:lnTo>
                  <a:pt x="190" y="106"/>
                </a:lnTo>
                <a:lnTo>
                  <a:pt x="192" y="106"/>
                </a:lnTo>
                <a:lnTo>
                  <a:pt x="194" y="106"/>
                </a:lnTo>
                <a:lnTo>
                  <a:pt x="195" y="106"/>
                </a:lnTo>
                <a:lnTo>
                  <a:pt x="195" y="104"/>
                </a:lnTo>
                <a:lnTo>
                  <a:pt x="194" y="104"/>
                </a:lnTo>
                <a:lnTo>
                  <a:pt x="195" y="103"/>
                </a:lnTo>
                <a:lnTo>
                  <a:pt x="194" y="103"/>
                </a:lnTo>
                <a:lnTo>
                  <a:pt x="195" y="103"/>
                </a:lnTo>
                <a:lnTo>
                  <a:pt x="197" y="101"/>
                </a:lnTo>
                <a:lnTo>
                  <a:pt x="199" y="100"/>
                </a:lnTo>
                <a:lnTo>
                  <a:pt x="200" y="101"/>
                </a:lnTo>
                <a:lnTo>
                  <a:pt x="203" y="104"/>
                </a:lnTo>
                <a:lnTo>
                  <a:pt x="210" y="100"/>
                </a:lnTo>
                <a:lnTo>
                  <a:pt x="215" y="109"/>
                </a:lnTo>
                <a:lnTo>
                  <a:pt x="205" y="117"/>
                </a:lnTo>
                <a:lnTo>
                  <a:pt x="207" y="117"/>
                </a:lnTo>
                <a:lnTo>
                  <a:pt x="208" y="121"/>
                </a:lnTo>
                <a:lnTo>
                  <a:pt x="212" y="119"/>
                </a:lnTo>
                <a:lnTo>
                  <a:pt x="215" y="124"/>
                </a:lnTo>
                <a:lnTo>
                  <a:pt x="221" y="119"/>
                </a:lnTo>
                <a:lnTo>
                  <a:pt x="223" y="121"/>
                </a:lnTo>
                <a:lnTo>
                  <a:pt x="226" y="117"/>
                </a:lnTo>
                <a:lnTo>
                  <a:pt x="230" y="114"/>
                </a:lnTo>
                <a:lnTo>
                  <a:pt x="234" y="108"/>
                </a:lnTo>
                <a:lnTo>
                  <a:pt x="231" y="106"/>
                </a:lnTo>
                <a:lnTo>
                  <a:pt x="233" y="104"/>
                </a:lnTo>
                <a:lnTo>
                  <a:pt x="231" y="103"/>
                </a:lnTo>
                <a:lnTo>
                  <a:pt x="233" y="101"/>
                </a:lnTo>
                <a:lnTo>
                  <a:pt x="234" y="103"/>
                </a:lnTo>
                <a:lnTo>
                  <a:pt x="236" y="100"/>
                </a:lnTo>
                <a:lnTo>
                  <a:pt x="241" y="103"/>
                </a:lnTo>
                <a:lnTo>
                  <a:pt x="239" y="104"/>
                </a:lnTo>
                <a:lnTo>
                  <a:pt x="241" y="108"/>
                </a:lnTo>
                <a:lnTo>
                  <a:pt x="244" y="111"/>
                </a:lnTo>
                <a:lnTo>
                  <a:pt x="249" y="104"/>
                </a:lnTo>
                <a:lnTo>
                  <a:pt x="247" y="103"/>
                </a:lnTo>
                <a:lnTo>
                  <a:pt x="252" y="96"/>
                </a:lnTo>
                <a:lnTo>
                  <a:pt x="243" y="88"/>
                </a:lnTo>
                <a:lnTo>
                  <a:pt x="244" y="87"/>
                </a:lnTo>
                <a:lnTo>
                  <a:pt x="244" y="85"/>
                </a:lnTo>
                <a:lnTo>
                  <a:pt x="243" y="87"/>
                </a:lnTo>
                <a:lnTo>
                  <a:pt x="243" y="85"/>
                </a:lnTo>
                <a:lnTo>
                  <a:pt x="244" y="85"/>
                </a:lnTo>
                <a:lnTo>
                  <a:pt x="243" y="85"/>
                </a:lnTo>
                <a:lnTo>
                  <a:pt x="243" y="83"/>
                </a:lnTo>
                <a:lnTo>
                  <a:pt x="243" y="82"/>
                </a:lnTo>
                <a:lnTo>
                  <a:pt x="243" y="80"/>
                </a:lnTo>
                <a:lnTo>
                  <a:pt x="243" y="78"/>
                </a:lnTo>
                <a:lnTo>
                  <a:pt x="243" y="77"/>
                </a:lnTo>
                <a:lnTo>
                  <a:pt x="244" y="75"/>
                </a:lnTo>
                <a:lnTo>
                  <a:pt x="243" y="75"/>
                </a:lnTo>
                <a:lnTo>
                  <a:pt x="243" y="74"/>
                </a:lnTo>
                <a:lnTo>
                  <a:pt x="241" y="74"/>
                </a:lnTo>
                <a:lnTo>
                  <a:pt x="244" y="70"/>
                </a:lnTo>
                <a:lnTo>
                  <a:pt x="251" y="64"/>
                </a:lnTo>
                <a:lnTo>
                  <a:pt x="252" y="67"/>
                </a:lnTo>
                <a:lnTo>
                  <a:pt x="257" y="64"/>
                </a:lnTo>
                <a:lnTo>
                  <a:pt x="257" y="62"/>
                </a:lnTo>
                <a:lnTo>
                  <a:pt x="259" y="64"/>
                </a:lnTo>
                <a:lnTo>
                  <a:pt x="262" y="57"/>
                </a:lnTo>
                <a:lnTo>
                  <a:pt x="262" y="56"/>
                </a:lnTo>
                <a:lnTo>
                  <a:pt x="264" y="56"/>
                </a:lnTo>
                <a:lnTo>
                  <a:pt x="260" y="51"/>
                </a:lnTo>
                <a:lnTo>
                  <a:pt x="260" y="49"/>
                </a:lnTo>
                <a:lnTo>
                  <a:pt x="262" y="48"/>
                </a:lnTo>
                <a:lnTo>
                  <a:pt x="264" y="48"/>
                </a:lnTo>
                <a:lnTo>
                  <a:pt x="265" y="48"/>
                </a:lnTo>
                <a:lnTo>
                  <a:pt x="270" y="41"/>
                </a:lnTo>
                <a:lnTo>
                  <a:pt x="270" y="39"/>
                </a:lnTo>
                <a:lnTo>
                  <a:pt x="269" y="39"/>
                </a:lnTo>
                <a:lnTo>
                  <a:pt x="267" y="38"/>
                </a:lnTo>
                <a:lnTo>
                  <a:pt x="270" y="36"/>
                </a:lnTo>
                <a:lnTo>
                  <a:pt x="275" y="41"/>
                </a:lnTo>
                <a:lnTo>
                  <a:pt x="278" y="46"/>
                </a:lnTo>
                <a:lnTo>
                  <a:pt x="285" y="49"/>
                </a:lnTo>
                <a:lnTo>
                  <a:pt x="286" y="49"/>
                </a:lnTo>
                <a:lnTo>
                  <a:pt x="290" y="51"/>
                </a:lnTo>
                <a:lnTo>
                  <a:pt x="293" y="52"/>
                </a:lnTo>
                <a:lnTo>
                  <a:pt x="295" y="54"/>
                </a:lnTo>
                <a:lnTo>
                  <a:pt x="298" y="56"/>
                </a:lnTo>
                <a:lnTo>
                  <a:pt x="298" y="57"/>
                </a:lnTo>
                <a:lnTo>
                  <a:pt x="299" y="57"/>
                </a:lnTo>
                <a:lnTo>
                  <a:pt x="299" y="59"/>
                </a:lnTo>
                <a:lnTo>
                  <a:pt x="301" y="59"/>
                </a:lnTo>
                <a:lnTo>
                  <a:pt x="301" y="61"/>
                </a:lnTo>
                <a:lnTo>
                  <a:pt x="303" y="62"/>
                </a:lnTo>
                <a:lnTo>
                  <a:pt x="303" y="61"/>
                </a:lnTo>
                <a:lnTo>
                  <a:pt x="303" y="62"/>
                </a:lnTo>
                <a:lnTo>
                  <a:pt x="303" y="61"/>
                </a:lnTo>
                <a:lnTo>
                  <a:pt x="304" y="61"/>
                </a:lnTo>
                <a:lnTo>
                  <a:pt x="306" y="61"/>
                </a:lnTo>
                <a:lnTo>
                  <a:pt x="306" y="62"/>
                </a:lnTo>
                <a:lnTo>
                  <a:pt x="308" y="62"/>
                </a:lnTo>
                <a:lnTo>
                  <a:pt x="306" y="64"/>
                </a:lnTo>
                <a:lnTo>
                  <a:pt x="308" y="65"/>
                </a:lnTo>
                <a:lnTo>
                  <a:pt x="309" y="65"/>
                </a:lnTo>
                <a:lnTo>
                  <a:pt x="309" y="67"/>
                </a:lnTo>
                <a:lnTo>
                  <a:pt x="311" y="67"/>
                </a:lnTo>
                <a:lnTo>
                  <a:pt x="309" y="65"/>
                </a:lnTo>
                <a:lnTo>
                  <a:pt x="309" y="64"/>
                </a:lnTo>
                <a:lnTo>
                  <a:pt x="309" y="62"/>
                </a:lnTo>
                <a:lnTo>
                  <a:pt x="309" y="61"/>
                </a:lnTo>
                <a:lnTo>
                  <a:pt x="311" y="61"/>
                </a:lnTo>
                <a:lnTo>
                  <a:pt x="311" y="62"/>
                </a:lnTo>
                <a:lnTo>
                  <a:pt x="311" y="64"/>
                </a:lnTo>
                <a:lnTo>
                  <a:pt x="312" y="64"/>
                </a:lnTo>
                <a:lnTo>
                  <a:pt x="312" y="62"/>
                </a:lnTo>
                <a:lnTo>
                  <a:pt x="314" y="62"/>
                </a:lnTo>
                <a:lnTo>
                  <a:pt x="314" y="61"/>
                </a:lnTo>
                <a:lnTo>
                  <a:pt x="312" y="61"/>
                </a:lnTo>
                <a:lnTo>
                  <a:pt x="312" y="59"/>
                </a:lnTo>
                <a:lnTo>
                  <a:pt x="314" y="61"/>
                </a:lnTo>
                <a:lnTo>
                  <a:pt x="314" y="59"/>
                </a:lnTo>
                <a:lnTo>
                  <a:pt x="314" y="57"/>
                </a:lnTo>
                <a:lnTo>
                  <a:pt x="314" y="56"/>
                </a:lnTo>
                <a:lnTo>
                  <a:pt x="316" y="56"/>
                </a:lnTo>
                <a:lnTo>
                  <a:pt x="316" y="57"/>
                </a:lnTo>
                <a:lnTo>
                  <a:pt x="317" y="59"/>
                </a:lnTo>
                <a:lnTo>
                  <a:pt x="319" y="59"/>
                </a:lnTo>
                <a:lnTo>
                  <a:pt x="319" y="57"/>
                </a:lnTo>
                <a:lnTo>
                  <a:pt x="317" y="57"/>
                </a:lnTo>
                <a:lnTo>
                  <a:pt x="316" y="57"/>
                </a:lnTo>
                <a:lnTo>
                  <a:pt x="316" y="56"/>
                </a:lnTo>
                <a:lnTo>
                  <a:pt x="317" y="56"/>
                </a:lnTo>
                <a:lnTo>
                  <a:pt x="319" y="52"/>
                </a:lnTo>
                <a:lnTo>
                  <a:pt x="321" y="52"/>
                </a:lnTo>
                <a:lnTo>
                  <a:pt x="321" y="51"/>
                </a:lnTo>
                <a:lnTo>
                  <a:pt x="321" y="49"/>
                </a:lnTo>
                <a:lnTo>
                  <a:pt x="319" y="48"/>
                </a:lnTo>
                <a:lnTo>
                  <a:pt x="319" y="46"/>
                </a:lnTo>
                <a:lnTo>
                  <a:pt x="321" y="46"/>
                </a:lnTo>
                <a:lnTo>
                  <a:pt x="321" y="48"/>
                </a:lnTo>
                <a:lnTo>
                  <a:pt x="321" y="49"/>
                </a:lnTo>
                <a:lnTo>
                  <a:pt x="322" y="48"/>
                </a:lnTo>
                <a:lnTo>
                  <a:pt x="321" y="48"/>
                </a:lnTo>
                <a:lnTo>
                  <a:pt x="321" y="46"/>
                </a:lnTo>
                <a:lnTo>
                  <a:pt x="322" y="46"/>
                </a:lnTo>
                <a:lnTo>
                  <a:pt x="322" y="48"/>
                </a:lnTo>
                <a:lnTo>
                  <a:pt x="322" y="46"/>
                </a:lnTo>
                <a:lnTo>
                  <a:pt x="324" y="46"/>
                </a:lnTo>
                <a:lnTo>
                  <a:pt x="324" y="48"/>
                </a:lnTo>
                <a:lnTo>
                  <a:pt x="325" y="48"/>
                </a:lnTo>
                <a:lnTo>
                  <a:pt x="324" y="46"/>
                </a:lnTo>
                <a:lnTo>
                  <a:pt x="325" y="46"/>
                </a:lnTo>
                <a:lnTo>
                  <a:pt x="325" y="48"/>
                </a:lnTo>
                <a:lnTo>
                  <a:pt x="327" y="48"/>
                </a:lnTo>
                <a:lnTo>
                  <a:pt x="327" y="46"/>
                </a:lnTo>
                <a:lnTo>
                  <a:pt x="325" y="46"/>
                </a:lnTo>
                <a:lnTo>
                  <a:pt x="325" y="44"/>
                </a:lnTo>
                <a:lnTo>
                  <a:pt x="327" y="44"/>
                </a:lnTo>
                <a:lnTo>
                  <a:pt x="327" y="46"/>
                </a:lnTo>
                <a:lnTo>
                  <a:pt x="329" y="46"/>
                </a:lnTo>
                <a:lnTo>
                  <a:pt x="329" y="43"/>
                </a:lnTo>
                <a:lnTo>
                  <a:pt x="330" y="41"/>
                </a:lnTo>
                <a:lnTo>
                  <a:pt x="330" y="43"/>
                </a:lnTo>
                <a:lnTo>
                  <a:pt x="330" y="44"/>
                </a:lnTo>
                <a:lnTo>
                  <a:pt x="329" y="44"/>
                </a:lnTo>
                <a:lnTo>
                  <a:pt x="329" y="46"/>
                </a:lnTo>
                <a:lnTo>
                  <a:pt x="330" y="46"/>
                </a:lnTo>
                <a:lnTo>
                  <a:pt x="330" y="44"/>
                </a:lnTo>
                <a:lnTo>
                  <a:pt x="332" y="44"/>
                </a:lnTo>
                <a:lnTo>
                  <a:pt x="332" y="46"/>
                </a:lnTo>
                <a:lnTo>
                  <a:pt x="332" y="44"/>
                </a:lnTo>
                <a:lnTo>
                  <a:pt x="332" y="43"/>
                </a:lnTo>
                <a:lnTo>
                  <a:pt x="332" y="41"/>
                </a:lnTo>
                <a:lnTo>
                  <a:pt x="334" y="41"/>
                </a:lnTo>
                <a:lnTo>
                  <a:pt x="332" y="43"/>
                </a:lnTo>
                <a:lnTo>
                  <a:pt x="334" y="43"/>
                </a:lnTo>
                <a:lnTo>
                  <a:pt x="334" y="44"/>
                </a:lnTo>
                <a:lnTo>
                  <a:pt x="334" y="43"/>
                </a:lnTo>
                <a:lnTo>
                  <a:pt x="335" y="43"/>
                </a:lnTo>
                <a:lnTo>
                  <a:pt x="335" y="44"/>
                </a:lnTo>
                <a:lnTo>
                  <a:pt x="337" y="44"/>
                </a:lnTo>
                <a:lnTo>
                  <a:pt x="337" y="46"/>
                </a:lnTo>
                <a:lnTo>
                  <a:pt x="338" y="44"/>
                </a:lnTo>
                <a:lnTo>
                  <a:pt x="337" y="44"/>
                </a:lnTo>
                <a:lnTo>
                  <a:pt x="335" y="44"/>
                </a:lnTo>
                <a:lnTo>
                  <a:pt x="335" y="43"/>
                </a:lnTo>
                <a:lnTo>
                  <a:pt x="337" y="43"/>
                </a:lnTo>
                <a:lnTo>
                  <a:pt x="338" y="43"/>
                </a:lnTo>
                <a:lnTo>
                  <a:pt x="338" y="41"/>
                </a:lnTo>
                <a:lnTo>
                  <a:pt x="337" y="41"/>
                </a:lnTo>
                <a:lnTo>
                  <a:pt x="338" y="41"/>
                </a:lnTo>
                <a:lnTo>
                  <a:pt x="340" y="41"/>
                </a:lnTo>
                <a:lnTo>
                  <a:pt x="340" y="39"/>
                </a:lnTo>
                <a:lnTo>
                  <a:pt x="342" y="38"/>
                </a:lnTo>
                <a:lnTo>
                  <a:pt x="342" y="36"/>
                </a:lnTo>
                <a:lnTo>
                  <a:pt x="343" y="36"/>
                </a:lnTo>
                <a:lnTo>
                  <a:pt x="342" y="33"/>
                </a:lnTo>
                <a:lnTo>
                  <a:pt x="343" y="33"/>
                </a:lnTo>
                <a:lnTo>
                  <a:pt x="345" y="33"/>
                </a:lnTo>
                <a:lnTo>
                  <a:pt x="347" y="33"/>
                </a:lnTo>
                <a:lnTo>
                  <a:pt x="348" y="31"/>
                </a:lnTo>
                <a:lnTo>
                  <a:pt x="350" y="31"/>
                </a:lnTo>
                <a:lnTo>
                  <a:pt x="350" y="30"/>
                </a:lnTo>
                <a:lnTo>
                  <a:pt x="348" y="30"/>
                </a:lnTo>
                <a:lnTo>
                  <a:pt x="347" y="30"/>
                </a:lnTo>
                <a:lnTo>
                  <a:pt x="347" y="28"/>
                </a:lnTo>
                <a:lnTo>
                  <a:pt x="347" y="26"/>
                </a:lnTo>
                <a:lnTo>
                  <a:pt x="348" y="26"/>
                </a:lnTo>
                <a:lnTo>
                  <a:pt x="348" y="25"/>
                </a:lnTo>
                <a:lnTo>
                  <a:pt x="348" y="23"/>
                </a:lnTo>
                <a:lnTo>
                  <a:pt x="350" y="23"/>
                </a:lnTo>
                <a:lnTo>
                  <a:pt x="350" y="25"/>
                </a:lnTo>
                <a:lnTo>
                  <a:pt x="348" y="25"/>
                </a:lnTo>
                <a:lnTo>
                  <a:pt x="348" y="26"/>
                </a:lnTo>
                <a:lnTo>
                  <a:pt x="350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3"/>
                </a:lnTo>
                <a:lnTo>
                  <a:pt x="355" y="23"/>
                </a:lnTo>
                <a:lnTo>
                  <a:pt x="356" y="23"/>
                </a:lnTo>
                <a:lnTo>
                  <a:pt x="356" y="25"/>
                </a:lnTo>
                <a:lnTo>
                  <a:pt x="358" y="25"/>
                </a:lnTo>
                <a:lnTo>
                  <a:pt x="360" y="25"/>
                </a:lnTo>
                <a:lnTo>
                  <a:pt x="358" y="23"/>
                </a:lnTo>
                <a:lnTo>
                  <a:pt x="358" y="21"/>
                </a:lnTo>
                <a:lnTo>
                  <a:pt x="360" y="21"/>
                </a:lnTo>
                <a:lnTo>
                  <a:pt x="360" y="20"/>
                </a:lnTo>
                <a:lnTo>
                  <a:pt x="361" y="18"/>
                </a:lnTo>
                <a:lnTo>
                  <a:pt x="361" y="20"/>
                </a:lnTo>
                <a:lnTo>
                  <a:pt x="363" y="20"/>
                </a:lnTo>
                <a:lnTo>
                  <a:pt x="365" y="18"/>
                </a:lnTo>
                <a:lnTo>
                  <a:pt x="366" y="18"/>
                </a:lnTo>
                <a:lnTo>
                  <a:pt x="371" y="20"/>
                </a:lnTo>
                <a:lnTo>
                  <a:pt x="373" y="20"/>
                </a:lnTo>
                <a:lnTo>
                  <a:pt x="374" y="21"/>
                </a:lnTo>
                <a:lnTo>
                  <a:pt x="376" y="21"/>
                </a:lnTo>
                <a:lnTo>
                  <a:pt x="376" y="18"/>
                </a:lnTo>
                <a:lnTo>
                  <a:pt x="378" y="18"/>
                </a:lnTo>
                <a:lnTo>
                  <a:pt x="376" y="18"/>
                </a:lnTo>
                <a:lnTo>
                  <a:pt x="378" y="20"/>
                </a:lnTo>
                <a:lnTo>
                  <a:pt x="379" y="20"/>
                </a:lnTo>
                <a:lnTo>
                  <a:pt x="379" y="18"/>
                </a:lnTo>
                <a:lnTo>
                  <a:pt x="381" y="18"/>
                </a:lnTo>
                <a:lnTo>
                  <a:pt x="381" y="20"/>
                </a:lnTo>
                <a:lnTo>
                  <a:pt x="381" y="18"/>
                </a:lnTo>
                <a:lnTo>
                  <a:pt x="382" y="18"/>
                </a:lnTo>
                <a:lnTo>
                  <a:pt x="384" y="17"/>
                </a:lnTo>
                <a:lnTo>
                  <a:pt x="384" y="18"/>
                </a:lnTo>
                <a:lnTo>
                  <a:pt x="386" y="18"/>
                </a:lnTo>
                <a:lnTo>
                  <a:pt x="387" y="18"/>
                </a:lnTo>
                <a:lnTo>
                  <a:pt x="389" y="20"/>
                </a:lnTo>
                <a:lnTo>
                  <a:pt x="391" y="18"/>
                </a:lnTo>
                <a:lnTo>
                  <a:pt x="392" y="18"/>
                </a:lnTo>
                <a:lnTo>
                  <a:pt x="391" y="18"/>
                </a:lnTo>
                <a:lnTo>
                  <a:pt x="391" y="20"/>
                </a:lnTo>
                <a:lnTo>
                  <a:pt x="392" y="20"/>
                </a:lnTo>
                <a:lnTo>
                  <a:pt x="392" y="18"/>
                </a:lnTo>
                <a:lnTo>
                  <a:pt x="392" y="20"/>
                </a:lnTo>
                <a:lnTo>
                  <a:pt x="394" y="20"/>
                </a:lnTo>
                <a:lnTo>
                  <a:pt x="392" y="20"/>
                </a:lnTo>
                <a:lnTo>
                  <a:pt x="394" y="20"/>
                </a:lnTo>
                <a:lnTo>
                  <a:pt x="392" y="20"/>
                </a:lnTo>
                <a:lnTo>
                  <a:pt x="394" y="21"/>
                </a:lnTo>
                <a:lnTo>
                  <a:pt x="392" y="21"/>
                </a:lnTo>
                <a:lnTo>
                  <a:pt x="394" y="21"/>
                </a:lnTo>
                <a:lnTo>
                  <a:pt x="392" y="21"/>
                </a:lnTo>
                <a:lnTo>
                  <a:pt x="392" y="23"/>
                </a:lnTo>
                <a:lnTo>
                  <a:pt x="392" y="25"/>
                </a:lnTo>
                <a:lnTo>
                  <a:pt x="394" y="25"/>
                </a:lnTo>
                <a:lnTo>
                  <a:pt x="394" y="23"/>
                </a:lnTo>
                <a:lnTo>
                  <a:pt x="394" y="25"/>
                </a:lnTo>
                <a:lnTo>
                  <a:pt x="395" y="25"/>
                </a:lnTo>
                <a:lnTo>
                  <a:pt x="394" y="25"/>
                </a:lnTo>
                <a:lnTo>
                  <a:pt x="395" y="25"/>
                </a:lnTo>
                <a:lnTo>
                  <a:pt x="395" y="26"/>
                </a:lnTo>
                <a:lnTo>
                  <a:pt x="395" y="28"/>
                </a:lnTo>
                <a:lnTo>
                  <a:pt x="395" y="26"/>
                </a:lnTo>
                <a:lnTo>
                  <a:pt x="395" y="28"/>
                </a:lnTo>
                <a:lnTo>
                  <a:pt x="395" y="30"/>
                </a:lnTo>
                <a:lnTo>
                  <a:pt x="397" y="31"/>
                </a:lnTo>
                <a:lnTo>
                  <a:pt x="397" y="30"/>
                </a:lnTo>
                <a:lnTo>
                  <a:pt x="397" y="31"/>
                </a:lnTo>
                <a:lnTo>
                  <a:pt x="397" y="30"/>
                </a:lnTo>
                <a:lnTo>
                  <a:pt x="397" y="31"/>
                </a:lnTo>
                <a:lnTo>
                  <a:pt x="399" y="31"/>
                </a:lnTo>
                <a:lnTo>
                  <a:pt x="397" y="31"/>
                </a:lnTo>
                <a:lnTo>
                  <a:pt x="399" y="31"/>
                </a:lnTo>
                <a:lnTo>
                  <a:pt x="399" y="33"/>
                </a:lnTo>
                <a:lnTo>
                  <a:pt x="399" y="31"/>
                </a:lnTo>
                <a:lnTo>
                  <a:pt x="400" y="31"/>
                </a:lnTo>
                <a:lnTo>
                  <a:pt x="400" y="33"/>
                </a:lnTo>
                <a:lnTo>
                  <a:pt x="402" y="33"/>
                </a:lnTo>
                <a:lnTo>
                  <a:pt x="402" y="31"/>
                </a:lnTo>
                <a:lnTo>
                  <a:pt x="402" y="33"/>
                </a:lnTo>
                <a:lnTo>
                  <a:pt x="402" y="31"/>
                </a:lnTo>
                <a:lnTo>
                  <a:pt x="402" y="33"/>
                </a:lnTo>
                <a:lnTo>
                  <a:pt x="402" y="31"/>
                </a:lnTo>
                <a:lnTo>
                  <a:pt x="404" y="33"/>
                </a:lnTo>
                <a:lnTo>
                  <a:pt x="404" y="31"/>
                </a:lnTo>
                <a:lnTo>
                  <a:pt x="404" y="33"/>
                </a:lnTo>
                <a:lnTo>
                  <a:pt x="405" y="33"/>
                </a:lnTo>
                <a:lnTo>
                  <a:pt x="405" y="34"/>
                </a:lnTo>
                <a:lnTo>
                  <a:pt x="405" y="36"/>
                </a:lnTo>
                <a:lnTo>
                  <a:pt x="407" y="36"/>
                </a:lnTo>
                <a:lnTo>
                  <a:pt x="407" y="34"/>
                </a:lnTo>
                <a:lnTo>
                  <a:pt x="407" y="36"/>
                </a:lnTo>
                <a:lnTo>
                  <a:pt x="408" y="36"/>
                </a:lnTo>
                <a:lnTo>
                  <a:pt x="407" y="36"/>
                </a:lnTo>
                <a:lnTo>
                  <a:pt x="408" y="36"/>
                </a:lnTo>
                <a:lnTo>
                  <a:pt x="408" y="34"/>
                </a:lnTo>
                <a:lnTo>
                  <a:pt x="410" y="34"/>
                </a:lnTo>
                <a:lnTo>
                  <a:pt x="410" y="36"/>
                </a:lnTo>
                <a:lnTo>
                  <a:pt x="410" y="34"/>
                </a:lnTo>
                <a:lnTo>
                  <a:pt x="412" y="34"/>
                </a:lnTo>
                <a:lnTo>
                  <a:pt x="413" y="34"/>
                </a:lnTo>
                <a:lnTo>
                  <a:pt x="415" y="34"/>
                </a:lnTo>
                <a:lnTo>
                  <a:pt x="413" y="34"/>
                </a:lnTo>
                <a:lnTo>
                  <a:pt x="415" y="34"/>
                </a:lnTo>
                <a:lnTo>
                  <a:pt x="417" y="34"/>
                </a:lnTo>
                <a:lnTo>
                  <a:pt x="415" y="34"/>
                </a:lnTo>
                <a:lnTo>
                  <a:pt x="415" y="33"/>
                </a:lnTo>
                <a:lnTo>
                  <a:pt x="417" y="33"/>
                </a:lnTo>
                <a:lnTo>
                  <a:pt x="415" y="33"/>
                </a:lnTo>
                <a:lnTo>
                  <a:pt x="417" y="33"/>
                </a:lnTo>
                <a:lnTo>
                  <a:pt x="415" y="33"/>
                </a:lnTo>
                <a:lnTo>
                  <a:pt x="417" y="33"/>
                </a:lnTo>
                <a:lnTo>
                  <a:pt x="418" y="33"/>
                </a:lnTo>
                <a:lnTo>
                  <a:pt x="417" y="33"/>
                </a:lnTo>
                <a:lnTo>
                  <a:pt x="417" y="31"/>
                </a:lnTo>
                <a:lnTo>
                  <a:pt x="418" y="31"/>
                </a:lnTo>
                <a:lnTo>
                  <a:pt x="420" y="31"/>
                </a:lnTo>
                <a:lnTo>
                  <a:pt x="421" y="31"/>
                </a:lnTo>
                <a:lnTo>
                  <a:pt x="421" y="33"/>
                </a:lnTo>
                <a:lnTo>
                  <a:pt x="421" y="31"/>
                </a:lnTo>
                <a:lnTo>
                  <a:pt x="423" y="31"/>
                </a:lnTo>
                <a:lnTo>
                  <a:pt x="425" y="31"/>
                </a:lnTo>
                <a:lnTo>
                  <a:pt x="423" y="30"/>
                </a:lnTo>
                <a:lnTo>
                  <a:pt x="425" y="30"/>
                </a:lnTo>
                <a:lnTo>
                  <a:pt x="425" y="28"/>
                </a:lnTo>
                <a:lnTo>
                  <a:pt x="426" y="28"/>
                </a:lnTo>
                <a:lnTo>
                  <a:pt x="426" y="26"/>
                </a:lnTo>
                <a:lnTo>
                  <a:pt x="428" y="28"/>
                </a:lnTo>
                <a:lnTo>
                  <a:pt x="430" y="26"/>
                </a:lnTo>
                <a:lnTo>
                  <a:pt x="430" y="28"/>
                </a:lnTo>
                <a:lnTo>
                  <a:pt x="431" y="26"/>
                </a:lnTo>
                <a:lnTo>
                  <a:pt x="433" y="26"/>
                </a:lnTo>
                <a:lnTo>
                  <a:pt x="434" y="28"/>
                </a:lnTo>
                <a:lnTo>
                  <a:pt x="436" y="26"/>
                </a:lnTo>
                <a:lnTo>
                  <a:pt x="438" y="26"/>
                </a:lnTo>
                <a:lnTo>
                  <a:pt x="439" y="26"/>
                </a:lnTo>
                <a:lnTo>
                  <a:pt x="441" y="26"/>
                </a:lnTo>
                <a:lnTo>
                  <a:pt x="441" y="25"/>
                </a:lnTo>
                <a:lnTo>
                  <a:pt x="441" y="26"/>
                </a:lnTo>
                <a:lnTo>
                  <a:pt x="441" y="28"/>
                </a:lnTo>
                <a:lnTo>
                  <a:pt x="443" y="28"/>
                </a:lnTo>
                <a:lnTo>
                  <a:pt x="444" y="28"/>
                </a:lnTo>
                <a:lnTo>
                  <a:pt x="446" y="28"/>
                </a:lnTo>
                <a:lnTo>
                  <a:pt x="447" y="28"/>
                </a:lnTo>
                <a:lnTo>
                  <a:pt x="447" y="26"/>
                </a:lnTo>
                <a:lnTo>
                  <a:pt x="449" y="26"/>
                </a:lnTo>
                <a:lnTo>
                  <a:pt x="451" y="26"/>
                </a:lnTo>
                <a:lnTo>
                  <a:pt x="452" y="26"/>
                </a:lnTo>
                <a:lnTo>
                  <a:pt x="452" y="28"/>
                </a:lnTo>
                <a:lnTo>
                  <a:pt x="454" y="28"/>
                </a:lnTo>
                <a:lnTo>
                  <a:pt x="454" y="30"/>
                </a:lnTo>
                <a:lnTo>
                  <a:pt x="454" y="31"/>
                </a:lnTo>
                <a:lnTo>
                  <a:pt x="454" y="33"/>
                </a:lnTo>
                <a:lnTo>
                  <a:pt x="456" y="33"/>
                </a:lnTo>
                <a:lnTo>
                  <a:pt x="456" y="31"/>
                </a:lnTo>
                <a:lnTo>
                  <a:pt x="456" y="30"/>
                </a:lnTo>
                <a:lnTo>
                  <a:pt x="457" y="31"/>
                </a:lnTo>
                <a:lnTo>
                  <a:pt x="459" y="33"/>
                </a:lnTo>
                <a:lnTo>
                  <a:pt x="460" y="33"/>
                </a:lnTo>
                <a:lnTo>
                  <a:pt x="462" y="33"/>
                </a:lnTo>
                <a:lnTo>
                  <a:pt x="460" y="34"/>
                </a:lnTo>
                <a:lnTo>
                  <a:pt x="459" y="34"/>
                </a:lnTo>
                <a:lnTo>
                  <a:pt x="460" y="34"/>
                </a:lnTo>
                <a:lnTo>
                  <a:pt x="460" y="36"/>
                </a:lnTo>
                <a:lnTo>
                  <a:pt x="460" y="38"/>
                </a:lnTo>
                <a:lnTo>
                  <a:pt x="460" y="36"/>
                </a:lnTo>
                <a:lnTo>
                  <a:pt x="462" y="36"/>
                </a:lnTo>
                <a:lnTo>
                  <a:pt x="462" y="38"/>
                </a:lnTo>
                <a:lnTo>
                  <a:pt x="464" y="39"/>
                </a:lnTo>
                <a:lnTo>
                  <a:pt x="464" y="38"/>
                </a:lnTo>
                <a:lnTo>
                  <a:pt x="465" y="38"/>
                </a:lnTo>
                <a:lnTo>
                  <a:pt x="465" y="39"/>
                </a:lnTo>
                <a:lnTo>
                  <a:pt x="467" y="41"/>
                </a:lnTo>
                <a:lnTo>
                  <a:pt x="469" y="41"/>
                </a:lnTo>
                <a:lnTo>
                  <a:pt x="469" y="39"/>
                </a:lnTo>
                <a:lnTo>
                  <a:pt x="470" y="41"/>
                </a:lnTo>
                <a:lnTo>
                  <a:pt x="470" y="39"/>
                </a:lnTo>
                <a:lnTo>
                  <a:pt x="472" y="39"/>
                </a:lnTo>
                <a:lnTo>
                  <a:pt x="473" y="39"/>
                </a:lnTo>
                <a:lnTo>
                  <a:pt x="473" y="38"/>
                </a:lnTo>
                <a:lnTo>
                  <a:pt x="475" y="38"/>
                </a:lnTo>
                <a:lnTo>
                  <a:pt x="475" y="39"/>
                </a:lnTo>
                <a:lnTo>
                  <a:pt x="473" y="38"/>
                </a:lnTo>
                <a:lnTo>
                  <a:pt x="473" y="39"/>
                </a:lnTo>
                <a:lnTo>
                  <a:pt x="475" y="39"/>
                </a:lnTo>
                <a:lnTo>
                  <a:pt x="477" y="41"/>
                </a:lnTo>
                <a:lnTo>
                  <a:pt x="477" y="43"/>
                </a:lnTo>
                <a:lnTo>
                  <a:pt x="478" y="43"/>
                </a:lnTo>
                <a:lnTo>
                  <a:pt x="478" y="44"/>
                </a:lnTo>
                <a:lnTo>
                  <a:pt x="480" y="43"/>
                </a:lnTo>
                <a:lnTo>
                  <a:pt x="480" y="41"/>
                </a:lnTo>
                <a:lnTo>
                  <a:pt x="482" y="41"/>
                </a:lnTo>
                <a:lnTo>
                  <a:pt x="483" y="41"/>
                </a:lnTo>
                <a:lnTo>
                  <a:pt x="485" y="43"/>
                </a:lnTo>
                <a:lnTo>
                  <a:pt x="486" y="41"/>
                </a:lnTo>
                <a:lnTo>
                  <a:pt x="488" y="41"/>
                </a:lnTo>
                <a:lnTo>
                  <a:pt x="488" y="39"/>
                </a:lnTo>
                <a:lnTo>
                  <a:pt x="490" y="39"/>
                </a:lnTo>
                <a:lnTo>
                  <a:pt x="491" y="38"/>
                </a:lnTo>
                <a:lnTo>
                  <a:pt x="495" y="41"/>
                </a:lnTo>
                <a:lnTo>
                  <a:pt x="498" y="38"/>
                </a:lnTo>
                <a:lnTo>
                  <a:pt x="499" y="38"/>
                </a:lnTo>
                <a:lnTo>
                  <a:pt x="501" y="38"/>
                </a:lnTo>
                <a:lnTo>
                  <a:pt x="501" y="39"/>
                </a:lnTo>
                <a:lnTo>
                  <a:pt x="503" y="39"/>
                </a:lnTo>
                <a:lnTo>
                  <a:pt x="503" y="41"/>
                </a:lnTo>
                <a:lnTo>
                  <a:pt x="503" y="43"/>
                </a:lnTo>
                <a:lnTo>
                  <a:pt x="503" y="44"/>
                </a:lnTo>
                <a:lnTo>
                  <a:pt x="503" y="46"/>
                </a:lnTo>
                <a:lnTo>
                  <a:pt x="503" y="48"/>
                </a:lnTo>
                <a:lnTo>
                  <a:pt x="501" y="48"/>
                </a:lnTo>
                <a:lnTo>
                  <a:pt x="503" y="48"/>
                </a:lnTo>
                <a:lnTo>
                  <a:pt x="503" y="49"/>
                </a:lnTo>
                <a:lnTo>
                  <a:pt x="503" y="51"/>
                </a:lnTo>
                <a:lnTo>
                  <a:pt x="504" y="52"/>
                </a:lnTo>
                <a:lnTo>
                  <a:pt x="504" y="54"/>
                </a:lnTo>
                <a:lnTo>
                  <a:pt x="506" y="56"/>
                </a:lnTo>
                <a:lnTo>
                  <a:pt x="506" y="57"/>
                </a:lnTo>
                <a:lnTo>
                  <a:pt x="508" y="61"/>
                </a:lnTo>
                <a:lnTo>
                  <a:pt x="508" y="64"/>
                </a:lnTo>
                <a:lnTo>
                  <a:pt x="509" y="64"/>
                </a:lnTo>
                <a:lnTo>
                  <a:pt x="509" y="65"/>
                </a:lnTo>
                <a:lnTo>
                  <a:pt x="511" y="69"/>
                </a:lnTo>
                <a:lnTo>
                  <a:pt x="511" y="70"/>
                </a:lnTo>
                <a:lnTo>
                  <a:pt x="519" y="75"/>
                </a:lnTo>
                <a:lnTo>
                  <a:pt x="522" y="75"/>
                </a:lnTo>
                <a:lnTo>
                  <a:pt x="526" y="75"/>
                </a:lnTo>
                <a:lnTo>
                  <a:pt x="527" y="75"/>
                </a:lnTo>
                <a:lnTo>
                  <a:pt x="529" y="75"/>
                </a:lnTo>
                <a:lnTo>
                  <a:pt x="527" y="72"/>
                </a:lnTo>
                <a:lnTo>
                  <a:pt x="529" y="70"/>
                </a:lnTo>
                <a:lnTo>
                  <a:pt x="529" y="69"/>
                </a:lnTo>
                <a:lnTo>
                  <a:pt x="530" y="70"/>
                </a:lnTo>
                <a:lnTo>
                  <a:pt x="532" y="70"/>
                </a:lnTo>
                <a:lnTo>
                  <a:pt x="532" y="69"/>
                </a:lnTo>
                <a:lnTo>
                  <a:pt x="532" y="64"/>
                </a:lnTo>
                <a:lnTo>
                  <a:pt x="532" y="61"/>
                </a:lnTo>
                <a:lnTo>
                  <a:pt x="532" y="59"/>
                </a:lnTo>
                <a:lnTo>
                  <a:pt x="534" y="57"/>
                </a:lnTo>
                <a:lnTo>
                  <a:pt x="534" y="56"/>
                </a:lnTo>
                <a:lnTo>
                  <a:pt x="534" y="54"/>
                </a:lnTo>
                <a:lnTo>
                  <a:pt x="532" y="54"/>
                </a:lnTo>
                <a:lnTo>
                  <a:pt x="532" y="52"/>
                </a:lnTo>
                <a:lnTo>
                  <a:pt x="530" y="52"/>
                </a:lnTo>
                <a:lnTo>
                  <a:pt x="532" y="52"/>
                </a:lnTo>
                <a:lnTo>
                  <a:pt x="530" y="51"/>
                </a:lnTo>
                <a:lnTo>
                  <a:pt x="529" y="49"/>
                </a:lnTo>
                <a:lnTo>
                  <a:pt x="527" y="48"/>
                </a:lnTo>
                <a:lnTo>
                  <a:pt x="526" y="46"/>
                </a:lnTo>
                <a:lnTo>
                  <a:pt x="524" y="46"/>
                </a:lnTo>
                <a:lnTo>
                  <a:pt x="522" y="46"/>
                </a:lnTo>
                <a:lnTo>
                  <a:pt x="522" y="44"/>
                </a:lnTo>
                <a:lnTo>
                  <a:pt x="517" y="38"/>
                </a:lnTo>
                <a:lnTo>
                  <a:pt x="511" y="33"/>
                </a:lnTo>
                <a:lnTo>
                  <a:pt x="513" y="31"/>
                </a:lnTo>
                <a:lnTo>
                  <a:pt x="509" y="23"/>
                </a:lnTo>
                <a:lnTo>
                  <a:pt x="506" y="23"/>
                </a:lnTo>
                <a:lnTo>
                  <a:pt x="504" y="21"/>
                </a:lnTo>
                <a:lnTo>
                  <a:pt x="504" y="23"/>
                </a:lnTo>
                <a:lnTo>
                  <a:pt x="503" y="23"/>
                </a:lnTo>
                <a:lnTo>
                  <a:pt x="501" y="23"/>
                </a:lnTo>
                <a:lnTo>
                  <a:pt x="499" y="23"/>
                </a:lnTo>
                <a:lnTo>
                  <a:pt x="501" y="25"/>
                </a:lnTo>
                <a:lnTo>
                  <a:pt x="499" y="25"/>
                </a:lnTo>
                <a:lnTo>
                  <a:pt x="498" y="26"/>
                </a:lnTo>
                <a:lnTo>
                  <a:pt x="498" y="28"/>
                </a:lnTo>
                <a:lnTo>
                  <a:pt x="496" y="26"/>
                </a:lnTo>
                <a:lnTo>
                  <a:pt x="495" y="26"/>
                </a:lnTo>
                <a:lnTo>
                  <a:pt x="495" y="28"/>
                </a:lnTo>
                <a:lnTo>
                  <a:pt x="493" y="28"/>
                </a:lnTo>
                <a:lnTo>
                  <a:pt x="493" y="26"/>
                </a:lnTo>
                <a:lnTo>
                  <a:pt x="495" y="26"/>
                </a:lnTo>
                <a:lnTo>
                  <a:pt x="496" y="26"/>
                </a:lnTo>
                <a:lnTo>
                  <a:pt x="496" y="25"/>
                </a:lnTo>
                <a:lnTo>
                  <a:pt x="495" y="25"/>
                </a:lnTo>
                <a:lnTo>
                  <a:pt x="496" y="25"/>
                </a:lnTo>
                <a:lnTo>
                  <a:pt x="496" y="23"/>
                </a:lnTo>
                <a:lnTo>
                  <a:pt x="496" y="25"/>
                </a:lnTo>
                <a:lnTo>
                  <a:pt x="495" y="25"/>
                </a:lnTo>
                <a:lnTo>
                  <a:pt x="496" y="23"/>
                </a:lnTo>
                <a:lnTo>
                  <a:pt x="498" y="23"/>
                </a:lnTo>
                <a:lnTo>
                  <a:pt x="496" y="21"/>
                </a:lnTo>
                <a:lnTo>
                  <a:pt x="496" y="23"/>
                </a:lnTo>
                <a:lnTo>
                  <a:pt x="495" y="23"/>
                </a:lnTo>
                <a:lnTo>
                  <a:pt x="495" y="21"/>
                </a:lnTo>
                <a:lnTo>
                  <a:pt x="493" y="21"/>
                </a:lnTo>
                <a:lnTo>
                  <a:pt x="493" y="20"/>
                </a:lnTo>
                <a:lnTo>
                  <a:pt x="493" y="18"/>
                </a:lnTo>
                <a:lnTo>
                  <a:pt x="491" y="20"/>
                </a:lnTo>
                <a:lnTo>
                  <a:pt x="491" y="18"/>
                </a:lnTo>
                <a:lnTo>
                  <a:pt x="490" y="18"/>
                </a:lnTo>
                <a:lnTo>
                  <a:pt x="488" y="18"/>
                </a:lnTo>
                <a:lnTo>
                  <a:pt x="488" y="17"/>
                </a:lnTo>
                <a:lnTo>
                  <a:pt x="490" y="17"/>
                </a:lnTo>
                <a:lnTo>
                  <a:pt x="491" y="15"/>
                </a:lnTo>
                <a:lnTo>
                  <a:pt x="490" y="15"/>
                </a:lnTo>
                <a:lnTo>
                  <a:pt x="488" y="15"/>
                </a:lnTo>
                <a:lnTo>
                  <a:pt x="490" y="13"/>
                </a:lnTo>
                <a:lnTo>
                  <a:pt x="490" y="12"/>
                </a:lnTo>
                <a:lnTo>
                  <a:pt x="491" y="13"/>
                </a:lnTo>
                <a:lnTo>
                  <a:pt x="491" y="12"/>
                </a:lnTo>
                <a:lnTo>
                  <a:pt x="493" y="12"/>
                </a:lnTo>
                <a:lnTo>
                  <a:pt x="495" y="10"/>
                </a:lnTo>
                <a:lnTo>
                  <a:pt x="495" y="8"/>
                </a:lnTo>
                <a:lnTo>
                  <a:pt x="495" y="10"/>
                </a:lnTo>
                <a:lnTo>
                  <a:pt x="496" y="8"/>
                </a:lnTo>
                <a:lnTo>
                  <a:pt x="498" y="8"/>
                </a:lnTo>
                <a:lnTo>
                  <a:pt x="498" y="7"/>
                </a:lnTo>
                <a:lnTo>
                  <a:pt x="498" y="8"/>
                </a:lnTo>
                <a:lnTo>
                  <a:pt x="498" y="7"/>
                </a:lnTo>
                <a:lnTo>
                  <a:pt x="496" y="5"/>
                </a:lnTo>
                <a:lnTo>
                  <a:pt x="498" y="5"/>
                </a:lnTo>
                <a:lnTo>
                  <a:pt x="499" y="4"/>
                </a:lnTo>
                <a:lnTo>
                  <a:pt x="498" y="4"/>
                </a:lnTo>
                <a:lnTo>
                  <a:pt x="499" y="4"/>
                </a:lnTo>
                <a:lnTo>
                  <a:pt x="499" y="5"/>
                </a:lnTo>
                <a:lnTo>
                  <a:pt x="501" y="5"/>
                </a:lnTo>
                <a:lnTo>
                  <a:pt x="503" y="5"/>
                </a:lnTo>
                <a:lnTo>
                  <a:pt x="504" y="7"/>
                </a:lnTo>
                <a:lnTo>
                  <a:pt x="506" y="7"/>
                </a:lnTo>
                <a:lnTo>
                  <a:pt x="508" y="7"/>
                </a:lnTo>
                <a:lnTo>
                  <a:pt x="513" y="5"/>
                </a:lnTo>
                <a:lnTo>
                  <a:pt x="516" y="5"/>
                </a:lnTo>
                <a:lnTo>
                  <a:pt x="517" y="5"/>
                </a:lnTo>
                <a:lnTo>
                  <a:pt x="517" y="7"/>
                </a:lnTo>
                <a:lnTo>
                  <a:pt x="519" y="7"/>
                </a:lnTo>
                <a:lnTo>
                  <a:pt x="521" y="7"/>
                </a:lnTo>
                <a:lnTo>
                  <a:pt x="521" y="8"/>
                </a:lnTo>
                <a:lnTo>
                  <a:pt x="524" y="8"/>
                </a:lnTo>
                <a:lnTo>
                  <a:pt x="527" y="7"/>
                </a:lnTo>
                <a:lnTo>
                  <a:pt x="529" y="5"/>
                </a:lnTo>
                <a:lnTo>
                  <a:pt x="530" y="5"/>
                </a:lnTo>
                <a:lnTo>
                  <a:pt x="530" y="4"/>
                </a:lnTo>
                <a:lnTo>
                  <a:pt x="530" y="5"/>
                </a:lnTo>
                <a:lnTo>
                  <a:pt x="530" y="4"/>
                </a:lnTo>
                <a:lnTo>
                  <a:pt x="530" y="2"/>
                </a:lnTo>
                <a:lnTo>
                  <a:pt x="530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60" name="Freeform 234"/>
          <p:cNvSpPr>
            <a:spLocks/>
          </p:cNvSpPr>
          <p:nvPr/>
        </p:nvSpPr>
        <p:spPr bwMode="auto">
          <a:xfrm>
            <a:off x="9102986" y="2982960"/>
            <a:ext cx="40760" cy="9452"/>
          </a:xfrm>
          <a:custGeom>
            <a:avLst/>
            <a:gdLst>
              <a:gd name="T0" fmla="*/ 0 w 69"/>
              <a:gd name="T1" fmla="*/ 1 h 16"/>
              <a:gd name="T2" fmla="*/ 2 w 69"/>
              <a:gd name="T3" fmla="*/ 1 h 16"/>
              <a:gd name="T4" fmla="*/ 2 w 69"/>
              <a:gd name="T5" fmla="*/ 0 h 16"/>
              <a:gd name="T6" fmla="*/ 4 w 69"/>
              <a:gd name="T7" fmla="*/ 1 h 16"/>
              <a:gd name="T8" fmla="*/ 4 w 69"/>
              <a:gd name="T9" fmla="*/ 0 h 16"/>
              <a:gd name="T10" fmla="*/ 5 w 69"/>
              <a:gd name="T11" fmla="*/ 0 h 16"/>
              <a:gd name="T12" fmla="*/ 5 w 69"/>
              <a:gd name="T13" fmla="*/ 1 h 16"/>
              <a:gd name="T14" fmla="*/ 7 w 69"/>
              <a:gd name="T15" fmla="*/ 1 h 16"/>
              <a:gd name="T16" fmla="*/ 9 w 69"/>
              <a:gd name="T17" fmla="*/ 1 h 16"/>
              <a:gd name="T18" fmla="*/ 10 w 69"/>
              <a:gd name="T19" fmla="*/ 1 h 16"/>
              <a:gd name="T20" fmla="*/ 9 w 69"/>
              <a:gd name="T21" fmla="*/ 1 h 16"/>
              <a:gd name="T22" fmla="*/ 9 w 69"/>
              <a:gd name="T23" fmla="*/ 3 h 16"/>
              <a:gd name="T24" fmla="*/ 10 w 69"/>
              <a:gd name="T25" fmla="*/ 3 h 16"/>
              <a:gd name="T26" fmla="*/ 10 w 69"/>
              <a:gd name="T27" fmla="*/ 8 h 16"/>
              <a:gd name="T28" fmla="*/ 10 w 69"/>
              <a:gd name="T29" fmla="*/ 13 h 16"/>
              <a:gd name="T30" fmla="*/ 10 w 69"/>
              <a:gd name="T31" fmla="*/ 14 h 16"/>
              <a:gd name="T32" fmla="*/ 15 w 69"/>
              <a:gd name="T33" fmla="*/ 13 h 16"/>
              <a:gd name="T34" fmla="*/ 18 w 69"/>
              <a:gd name="T35" fmla="*/ 11 h 16"/>
              <a:gd name="T36" fmla="*/ 36 w 69"/>
              <a:gd name="T37" fmla="*/ 14 h 16"/>
              <a:gd name="T38" fmla="*/ 48 w 69"/>
              <a:gd name="T39" fmla="*/ 16 h 16"/>
              <a:gd name="T40" fmla="*/ 46 w 69"/>
              <a:gd name="T41" fmla="*/ 13 h 16"/>
              <a:gd name="T42" fmla="*/ 48 w 69"/>
              <a:gd name="T43" fmla="*/ 11 h 16"/>
              <a:gd name="T44" fmla="*/ 51 w 69"/>
              <a:gd name="T45" fmla="*/ 9 h 16"/>
              <a:gd name="T46" fmla="*/ 54 w 69"/>
              <a:gd name="T47" fmla="*/ 8 h 16"/>
              <a:gd name="T48" fmla="*/ 56 w 69"/>
              <a:gd name="T49" fmla="*/ 8 h 16"/>
              <a:gd name="T50" fmla="*/ 57 w 69"/>
              <a:gd name="T51" fmla="*/ 8 h 16"/>
              <a:gd name="T52" fmla="*/ 57 w 69"/>
              <a:gd name="T53" fmla="*/ 9 h 16"/>
              <a:gd name="T54" fmla="*/ 62 w 69"/>
              <a:gd name="T55" fmla="*/ 13 h 16"/>
              <a:gd name="T56" fmla="*/ 64 w 69"/>
              <a:gd name="T57" fmla="*/ 13 h 16"/>
              <a:gd name="T58" fmla="*/ 65 w 69"/>
              <a:gd name="T59" fmla="*/ 11 h 16"/>
              <a:gd name="T60" fmla="*/ 67 w 69"/>
              <a:gd name="T61" fmla="*/ 9 h 16"/>
              <a:gd name="T62" fmla="*/ 69 w 69"/>
              <a:gd name="T63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9" h="16">
                <a:moveTo>
                  <a:pt x="0" y="1"/>
                </a:moveTo>
                <a:lnTo>
                  <a:pt x="2" y="1"/>
                </a:lnTo>
                <a:lnTo>
                  <a:pt x="2" y="0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7" y="1"/>
                </a:lnTo>
                <a:lnTo>
                  <a:pt x="9" y="1"/>
                </a:lnTo>
                <a:lnTo>
                  <a:pt x="10" y="1"/>
                </a:lnTo>
                <a:lnTo>
                  <a:pt x="9" y="1"/>
                </a:lnTo>
                <a:lnTo>
                  <a:pt x="9" y="3"/>
                </a:lnTo>
                <a:lnTo>
                  <a:pt x="10" y="3"/>
                </a:lnTo>
                <a:lnTo>
                  <a:pt x="10" y="8"/>
                </a:lnTo>
                <a:lnTo>
                  <a:pt x="10" y="13"/>
                </a:lnTo>
                <a:lnTo>
                  <a:pt x="10" y="14"/>
                </a:lnTo>
                <a:lnTo>
                  <a:pt x="15" y="13"/>
                </a:lnTo>
                <a:lnTo>
                  <a:pt x="18" y="11"/>
                </a:lnTo>
                <a:lnTo>
                  <a:pt x="36" y="14"/>
                </a:lnTo>
                <a:lnTo>
                  <a:pt x="48" y="16"/>
                </a:lnTo>
                <a:lnTo>
                  <a:pt x="46" y="13"/>
                </a:lnTo>
                <a:lnTo>
                  <a:pt x="48" y="11"/>
                </a:lnTo>
                <a:lnTo>
                  <a:pt x="51" y="9"/>
                </a:lnTo>
                <a:lnTo>
                  <a:pt x="54" y="8"/>
                </a:lnTo>
                <a:lnTo>
                  <a:pt x="56" y="8"/>
                </a:lnTo>
                <a:lnTo>
                  <a:pt x="57" y="8"/>
                </a:lnTo>
                <a:lnTo>
                  <a:pt x="57" y="9"/>
                </a:lnTo>
                <a:lnTo>
                  <a:pt x="62" y="13"/>
                </a:lnTo>
                <a:lnTo>
                  <a:pt x="64" y="13"/>
                </a:lnTo>
                <a:lnTo>
                  <a:pt x="65" y="11"/>
                </a:lnTo>
                <a:lnTo>
                  <a:pt x="67" y="9"/>
                </a:lnTo>
                <a:lnTo>
                  <a:pt x="69" y="9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61" name="Freeform 235"/>
          <p:cNvSpPr>
            <a:spLocks/>
          </p:cNvSpPr>
          <p:nvPr/>
        </p:nvSpPr>
        <p:spPr bwMode="auto">
          <a:xfrm>
            <a:off x="7580681" y="3525841"/>
            <a:ext cx="259329" cy="67934"/>
          </a:xfrm>
          <a:custGeom>
            <a:avLst/>
            <a:gdLst>
              <a:gd name="T0" fmla="*/ 439 w 439"/>
              <a:gd name="T1" fmla="*/ 6 h 115"/>
              <a:gd name="T2" fmla="*/ 426 w 439"/>
              <a:gd name="T3" fmla="*/ 8 h 115"/>
              <a:gd name="T4" fmla="*/ 414 w 439"/>
              <a:gd name="T5" fmla="*/ 18 h 115"/>
              <a:gd name="T6" fmla="*/ 405 w 439"/>
              <a:gd name="T7" fmla="*/ 8 h 115"/>
              <a:gd name="T8" fmla="*/ 401 w 439"/>
              <a:gd name="T9" fmla="*/ 0 h 115"/>
              <a:gd name="T10" fmla="*/ 395 w 439"/>
              <a:gd name="T11" fmla="*/ 13 h 115"/>
              <a:gd name="T12" fmla="*/ 388 w 439"/>
              <a:gd name="T13" fmla="*/ 19 h 115"/>
              <a:gd name="T14" fmla="*/ 379 w 439"/>
              <a:gd name="T15" fmla="*/ 22 h 115"/>
              <a:gd name="T16" fmla="*/ 375 w 439"/>
              <a:gd name="T17" fmla="*/ 22 h 115"/>
              <a:gd name="T18" fmla="*/ 369 w 439"/>
              <a:gd name="T19" fmla="*/ 16 h 115"/>
              <a:gd name="T20" fmla="*/ 367 w 439"/>
              <a:gd name="T21" fmla="*/ 22 h 115"/>
              <a:gd name="T22" fmla="*/ 369 w 439"/>
              <a:gd name="T23" fmla="*/ 27 h 115"/>
              <a:gd name="T24" fmla="*/ 366 w 439"/>
              <a:gd name="T25" fmla="*/ 34 h 115"/>
              <a:gd name="T26" fmla="*/ 361 w 439"/>
              <a:gd name="T27" fmla="*/ 39 h 115"/>
              <a:gd name="T28" fmla="*/ 356 w 439"/>
              <a:gd name="T29" fmla="*/ 34 h 115"/>
              <a:gd name="T30" fmla="*/ 356 w 439"/>
              <a:gd name="T31" fmla="*/ 24 h 115"/>
              <a:gd name="T32" fmla="*/ 341 w 439"/>
              <a:gd name="T33" fmla="*/ 22 h 115"/>
              <a:gd name="T34" fmla="*/ 340 w 439"/>
              <a:gd name="T35" fmla="*/ 27 h 115"/>
              <a:gd name="T36" fmla="*/ 340 w 439"/>
              <a:gd name="T37" fmla="*/ 31 h 115"/>
              <a:gd name="T38" fmla="*/ 336 w 439"/>
              <a:gd name="T39" fmla="*/ 27 h 115"/>
              <a:gd name="T40" fmla="*/ 331 w 439"/>
              <a:gd name="T41" fmla="*/ 27 h 115"/>
              <a:gd name="T42" fmla="*/ 318 w 439"/>
              <a:gd name="T43" fmla="*/ 32 h 115"/>
              <a:gd name="T44" fmla="*/ 317 w 439"/>
              <a:gd name="T45" fmla="*/ 26 h 115"/>
              <a:gd name="T46" fmla="*/ 307 w 439"/>
              <a:gd name="T47" fmla="*/ 11 h 115"/>
              <a:gd name="T48" fmla="*/ 276 w 439"/>
              <a:gd name="T49" fmla="*/ 19 h 115"/>
              <a:gd name="T50" fmla="*/ 271 w 439"/>
              <a:gd name="T51" fmla="*/ 19 h 115"/>
              <a:gd name="T52" fmla="*/ 263 w 439"/>
              <a:gd name="T53" fmla="*/ 14 h 115"/>
              <a:gd name="T54" fmla="*/ 250 w 439"/>
              <a:gd name="T55" fmla="*/ 21 h 115"/>
              <a:gd name="T56" fmla="*/ 235 w 439"/>
              <a:gd name="T57" fmla="*/ 19 h 115"/>
              <a:gd name="T58" fmla="*/ 224 w 439"/>
              <a:gd name="T59" fmla="*/ 16 h 115"/>
              <a:gd name="T60" fmla="*/ 214 w 439"/>
              <a:gd name="T61" fmla="*/ 19 h 115"/>
              <a:gd name="T62" fmla="*/ 208 w 439"/>
              <a:gd name="T63" fmla="*/ 14 h 115"/>
              <a:gd name="T64" fmla="*/ 196 w 439"/>
              <a:gd name="T65" fmla="*/ 13 h 115"/>
              <a:gd name="T66" fmla="*/ 195 w 439"/>
              <a:gd name="T67" fmla="*/ 14 h 115"/>
              <a:gd name="T68" fmla="*/ 193 w 439"/>
              <a:gd name="T69" fmla="*/ 14 h 115"/>
              <a:gd name="T70" fmla="*/ 190 w 439"/>
              <a:gd name="T71" fmla="*/ 16 h 115"/>
              <a:gd name="T72" fmla="*/ 183 w 439"/>
              <a:gd name="T73" fmla="*/ 14 h 115"/>
              <a:gd name="T74" fmla="*/ 164 w 439"/>
              <a:gd name="T75" fmla="*/ 21 h 115"/>
              <a:gd name="T76" fmla="*/ 154 w 439"/>
              <a:gd name="T77" fmla="*/ 22 h 115"/>
              <a:gd name="T78" fmla="*/ 143 w 439"/>
              <a:gd name="T79" fmla="*/ 24 h 115"/>
              <a:gd name="T80" fmla="*/ 133 w 439"/>
              <a:gd name="T81" fmla="*/ 21 h 115"/>
              <a:gd name="T82" fmla="*/ 123 w 439"/>
              <a:gd name="T83" fmla="*/ 24 h 115"/>
              <a:gd name="T84" fmla="*/ 113 w 439"/>
              <a:gd name="T85" fmla="*/ 32 h 115"/>
              <a:gd name="T86" fmla="*/ 110 w 439"/>
              <a:gd name="T87" fmla="*/ 32 h 115"/>
              <a:gd name="T88" fmla="*/ 110 w 439"/>
              <a:gd name="T89" fmla="*/ 37 h 115"/>
              <a:gd name="T90" fmla="*/ 97 w 439"/>
              <a:gd name="T91" fmla="*/ 37 h 115"/>
              <a:gd name="T92" fmla="*/ 84 w 439"/>
              <a:gd name="T93" fmla="*/ 42 h 115"/>
              <a:gd name="T94" fmla="*/ 71 w 439"/>
              <a:gd name="T95" fmla="*/ 45 h 115"/>
              <a:gd name="T96" fmla="*/ 57 w 439"/>
              <a:gd name="T97" fmla="*/ 53 h 115"/>
              <a:gd name="T98" fmla="*/ 58 w 439"/>
              <a:gd name="T99" fmla="*/ 70 h 115"/>
              <a:gd name="T100" fmla="*/ 35 w 439"/>
              <a:gd name="T101" fmla="*/ 96 h 115"/>
              <a:gd name="T102" fmla="*/ 24 w 439"/>
              <a:gd name="T103" fmla="*/ 97 h 115"/>
              <a:gd name="T104" fmla="*/ 22 w 439"/>
              <a:gd name="T105" fmla="*/ 91 h 115"/>
              <a:gd name="T106" fmla="*/ 14 w 439"/>
              <a:gd name="T107" fmla="*/ 91 h 115"/>
              <a:gd name="T108" fmla="*/ 4 w 439"/>
              <a:gd name="T109" fmla="*/ 94 h 115"/>
              <a:gd name="T110" fmla="*/ 4 w 439"/>
              <a:gd name="T111" fmla="*/ 102 h 115"/>
              <a:gd name="T112" fmla="*/ 8 w 439"/>
              <a:gd name="T113" fmla="*/ 11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39" h="115">
                <a:moveTo>
                  <a:pt x="439" y="9"/>
                </a:moveTo>
                <a:lnTo>
                  <a:pt x="437" y="9"/>
                </a:lnTo>
                <a:lnTo>
                  <a:pt x="437" y="9"/>
                </a:lnTo>
                <a:lnTo>
                  <a:pt x="437" y="8"/>
                </a:lnTo>
                <a:lnTo>
                  <a:pt x="439" y="8"/>
                </a:lnTo>
                <a:lnTo>
                  <a:pt x="439" y="8"/>
                </a:lnTo>
                <a:lnTo>
                  <a:pt x="439" y="8"/>
                </a:lnTo>
                <a:lnTo>
                  <a:pt x="439" y="6"/>
                </a:lnTo>
                <a:lnTo>
                  <a:pt x="431" y="9"/>
                </a:lnTo>
                <a:lnTo>
                  <a:pt x="431" y="9"/>
                </a:lnTo>
                <a:lnTo>
                  <a:pt x="431" y="8"/>
                </a:lnTo>
                <a:lnTo>
                  <a:pt x="429" y="8"/>
                </a:lnTo>
                <a:lnTo>
                  <a:pt x="429" y="8"/>
                </a:lnTo>
                <a:lnTo>
                  <a:pt x="427" y="8"/>
                </a:lnTo>
                <a:lnTo>
                  <a:pt x="427" y="8"/>
                </a:lnTo>
                <a:lnTo>
                  <a:pt x="426" y="8"/>
                </a:lnTo>
                <a:lnTo>
                  <a:pt x="426" y="8"/>
                </a:lnTo>
                <a:lnTo>
                  <a:pt x="422" y="8"/>
                </a:lnTo>
                <a:lnTo>
                  <a:pt x="422" y="8"/>
                </a:lnTo>
                <a:lnTo>
                  <a:pt x="419" y="13"/>
                </a:lnTo>
                <a:lnTo>
                  <a:pt x="418" y="16"/>
                </a:lnTo>
                <a:lnTo>
                  <a:pt x="416" y="18"/>
                </a:lnTo>
                <a:lnTo>
                  <a:pt x="414" y="18"/>
                </a:lnTo>
                <a:lnTo>
                  <a:pt x="414" y="18"/>
                </a:lnTo>
                <a:lnTo>
                  <a:pt x="414" y="18"/>
                </a:lnTo>
                <a:lnTo>
                  <a:pt x="414" y="16"/>
                </a:lnTo>
                <a:lnTo>
                  <a:pt x="413" y="16"/>
                </a:lnTo>
                <a:lnTo>
                  <a:pt x="411" y="13"/>
                </a:lnTo>
                <a:lnTo>
                  <a:pt x="411" y="13"/>
                </a:lnTo>
                <a:lnTo>
                  <a:pt x="409" y="11"/>
                </a:lnTo>
                <a:lnTo>
                  <a:pt x="408" y="9"/>
                </a:lnTo>
                <a:lnTo>
                  <a:pt x="405" y="8"/>
                </a:lnTo>
                <a:lnTo>
                  <a:pt x="405" y="8"/>
                </a:lnTo>
                <a:lnTo>
                  <a:pt x="405" y="8"/>
                </a:lnTo>
                <a:lnTo>
                  <a:pt x="403" y="9"/>
                </a:lnTo>
                <a:lnTo>
                  <a:pt x="403" y="9"/>
                </a:lnTo>
                <a:lnTo>
                  <a:pt x="403" y="8"/>
                </a:lnTo>
                <a:lnTo>
                  <a:pt x="403" y="6"/>
                </a:lnTo>
                <a:lnTo>
                  <a:pt x="403" y="1"/>
                </a:lnTo>
                <a:lnTo>
                  <a:pt x="401" y="0"/>
                </a:lnTo>
                <a:lnTo>
                  <a:pt x="401" y="0"/>
                </a:lnTo>
                <a:lnTo>
                  <a:pt x="400" y="1"/>
                </a:lnTo>
                <a:lnTo>
                  <a:pt x="400" y="3"/>
                </a:lnTo>
                <a:lnTo>
                  <a:pt x="398" y="5"/>
                </a:lnTo>
                <a:lnTo>
                  <a:pt x="395" y="8"/>
                </a:lnTo>
                <a:lnTo>
                  <a:pt x="395" y="9"/>
                </a:lnTo>
                <a:lnTo>
                  <a:pt x="395" y="9"/>
                </a:lnTo>
                <a:lnTo>
                  <a:pt x="395" y="13"/>
                </a:lnTo>
                <a:lnTo>
                  <a:pt x="393" y="13"/>
                </a:lnTo>
                <a:lnTo>
                  <a:pt x="393" y="14"/>
                </a:lnTo>
                <a:lnTo>
                  <a:pt x="392" y="16"/>
                </a:lnTo>
                <a:lnTo>
                  <a:pt x="392" y="18"/>
                </a:lnTo>
                <a:lnTo>
                  <a:pt x="392" y="18"/>
                </a:lnTo>
                <a:lnTo>
                  <a:pt x="392" y="18"/>
                </a:lnTo>
                <a:lnTo>
                  <a:pt x="390" y="19"/>
                </a:lnTo>
                <a:lnTo>
                  <a:pt x="388" y="19"/>
                </a:lnTo>
                <a:lnTo>
                  <a:pt x="388" y="19"/>
                </a:lnTo>
                <a:lnTo>
                  <a:pt x="388" y="21"/>
                </a:lnTo>
                <a:lnTo>
                  <a:pt x="387" y="21"/>
                </a:lnTo>
                <a:lnTo>
                  <a:pt x="387" y="21"/>
                </a:lnTo>
                <a:lnTo>
                  <a:pt x="379" y="24"/>
                </a:lnTo>
                <a:lnTo>
                  <a:pt x="377" y="24"/>
                </a:lnTo>
                <a:lnTo>
                  <a:pt x="377" y="24"/>
                </a:lnTo>
                <a:lnTo>
                  <a:pt x="379" y="22"/>
                </a:lnTo>
                <a:lnTo>
                  <a:pt x="380" y="19"/>
                </a:lnTo>
                <a:lnTo>
                  <a:pt x="380" y="19"/>
                </a:lnTo>
                <a:lnTo>
                  <a:pt x="379" y="19"/>
                </a:lnTo>
                <a:lnTo>
                  <a:pt x="379" y="19"/>
                </a:lnTo>
                <a:lnTo>
                  <a:pt x="379" y="19"/>
                </a:lnTo>
                <a:lnTo>
                  <a:pt x="377" y="21"/>
                </a:lnTo>
                <a:lnTo>
                  <a:pt x="377" y="22"/>
                </a:lnTo>
                <a:lnTo>
                  <a:pt x="375" y="22"/>
                </a:lnTo>
                <a:lnTo>
                  <a:pt x="375" y="22"/>
                </a:lnTo>
                <a:lnTo>
                  <a:pt x="375" y="21"/>
                </a:lnTo>
                <a:lnTo>
                  <a:pt x="375" y="19"/>
                </a:lnTo>
                <a:lnTo>
                  <a:pt x="375" y="18"/>
                </a:lnTo>
                <a:lnTo>
                  <a:pt x="374" y="18"/>
                </a:lnTo>
                <a:lnTo>
                  <a:pt x="372" y="18"/>
                </a:lnTo>
                <a:lnTo>
                  <a:pt x="370" y="16"/>
                </a:lnTo>
                <a:lnTo>
                  <a:pt x="369" y="16"/>
                </a:lnTo>
                <a:lnTo>
                  <a:pt x="367" y="16"/>
                </a:lnTo>
                <a:lnTo>
                  <a:pt x="367" y="18"/>
                </a:lnTo>
                <a:lnTo>
                  <a:pt x="366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7" y="22"/>
                </a:lnTo>
                <a:lnTo>
                  <a:pt x="367" y="22"/>
                </a:lnTo>
                <a:lnTo>
                  <a:pt x="367" y="24"/>
                </a:lnTo>
                <a:lnTo>
                  <a:pt x="369" y="24"/>
                </a:lnTo>
                <a:lnTo>
                  <a:pt x="369" y="24"/>
                </a:lnTo>
                <a:lnTo>
                  <a:pt x="367" y="26"/>
                </a:lnTo>
                <a:lnTo>
                  <a:pt x="369" y="27"/>
                </a:lnTo>
                <a:lnTo>
                  <a:pt x="369" y="27"/>
                </a:lnTo>
                <a:lnTo>
                  <a:pt x="369" y="27"/>
                </a:lnTo>
                <a:lnTo>
                  <a:pt x="369" y="27"/>
                </a:lnTo>
                <a:lnTo>
                  <a:pt x="370" y="27"/>
                </a:lnTo>
                <a:lnTo>
                  <a:pt x="370" y="27"/>
                </a:lnTo>
                <a:lnTo>
                  <a:pt x="370" y="29"/>
                </a:lnTo>
                <a:lnTo>
                  <a:pt x="370" y="29"/>
                </a:lnTo>
                <a:lnTo>
                  <a:pt x="370" y="29"/>
                </a:lnTo>
                <a:lnTo>
                  <a:pt x="370" y="31"/>
                </a:lnTo>
                <a:lnTo>
                  <a:pt x="367" y="31"/>
                </a:lnTo>
                <a:lnTo>
                  <a:pt x="366" y="34"/>
                </a:lnTo>
                <a:lnTo>
                  <a:pt x="366" y="35"/>
                </a:lnTo>
                <a:lnTo>
                  <a:pt x="366" y="37"/>
                </a:lnTo>
                <a:lnTo>
                  <a:pt x="366" y="40"/>
                </a:lnTo>
                <a:lnTo>
                  <a:pt x="366" y="40"/>
                </a:lnTo>
                <a:lnTo>
                  <a:pt x="364" y="40"/>
                </a:lnTo>
                <a:lnTo>
                  <a:pt x="364" y="40"/>
                </a:lnTo>
                <a:lnTo>
                  <a:pt x="361" y="39"/>
                </a:lnTo>
                <a:lnTo>
                  <a:pt x="361" y="39"/>
                </a:lnTo>
                <a:lnTo>
                  <a:pt x="359" y="39"/>
                </a:lnTo>
                <a:lnTo>
                  <a:pt x="359" y="39"/>
                </a:lnTo>
                <a:lnTo>
                  <a:pt x="357" y="37"/>
                </a:lnTo>
                <a:lnTo>
                  <a:pt x="356" y="37"/>
                </a:lnTo>
                <a:lnTo>
                  <a:pt x="356" y="35"/>
                </a:lnTo>
                <a:lnTo>
                  <a:pt x="356" y="35"/>
                </a:lnTo>
                <a:lnTo>
                  <a:pt x="356" y="35"/>
                </a:lnTo>
                <a:lnTo>
                  <a:pt x="356" y="34"/>
                </a:lnTo>
                <a:lnTo>
                  <a:pt x="356" y="32"/>
                </a:lnTo>
                <a:lnTo>
                  <a:pt x="359" y="29"/>
                </a:lnTo>
                <a:lnTo>
                  <a:pt x="359" y="27"/>
                </a:lnTo>
                <a:lnTo>
                  <a:pt x="359" y="24"/>
                </a:lnTo>
                <a:lnTo>
                  <a:pt x="357" y="24"/>
                </a:lnTo>
                <a:lnTo>
                  <a:pt x="357" y="24"/>
                </a:lnTo>
                <a:lnTo>
                  <a:pt x="357" y="22"/>
                </a:lnTo>
                <a:lnTo>
                  <a:pt x="356" y="24"/>
                </a:lnTo>
                <a:lnTo>
                  <a:pt x="354" y="24"/>
                </a:lnTo>
                <a:lnTo>
                  <a:pt x="354" y="22"/>
                </a:lnTo>
                <a:lnTo>
                  <a:pt x="353" y="24"/>
                </a:lnTo>
                <a:lnTo>
                  <a:pt x="351" y="24"/>
                </a:lnTo>
                <a:lnTo>
                  <a:pt x="349" y="26"/>
                </a:lnTo>
                <a:lnTo>
                  <a:pt x="348" y="26"/>
                </a:lnTo>
                <a:lnTo>
                  <a:pt x="344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0" y="22"/>
                </a:lnTo>
                <a:lnTo>
                  <a:pt x="340" y="22"/>
                </a:lnTo>
                <a:lnTo>
                  <a:pt x="340" y="22"/>
                </a:lnTo>
                <a:lnTo>
                  <a:pt x="338" y="24"/>
                </a:lnTo>
                <a:lnTo>
                  <a:pt x="340" y="27"/>
                </a:lnTo>
                <a:lnTo>
                  <a:pt x="340" y="27"/>
                </a:lnTo>
                <a:lnTo>
                  <a:pt x="340" y="27"/>
                </a:lnTo>
                <a:lnTo>
                  <a:pt x="341" y="27"/>
                </a:lnTo>
                <a:lnTo>
                  <a:pt x="341" y="27"/>
                </a:lnTo>
                <a:lnTo>
                  <a:pt x="341" y="29"/>
                </a:lnTo>
                <a:lnTo>
                  <a:pt x="340" y="29"/>
                </a:lnTo>
                <a:lnTo>
                  <a:pt x="340" y="29"/>
                </a:lnTo>
                <a:lnTo>
                  <a:pt x="340" y="31"/>
                </a:lnTo>
                <a:lnTo>
                  <a:pt x="340" y="31"/>
                </a:lnTo>
                <a:lnTo>
                  <a:pt x="336" y="29"/>
                </a:lnTo>
                <a:lnTo>
                  <a:pt x="336" y="29"/>
                </a:lnTo>
                <a:lnTo>
                  <a:pt x="336" y="29"/>
                </a:lnTo>
                <a:lnTo>
                  <a:pt x="336" y="29"/>
                </a:lnTo>
                <a:lnTo>
                  <a:pt x="336" y="27"/>
                </a:lnTo>
                <a:lnTo>
                  <a:pt x="336" y="27"/>
                </a:lnTo>
                <a:lnTo>
                  <a:pt x="336" y="27"/>
                </a:lnTo>
                <a:lnTo>
                  <a:pt x="336" y="27"/>
                </a:lnTo>
                <a:lnTo>
                  <a:pt x="336" y="27"/>
                </a:lnTo>
                <a:lnTo>
                  <a:pt x="335" y="27"/>
                </a:lnTo>
                <a:lnTo>
                  <a:pt x="335" y="27"/>
                </a:lnTo>
                <a:lnTo>
                  <a:pt x="335" y="27"/>
                </a:lnTo>
                <a:lnTo>
                  <a:pt x="335" y="27"/>
                </a:lnTo>
                <a:lnTo>
                  <a:pt x="335" y="26"/>
                </a:lnTo>
                <a:lnTo>
                  <a:pt x="333" y="27"/>
                </a:lnTo>
                <a:lnTo>
                  <a:pt x="331" y="27"/>
                </a:lnTo>
                <a:lnTo>
                  <a:pt x="331" y="27"/>
                </a:lnTo>
                <a:lnTo>
                  <a:pt x="331" y="29"/>
                </a:lnTo>
                <a:lnTo>
                  <a:pt x="331" y="29"/>
                </a:lnTo>
                <a:lnTo>
                  <a:pt x="330" y="31"/>
                </a:lnTo>
                <a:lnTo>
                  <a:pt x="326" y="29"/>
                </a:lnTo>
                <a:lnTo>
                  <a:pt x="325" y="31"/>
                </a:lnTo>
                <a:lnTo>
                  <a:pt x="323" y="31"/>
                </a:lnTo>
                <a:lnTo>
                  <a:pt x="318" y="32"/>
                </a:lnTo>
                <a:lnTo>
                  <a:pt x="318" y="32"/>
                </a:lnTo>
                <a:lnTo>
                  <a:pt x="317" y="34"/>
                </a:lnTo>
                <a:lnTo>
                  <a:pt x="317" y="32"/>
                </a:lnTo>
                <a:lnTo>
                  <a:pt x="317" y="31"/>
                </a:lnTo>
                <a:lnTo>
                  <a:pt x="315" y="31"/>
                </a:lnTo>
                <a:lnTo>
                  <a:pt x="317" y="29"/>
                </a:lnTo>
                <a:lnTo>
                  <a:pt x="317" y="27"/>
                </a:lnTo>
                <a:lnTo>
                  <a:pt x="317" y="26"/>
                </a:lnTo>
                <a:lnTo>
                  <a:pt x="317" y="26"/>
                </a:lnTo>
                <a:lnTo>
                  <a:pt x="315" y="24"/>
                </a:lnTo>
                <a:lnTo>
                  <a:pt x="313" y="24"/>
                </a:lnTo>
                <a:lnTo>
                  <a:pt x="312" y="26"/>
                </a:lnTo>
                <a:lnTo>
                  <a:pt x="312" y="26"/>
                </a:lnTo>
                <a:lnTo>
                  <a:pt x="310" y="24"/>
                </a:lnTo>
                <a:lnTo>
                  <a:pt x="309" y="19"/>
                </a:lnTo>
                <a:lnTo>
                  <a:pt x="307" y="11"/>
                </a:lnTo>
                <a:lnTo>
                  <a:pt x="297" y="13"/>
                </a:lnTo>
                <a:lnTo>
                  <a:pt x="289" y="16"/>
                </a:lnTo>
                <a:lnTo>
                  <a:pt x="286" y="21"/>
                </a:lnTo>
                <a:lnTo>
                  <a:pt x="283" y="19"/>
                </a:lnTo>
                <a:lnTo>
                  <a:pt x="283" y="19"/>
                </a:lnTo>
                <a:lnTo>
                  <a:pt x="281" y="21"/>
                </a:lnTo>
                <a:lnTo>
                  <a:pt x="278" y="19"/>
                </a:lnTo>
                <a:lnTo>
                  <a:pt x="276" y="19"/>
                </a:lnTo>
                <a:lnTo>
                  <a:pt x="276" y="19"/>
                </a:lnTo>
                <a:lnTo>
                  <a:pt x="276" y="19"/>
                </a:lnTo>
                <a:lnTo>
                  <a:pt x="273" y="21"/>
                </a:lnTo>
                <a:lnTo>
                  <a:pt x="273" y="21"/>
                </a:lnTo>
                <a:lnTo>
                  <a:pt x="273" y="21"/>
                </a:lnTo>
                <a:lnTo>
                  <a:pt x="271" y="21"/>
                </a:lnTo>
                <a:lnTo>
                  <a:pt x="271" y="21"/>
                </a:lnTo>
                <a:lnTo>
                  <a:pt x="271" y="19"/>
                </a:lnTo>
                <a:lnTo>
                  <a:pt x="268" y="19"/>
                </a:lnTo>
                <a:lnTo>
                  <a:pt x="268" y="18"/>
                </a:lnTo>
                <a:lnTo>
                  <a:pt x="268" y="18"/>
                </a:lnTo>
                <a:lnTo>
                  <a:pt x="268" y="16"/>
                </a:lnTo>
                <a:lnTo>
                  <a:pt x="266" y="14"/>
                </a:lnTo>
                <a:lnTo>
                  <a:pt x="265" y="14"/>
                </a:lnTo>
                <a:lnTo>
                  <a:pt x="263" y="14"/>
                </a:lnTo>
                <a:lnTo>
                  <a:pt x="263" y="14"/>
                </a:lnTo>
                <a:lnTo>
                  <a:pt x="261" y="14"/>
                </a:lnTo>
                <a:lnTo>
                  <a:pt x="261" y="14"/>
                </a:lnTo>
                <a:lnTo>
                  <a:pt x="255" y="16"/>
                </a:lnTo>
                <a:lnTo>
                  <a:pt x="253" y="14"/>
                </a:lnTo>
                <a:lnTo>
                  <a:pt x="253" y="16"/>
                </a:lnTo>
                <a:lnTo>
                  <a:pt x="250" y="18"/>
                </a:lnTo>
                <a:lnTo>
                  <a:pt x="250" y="19"/>
                </a:lnTo>
                <a:lnTo>
                  <a:pt x="250" y="21"/>
                </a:lnTo>
                <a:lnTo>
                  <a:pt x="247" y="21"/>
                </a:lnTo>
                <a:lnTo>
                  <a:pt x="244" y="21"/>
                </a:lnTo>
                <a:lnTo>
                  <a:pt x="242" y="19"/>
                </a:lnTo>
                <a:lnTo>
                  <a:pt x="240" y="19"/>
                </a:lnTo>
                <a:lnTo>
                  <a:pt x="239" y="18"/>
                </a:lnTo>
                <a:lnTo>
                  <a:pt x="239" y="18"/>
                </a:lnTo>
                <a:lnTo>
                  <a:pt x="235" y="19"/>
                </a:lnTo>
                <a:lnTo>
                  <a:pt x="235" y="19"/>
                </a:lnTo>
                <a:lnTo>
                  <a:pt x="234" y="13"/>
                </a:lnTo>
                <a:lnTo>
                  <a:pt x="232" y="14"/>
                </a:lnTo>
                <a:lnTo>
                  <a:pt x="232" y="14"/>
                </a:lnTo>
                <a:lnTo>
                  <a:pt x="229" y="16"/>
                </a:lnTo>
                <a:lnTo>
                  <a:pt x="227" y="16"/>
                </a:lnTo>
                <a:lnTo>
                  <a:pt x="226" y="16"/>
                </a:lnTo>
                <a:lnTo>
                  <a:pt x="224" y="16"/>
                </a:lnTo>
                <a:lnTo>
                  <a:pt x="224" y="16"/>
                </a:lnTo>
                <a:lnTo>
                  <a:pt x="222" y="16"/>
                </a:lnTo>
                <a:lnTo>
                  <a:pt x="219" y="18"/>
                </a:lnTo>
                <a:lnTo>
                  <a:pt x="219" y="18"/>
                </a:lnTo>
                <a:lnTo>
                  <a:pt x="219" y="18"/>
                </a:lnTo>
                <a:lnTo>
                  <a:pt x="218" y="18"/>
                </a:lnTo>
                <a:lnTo>
                  <a:pt x="216" y="18"/>
                </a:lnTo>
                <a:lnTo>
                  <a:pt x="216" y="18"/>
                </a:lnTo>
                <a:lnTo>
                  <a:pt x="214" y="19"/>
                </a:lnTo>
                <a:lnTo>
                  <a:pt x="213" y="18"/>
                </a:lnTo>
                <a:lnTo>
                  <a:pt x="213" y="18"/>
                </a:lnTo>
                <a:lnTo>
                  <a:pt x="213" y="18"/>
                </a:lnTo>
                <a:lnTo>
                  <a:pt x="211" y="18"/>
                </a:lnTo>
                <a:lnTo>
                  <a:pt x="211" y="16"/>
                </a:lnTo>
                <a:lnTo>
                  <a:pt x="209" y="16"/>
                </a:lnTo>
                <a:lnTo>
                  <a:pt x="208" y="14"/>
                </a:lnTo>
                <a:lnTo>
                  <a:pt x="208" y="14"/>
                </a:lnTo>
                <a:lnTo>
                  <a:pt x="208" y="14"/>
                </a:lnTo>
                <a:lnTo>
                  <a:pt x="206" y="14"/>
                </a:lnTo>
                <a:lnTo>
                  <a:pt x="206" y="13"/>
                </a:lnTo>
                <a:lnTo>
                  <a:pt x="203" y="14"/>
                </a:lnTo>
                <a:lnTo>
                  <a:pt x="201" y="13"/>
                </a:lnTo>
                <a:lnTo>
                  <a:pt x="198" y="13"/>
                </a:lnTo>
                <a:lnTo>
                  <a:pt x="196" y="13"/>
                </a:lnTo>
                <a:lnTo>
                  <a:pt x="196" y="13"/>
                </a:lnTo>
                <a:lnTo>
                  <a:pt x="196" y="14"/>
                </a:lnTo>
                <a:lnTo>
                  <a:pt x="196" y="13"/>
                </a:lnTo>
                <a:lnTo>
                  <a:pt x="195" y="14"/>
                </a:lnTo>
                <a:lnTo>
                  <a:pt x="196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3" y="14"/>
                </a:lnTo>
                <a:lnTo>
                  <a:pt x="193" y="14"/>
                </a:lnTo>
                <a:lnTo>
                  <a:pt x="193" y="16"/>
                </a:lnTo>
                <a:lnTo>
                  <a:pt x="193" y="16"/>
                </a:lnTo>
                <a:lnTo>
                  <a:pt x="193" y="16"/>
                </a:lnTo>
                <a:lnTo>
                  <a:pt x="193" y="16"/>
                </a:lnTo>
                <a:lnTo>
                  <a:pt x="192" y="16"/>
                </a:lnTo>
                <a:lnTo>
                  <a:pt x="192" y="16"/>
                </a:lnTo>
                <a:lnTo>
                  <a:pt x="190" y="16"/>
                </a:lnTo>
                <a:lnTo>
                  <a:pt x="190" y="16"/>
                </a:lnTo>
                <a:lnTo>
                  <a:pt x="190" y="16"/>
                </a:lnTo>
                <a:lnTo>
                  <a:pt x="188" y="16"/>
                </a:lnTo>
                <a:lnTo>
                  <a:pt x="188" y="16"/>
                </a:lnTo>
                <a:lnTo>
                  <a:pt x="187" y="16"/>
                </a:lnTo>
                <a:lnTo>
                  <a:pt x="183" y="16"/>
                </a:lnTo>
                <a:lnTo>
                  <a:pt x="183" y="16"/>
                </a:lnTo>
                <a:lnTo>
                  <a:pt x="183" y="14"/>
                </a:lnTo>
                <a:lnTo>
                  <a:pt x="183" y="14"/>
                </a:lnTo>
                <a:lnTo>
                  <a:pt x="182" y="14"/>
                </a:lnTo>
                <a:lnTo>
                  <a:pt x="178" y="14"/>
                </a:lnTo>
                <a:lnTo>
                  <a:pt x="178" y="14"/>
                </a:lnTo>
                <a:lnTo>
                  <a:pt x="180" y="18"/>
                </a:lnTo>
                <a:lnTo>
                  <a:pt x="177" y="18"/>
                </a:lnTo>
                <a:lnTo>
                  <a:pt x="174" y="21"/>
                </a:lnTo>
                <a:lnTo>
                  <a:pt x="170" y="21"/>
                </a:lnTo>
                <a:lnTo>
                  <a:pt x="164" y="21"/>
                </a:lnTo>
                <a:lnTo>
                  <a:pt x="164" y="21"/>
                </a:lnTo>
                <a:lnTo>
                  <a:pt x="162" y="21"/>
                </a:lnTo>
                <a:lnTo>
                  <a:pt x="159" y="21"/>
                </a:lnTo>
                <a:lnTo>
                  <a:pt x="157" y="21"/>
                </a:lnTo>
                <a:lnTo>
                  <a:pt x="157" y="22"/>
                </a:lnTo>
                <a:lnTo>
                  <a:pt x="157" y="22"/>
                </a:lnTo>
                <a:lnTo>
                  <a:pt x="154" y="22"/>
                </a:lnTo>
                <a:lnTo>
                  <a:pt x="154" y="22"/>
                </a:lnTo>
                <a:lnTo>
                  <a:pt x="154" y="24"/>
                </a:lnTo>
                <a:lnTo>
                  <a:pt x="152" y="24"/>
                </a:lnTo>
                <a:lnTo>
                  <a:pt x="146" y="26"/>
                </a:lnTo>
                <a:lnTo>
                  <a:pt x="146" y="26"/>
                </a:lnTo>
                <a:lnTo>
                  <a:pt x="146" y="26"/>
                </a:lnTo>
                <a:lnTo>
                  <a:pt x="144" y="24"/>
                </a:lnTo>
                <a:lnTo>
                  <a:pt x="144" y="24"/>
                </a:lnTo>
                <a:lnTo>
                  <a:pt x="143" y="24"/>
                </a:lnTo>
                <a:lnTo>
                  <a:pt x="141" y="24"/>
                </a:lnTo>
                <a:lnTo>
                  <a:pt x="141" y="24"/>
                </a:lnTo>
                <a:lnTo>
                  <a:pt x="139" y="24"/>
                </a:lnTo>
                <a:lnTo>
                  <a:pt x="139" y="24"/>
                </a:lnTo>
                <a:lnTo>
                  <a:pt x="138" y="22"/>
                </a:lnTo>
                <a:lnTo>
                  <a:pt x="136" y="22"/>
                </a:lnTo>
                <a:lnTo>
                  <a:pt x="135" y="21"/>
                </a:lnTo>
                <a:lnTo>
                  <a:pt x="133" y="21"/>
                </a:lnTo>
                <a:lnTo>
                  <a:pt x="133" y="22"/>
                </a:lnTo>
                <a:lnTo>
                  <a:pt x="131" y="22"/>
                </a:lnTo>
                <a:lnTo>
                  <a:pt x="130" y="22"/>
                </a:lnTo>
                <a:lnTo>
                  <a:pt x="130" y="22"/>
                </a:lnTo>
                <a:lnTo>
                  <a:pt x="128" y="22"/>
                </a:lnTo>
                <a:lnTo>
                  <a:pt x="126" y="22"/>
                </a:lnTo>
                <a:lnTo>
                  <a:pt x="126" y="22"/>
                </a:lnTo>
                <a:lnTo>
                  <a:pt x="123" y="24"/>
                </a:lnTo>
                <a:lnTo>
                  <a:pt x="123" y="26"/>
                </a:lnTo>
                <a:lnTo>
                  <a:pt x="122" y="26"/>
                </a:lnTo>
                <a:lnTo>
                  <a:pt x="120" y="26"/>
                </a:lnTo>
                <a:lnTo>
                  <a:pt x="120" y="26"/>
                </a:lnTo>
                <a:lnTo>
                  <a:pt x="118" y="27"/>
                </a:lnTo>
                <a:lnTo>
                  <a:pt x="118" y="29"/>
                </a:lnTo>
                <a:lnTo>
                  <a:pt x="117" y="29"/>
                </a:lnTo>
                <a:lnTo>
                  <a:pt x="113" y="32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0" y="34"/>
                </a:lnTo>
                <a:lnTo>
                  <a:pt x="110" y="34"/>
                </a:lnTo>
                <a:lnTo>
                  <a:pt x="110" y="32"/>
                </a:lnTo>
                <a:lnTo>
                  <a:pt x="110" y="32"/>
                </a:lnTo>
                <a:lnTo>
                  <a:pt x="110" y="34"/>
                </a:lnTo>
                <a:lnTo>
                  <a:pt x="110" y="34"/>
                </a:lnTo>
                <a:lnTo>
                  <a:pt x="110" y="34"/>
                </a:lnTo>
                <a:lnTo>
                  <a:pt x="110" y="34"/>
                </a:lnTo>
                <a:lnTo>
                  <a:pt x="110" y="34"/>
                </a:lnTo>
                <a:lnTo>
                  <a:pt x="110" y="35"/>
                </a:lnTo>
                <a:lnTo>
                  <a:pt x="110" y="37"/>
                </a:lnTo>
                <a:lnTo>
                  <a:pt x="109" y="37"/>
                </a:lnTo>
                <a:lnTo>
                  <a:pt x="107" y="37"/>
                </a:lnTo>
                <a:lnTo>
                  <a:pt x="107" y="37"/>
                </a:lnTo>
                <a:lnTo>
                  <a:pt x="105" y="35"/>
                </a:lnTo>
                <a:lnTo>
                  <a:pt x="100" y="39"/>
                </a:lnTo>
                <a:lnTo>
                  <a:pt x="99" y="37"/>
                </a:lnTo>
                <a:lnTo>
                  <a:pt x="97" y="37"/>
                </a:lnTo>
                <a:lnTo>
                  <a:pt x="97" y="37"/>
                </a:lnTo>
                <a:lnTo>
                  <a:pt x="96" y="39"/>
                </a:lnTo>
                <a:lnTo>
                  <a:pt x="96" y="40"/>
                </a:lnTo>
                <a:lnTo>
                  <a:pt x="94" y="42"/>
                </a:lnTo>
                <a:lnTo>
                  <a:pt x="92" y="42"/>
                </a:lnTo>
                <a:lnTo>
                  <a:pt x="92" y="42"/>
                </a:lnTo>
                <a:lnTo>
                  <a:pt x="89" y="42"/>
                </a:lnTo>
                <a:lnTo>
                  <a:pt x="86" y="42"/>
                </a:lnTo>
                <a:lnTo>
                  <a:pt x="84" y="42"/>
                </a:lnTo>
                <a:lnTo>
                  <a:pt x="83" y="42"/>
                </a:lnTo>
                <a:lnTo>
                  <a:pt x="81" y="42"/>
                </a:lnTo>
                <a:lnTo>
                  <a:pt x="78" y="42"/>
                </a:lnTo>
                <a:lnTo>
                  <a:pt x="76" y="44"/>
                </a:lnTo>
                <a:lnTo>
                  <a:pt x="76" y="45"/>
                </a:lnTo>
                <a:lnTo>
                  <a:pt x="74" y="45"/>
                </a:lnTo>
                <a:lnTo>
                  <a:pt x="73" y="45"/>
                </a:lnTo>
                <a:lnTo>
                  <a:pt x="71" y="45"/>
                </a:lnTo>
                <a:lnTo>
                  <a:pt x="68" y="47"/>
                </a:lnTo>
                <a:lnTo>
                  <a:pt x="60" y="48"/>
                </a:lnTo>
                <a:lnTo>
                  <a:pt x="60" y="48"/>
                </a:lnTo>
                <a:lnTo>
                  <a:pt x="60" y="50"/>
                </a:lnTo>
                <a:lnTo>
                  <a:pt x="58" y="50"/>
                </a:lnTo>
                <a:lnTo>
                  <a:pt x="57" y="52"/>
                </a:lnTo>
                <a:lnTo>
                  <a:pt x="57" y="53"/>
                </a:lnTo>
                <a:lnTo>
                  <a:pt x="57" y="53"/>
                </a:lnTo>
                <a:lnTo>
                  <a:pt x="57" y="55"/>
                </a:lnTo>
                <a:lnTo>
                  <a:pt x="57" y="55"/>
                </a:lnTo>
                <a:lnTo>
                  <a:pt x="55" y="60"/>
                </a:lnTo>
                <a:lnTo>
                  <a:pt x="55" y="61"/>
                </a:lnTo>
                <a:lnTo>
                  <a:pt x="55" y="61"/>
                </a:lnTo>
                <a:lnTo>
                  <a:pt x="55" y="63"/>
                </a:lnTo>
                <a:lnTo>
                  <a:pt x="58" y="68"/>
                </a:lnTo>
                <a:lnTo>
                  <a:pt x="58" y="70"/>
                </a:lnTo>
                <a:lnTo>
                  <a:pt x="55" y="74"/>
                </a:lnTo>
                <a:lnTo>
                  <a:pt x="44" y="84"/>
                </a:lnTo>
                <a:lnTo>
                  <a:pt x="42" y="87"/>
                </a:lnTo>
                <a:lnTo>
                  <a:pt x="42" y="89"/>
                </a:lnTo>
                <a:lnTo>
                  <a:pt x="40" y="91"/>
                </a:lnTo>
                <a:lnTo>
                  <a:pt x="40" y="92"/>
                </a:lnTo>
                <a:lnTo>
                  <a:pt x="37" y="94"/>
                </a:lnTo>
                <a:lnTo>
                  <a:pt x="35" y="96"/>
                </a:lnTo>
                <a:lnTo>
                  <a:pt x="35" y="97"/>
                </a:lnTo>
                <a:lnTo>
                  <a:pt x="35" y="99"/>
                </a:lnTo>
                <a:lnTo>
                  <a:pt x="32" y="99"/>
                </a:lnTo>
                <a:lnTo>
                  <a:pt x="30" y="97"/>
                </a:lnTo>
                <a:lnTo>
                  <a:pt x="29" y="97"/>
                </a:lnTo>
                <a:lnTo>
                  <a:pt x="27" y="97"/>
                </a:lnTo>
                <a:lnTo>
                  <a:pt x="26" y="97"/>
                </a:lnTo>
                <a:lnTo>
                  <a:pt x="24" y="97"/>
                </a:lnTo>
                <a:lnTo>
                  <a:pt x="24" y="97"/>
                </a:lnTo>
                <a:lnTo>
                  <a:pt x="24" y="97"/>
                </a:lnTo>
                <a:lnTo>
                  <a:pt x="24" y="97"/>
                </a:lnTo>
                <a:lnTo>
                  <a:pt x="26" y="92"/>
                </a:lnTo>
                <a:lnTo>
                  <a:pt x="26" y="92"/>
                </a:lnTo>
                <a:lnTo>
                  <a:pt x="26" y="92"/>
                </a:lnTo>
                <a:lnTo>
                  <a:pt x="26" y="92"/>
                </a:lnTo>
                <a:lnTo>
                  <a:pt x="22" y="91"/>
                </a:lnTo>
                <a:lnTo>
                  <a:pt x="19" y="92"/>
                </a:lnTo>
                <a:lnTo>
                  <a:pt x="17" y="92"/>
                </a:lnTo>
                <a:lnTo>
                  <a:pt x="16" y="92"/>
                </a:lnTo>
                <a:lnTo>
                  <a:pt x="14" y="92"/>
                </a:lnTo>
                <a:lnTo>
                  <a:pt x="14" y="92"/>
                </a:lnTo>
                <a:lnTo>
                  <a:pt x="14" y="92"/>
                </a:lnTo>
                <a:lnTo>
                  <a:pt x="14" y="91"/>
                </a:lnTo>
                <a:lnTo>
                  <a:pt x="14" y="91"/>
                </a:lnTo>
                <a:lnTo>
                  <a:pt x="14" y="89"/>
                </a:lnTo>
                <a:lnTo>
                  <a:pt x="13" y="89"/>
                </a:lnTo>
                <a:lnTo>
                  <a:pt x="13" y="89"/>
                </a:lnTo>
                <a:lnTo>
                  <a:pt x="11" y="91"/>
                </a:lnTo>
                <a:lnTo>
                  <a:pt x="9" y="91"/>
                </a:lnTo>
                <a:lnTo>
                  <a:pt x="8" y="94"/>
                </a:lnTo>
                <a:lnTo>
                  <a:pt x="4" y="94"/>
                </a:lnTo>
                <a:lnTo>
                  <a:pt x="4" y="94"/>
                </a:lnTo>
                <a:lnTo>
                  <a:pt x="4" y="96"/>
                </a:lnTo>
                <a:lnTo>
                  <a:pt x="0" y="99"/>
                </a:lnTo>
                <a:lnTo>
                  <a:pt x="0" y="99"/>
                </a:lnTo>
                <a:lnTo>
                  <a:pt x="0" y="99"/>
                </a:lnTo>
                <a:lnTo>
                  <a:pt x="0" y="100"/>
                </a:lnTo>
                <a:lnTo>
                  <a:pt x="1" y="100"/>
                </a:lnTo>
                <a:lnTo>
                  <a:pt x="1" y="102"/>
                </a:lnTo>
                <a:lnTo>
                  <a:pt x="4" y="102"/>
                </a:lnTo>
                <a:lnTo>
                  <a:pt x="4" y="104"/>
                </a:lnTo>
                <a:lnTo>
                  <a:pt x="4" y="104"/>
                </a:lnTo>
                <a:lnTo>
                  <a:pt x="6" y="105"/>
                </a:lnTo>
                <a:lnTo>
                  <a:pt x="4" y="105"/>
                </a:lnTo>
                <a:lnTo>
                  <a:pt x="4" y="107"/>
                </a:lnTo>
                <a:lnTo>
                  <a:pt x="4" y="107"/>
                </a:lnTo>
                <a:lnTo>
                  <a:pt x="4" y="109"/>
                </a:lnTo>
                <a:lnTo>
                  <a:pt x="8" y="112"/>
                </a:lnTo>
                <a:lnTo>
                  <a:pt x="8" y="113"/>
                </a:lnTo>
                <a:lnTo>
                  <a:pt x="8" y="113"/>
                </a:lnTo>
                <a:lnTo>
                  <a:pt x="8" y="115"/>
                </a:lnTo>
                <a:lnTo>
                  <a:pt x="4" y="115"/>
                </a:lnTo>
                <a:lnTo>
                  <a:pt x="4" y="115"/>
                </a:lnTo>
                <a:lnTo>
                  <a:pt x="4" y="115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62" name="Freeform 236"/>
          <p:cNvSpPr>
            <a:spLocks/>
          </p:cNvSpPr>
          <p:nvPr/>
        </p:nvSpPr>
        <p:spPr bwMode="auto">
          <a:xfrm>
            <a:off x="7840012" y="3440185"/>
            <a:ext cx="144137" cy="101015"/>
          </a:xfrm>
          <a:custGeom>
            <a:avLst/>
            <a:gdLst>
              <a:gd name="T0" fmla="*/ 239 w 244"/>
              <a:gd name="T1" fmla="*/ 3 h 171"/>
              <a:gd name="T2" fmla="*/ 224 w 244"/>
              <a:gd name="T3" fmla="*/ 5 h 171"/>
              <a:gd name="T4" fmla="*/ 216 w 244"/>
              <a:gd name="T5" fmla="*/ 5 h 171"/>
              <a:gd name="T6" fmla="*/ 211 w 244"/>
              <a:gd name="T7" fmla="*/ 10 h 171"/>
              <a:gd name="T8" fmla="*/ 206 w 244"/>
              <a:gd name="T9" fmla="*/ 21 h 171"/>
              <a:gd name="T10" fmla="*/ 193 w 244"/>
              <a:gd name="T11" fmla="*/ 21 h 171"/>
              <a:gd name="T12" fmla="*/ 188 w 244"/>
              <a:gd name="T13" fmla="*/ 21 h 171"/>
              <a:gd name="T14" fmla="*/ 177 w 244"/>
              <a:gd name="T15" fmla="*/ 26 h 171"/>
              <a:gd name="T16" fmla="*/ 177 w 244"/>
              <a:gd name="T17" fmla="*/ 31 h 171"/>
              <a:gd name="T18" fmla="*/ 175 w 244"/>
              <a:gd name="T19" fmla="*/ 36 h 171"/>
              <a:gd name="T20" fmla="*/ 174 w 244"/>
              <a:gd name="T21" fmla="*/ 42 h 171"/>
              <a:gd name="T22" fmla="*/ 170 w 244"/>
              <a:gd name="T23" fmla="*/ 45 h 171"/>
              <a:gd name="T24" fmla="*/ 170 w 244"/>
              <a:gd name="T25" fmla="*/ 54 h 171"/>
              <a:gd name="T26" fmla="*/ 164 w 244"/>
              <a:gd name="T27" fmla="*/ 58 h 171"/>
              <a:gd name="T28" fmla="*/ 164 w 244"/>
              <a:gd name="T29" fmla="*/ 68 h 171"/>
              <a:gd name="T30" fmla="*/ 161 w 244"/>
              <a:gd name="T31" fmla="*/ 76 h 171"/>
              <a:gd name="T32" fmla="*/ 164 w 244"/>
              <a:gd name="T33" fmla="*/ 78 h 171"/>
              <a:gd name="T34" fmla="*/ 161 w 244"/>
              <a:gd name="T35" fmla="*/ 86 h 171"/>
              <a:gd name="T36" fmla="*/ 161 w 244"/>
              <a:gd name="T37" fmla="*/ 93 h 171"/>
              <a:gd name="T38" fmla="*/ 157 w 244"/>
              <a:gd name="T39" fmla="*/ 96 h 171"/>
              <a:gd name="T40" fmla="*/ 159 w 244"/>
              <a:gd name="T41" fmla="*/ 101 h 171"/>
              <a:gd name="T42" fmla="*/ 159 w 244"/>
              <a:gd name="T43" fmla="*/ 104 h 171"/>
              <a:gd name="T44" fmla="*/ 161 w 244"/>
              <a:gd name="T45" fmla="*/ 109 h 171"/>
              <a:gd name="T46" fmla="*/ 167 w 244"/>
              <a:gd name="T47" fmla="*/ 110 h 171"/>
              <a:gd name="T48" fmla="*/ 169 w 244"/>
              <a:gd name="T49" fmla="*/ 119 h 171"/>
              <a:gd name="T50" fmla="*/ 170 w 244"/>
              <a:gd name="T51" fmla="*/ 124 h 171"/>
              <a:gd name="T52" fmla="*/ 177 w 244"/>
              <a:gd name="T53" fmla="*/ 130 h 171"/>
              <a:gd name="T54" fmla="*/ 180 w 244"/>
              <a:gd name="T55" fmla="*/ 135 h 171"/>
              <a:gd name="T56" fmla="*/ 180 w 244"/>
              <a:gd name="T57" fmla="*/ 141 h 171"/>
              <a:gd name="T58" fmla="*/ 175 w 244"/>
              <a:gd name="T59" fmla="*/ 148 h 171"/>
              <a:gd name="T60" fmla="*/ 167 w 244"/>
              <a:gd name="T61" fmla="*/ 150 h 171"/>
              <a:gd name="T62" fmla="*/ 161 w 244"/>
              <a:gd name="T63" fmla="*/ 146 h 171"/>
              <a:gd name="T64" fmla="*/ 151 w 244"/>
              <a:gd name="T65" fmla="*/ 133 h 171"/>
              <a:gd name="T66" fmla="*/ 140 w 244"/>
              <a:gd name="T67" fmla="*/ 127 h 171"/>
              <a:gd name="T68" fmla="*/ 133 w 244"/>
              <a:gd name="T69" fmla="*/ 127 h 171"/>
              <a:gd name="T70" fmla="*/ 122 w 244"/>
              <a:gd name="T71" fmla="*/ 128 h 171"/>
              <a:gd name="T72" fmla="*/ 117 w 244"/>
              <a:gd name="T73" fmla="*/ 135 h 171"/>
              <a:gd name="T74" fmla="*/ 109 w 244"/>
              <a:gd name="T75" fmla="*/ 137 h 171"/>
              <a:gd name="T76" fmla="*/ 104 w 244"/>
              <a:gd name="T77" fmla="*/ 141 h 171"/>
              <a:gd name="T78" fmla="*/ 97 w 244"/>
              <a:gd name="T79" fmla="*/ 143 h 171"/>
              <a:gd name="T80" fmla="*/ 94 w 244"/>
              <a:gd name="T81" fmla="*/ 133 h 171"/>
              <a:gd name="T82" fmla="*/ 88 w 244"/>
              <a:gd name="T83" fmla="*/ 138 h 171"/>
              <a:gd name="T84" fmla="*/ 83 w 244"/>
              <a:gd name="T85" fmla="*/ 145 h 171"/>
              <a:gd name="T86" fmla="*/ 79 w 244"/>
              <a:gd name="T87" fmla="*/ 153 h 171"/>
              <a:gd name="T88" fmla="*/ 71 w 244"/>
              <a:gd name="T89" fmla="*/ 156 h 171"/>
              <a:gd name="T90" fmla="*/ 65 w 244"/>
              <a:gd name="T91" fmla="*/ 163 h 171"/>
              <a:gd name="T92" fmla="*/ 62 w 244"/>
              <a:gd name="T93" fmla="*/ 156 h 171"/>
              <a:gd name="T94" fmla="*/ 53 w 244"/>
              <a:gd name="T95" fmla="*/ 148 h 171"/>
              <a:gd name="T96" fmla="*/ 49 w 244"/>
              <a:gd name="T97" fmla="*/ 140 h 171"/>
              <a:gd name="T98" fmla="*/ 40 w 244"/>
              <a:gd name="T99" fmla="*/ 132 h 171"/>
              <a:gd name="T100" fmla="*/ 39 w 244"/>
              <a:gd name="T101" fmla="*/ 130 h 171"/>
              <a:gd name="T102" fmla="*/ 34 w 244"/>
              <a:gd name="T103" fmla="*/ 137 h 171"/>
              <a:gd name="T104" fmla="*/ 27 w 244"/>
              <a:gd name="T105" fmla="*/ 143 h 171"/>
              <a:gd name="T106" fmla="*/ 19 w 244"/>
              <a:gd name="T107" fmla="*/ 145 h 171"/>
              <a:gd name="T108" fmla="*/ 14 w 244"/>
              <a:gd name="T109" fmla="*/ 151 h 171"/>
              <a:gd name="T110" fmla="*/ 14 w 244"/>
              <a:gd name="T111" fmla="*/ 169 h 171"/>
              <a:gd name="T112" fmla="*/ 9 w 244"/>
              <a:gd name="T113" fmla="*/ 166 h 171"/>
              <a:gd name="T114" fmla="*/ 1 w 244"/>
              <a:gd name="T115" fmla="*/ 158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4" h="171">
                <a:moveTo>
                  <a:pt x="244" y="0"/>
                </a:moveTo>
                <a:lnTo>
                  <a:pt x="244" y="2"/>
                </a:lnTo>
                <a:lnTo>
                  <a:pt x="242" y="2"/>
                </a:lnTo>
                <a:lnTo>
                  <a:pt x="242" y="3"/>
                </a:lnTo>
                <a:lnTo>
                  <a:pt x="240" y="3"/>
                </a:lnTo>
                <a:lnTo>
                  <a:pt x="239" y="3"/>
                </a:lnTo>
                <a:lnTo>
                  <a:pt x="237" y="3"/>
                </a:lnTo>
                <a:lnTo>
                  <a:pt x="236" y="3"/>
                </a:lnTo>
                <a:lnTo>
                  <a:pt x="234" y="3"/>
                </a:lnTo>
                <a:lnTo>
                  <a:pt x="231" y="5"/>
                </a:lnTo>
                <a:lnTo>
                  <a:pt x="226" y="5"/>
                </a:lnTo>
                <a:lnTo>
                  <a:pt x="224" y="5"/>
                </a:lnTo>
                <a:lnTo>
                  <a:pt x="223" y="5"/>
                </a:lnTo>
                <a:lnTo>
                  <a:pt x="221" y="6"/>
                </a:lnTo>
                <a:lnTo>
                  <a:pt x="219" y="8"/>
                </a:lnTo>
                <a:lnTo>
                  <a:pt x="218" y="8"/>
                </a:lnTo>
                <a:lnTo>
                  <a:pt x="216" y="6"/>
                </a:lnTo>
                <a:lnTo>
                  <a:pt x="216" y="5"/>
                </a:lnTo>
                <a:lnTo>
                  <a:pt x="214" y="5"/>
                </a:lnTo>
                <a:lnTo>
                  <a:pt x="213" y="5"/>
                </a:lnTo>
                <a:lnTo>
                  <a:pt x="213" y="6"/>
                </a:lnTo>
                <a:lnTo>
                  <a:pt x="211" y="6"/>
                </a:lnTo>
                <a:lnTo>
                  <a:pt x="210" y="8"/>
                </a:lnTo>
                <a:lnTo>
                  <a:pt x="211" y="10"/>
                </a:lnTo>
                <a:lnTo>
                  <a:pt x="210" y="11"/>
                </a:lnTo>
                <a:lnTo>
                  <a:pt x="206" y="13"/>
                </a:lnTo>
                <a:lnTo>
                  <a:pt x="206" y="15"/>
                </a:lnTo>
                <a:lnTo>
                  <a:pt x="206" y="16"/>
                </a:lnTo>
                <a:lnTo>
                  <a:pt x="206" y="18"/>
                </a:lnTo>
                <a:lnTo>
                  <a:pt x="206" y="21"/>
                </a:lnTo>
                <a:lnTo>
                  <a:pt x="203" y="24"/>
                </a:lnTo>
                <a:lnTo>
                  <a:pt x="200" y="23"/>
                </a:lnTo>
                <a:lnTo>
                  <a:pt x="198" y="21"/>
                </a:lnTo>
                <a:lnTo>
                  <a:pt x="197" y="21"/>
                </a:lnTo>
                <a:lnTo>
                  <a:pt x="195" y="21"/>
                </a:lnTo>
                <a:lnTo>
                  <a:pt x="193" y="21"/>
                </a:lnTo>
                <a:lnTo>
                  <a:pt x="192" y="21"/>
                </a:lnTo>
                <a:lnTo>
                  <a:pt x="192" y="19"/>
                </a:lnTo>
                <a:lnTo>
                  <a:pt x="192" y="18"/>
                </a:lnTo>
                <a:lnTo>
                  <a:pt x="190" y="18"/>
                </a:lnTo>
                <a:lnTo>
                  <a:pt x="188" y="19"/>
                </a:lnTo>
                <a:lnTo>
                  <a:pt x="188" y="21"/>
                </a:lnTo>
                <a:lnTo>
                  <a:pt x="185" y="21"/>
                </a:lnTo>
                <a:lnTo>
                  <a:pt x="183" y="23"/>
                </a:lnTo>
                <a:lnTo>
                  <a:pt x="182" y="23"/>
                </a:lnTo>
                <a:lnTo>
                  <a:pt x="182" y="24"/>
                </a:lnTo>
                <a:lnTo>
                  <a:pt x="179" y="26"/>
                </a:lnTo>
                <a:lnTo>
                  <a:pt x="177" y="26"/>
                </a:lnTo>
                <a:lnTo>
                  <a:pt x="175" y="26"/>
                </a:lnTo>
                <a:lnTo>
                  <a:pt x="175" y="28"/>
                </a:lnTo>
                <a:lnTo>
                  <a:pt x="174" y="28"/>
                </a:lnTo>
                <a:lnTo>
                  <a:pt x="175" y="29"/>
                </a:lnTo>
                <a:lnTo>
                  <a:pt x="177" y="29"/>
                </a:lnTo>
                <a:lnTo>
                  <a:pt x="177" y="31"/>
                </a:lnTo>
                <a:lnTo>
                  <a:pt x="175" y="31"/>
                </a:lnTo>
                <a:lnTo>
                  <a:pt x="175" y="32"/>
                </a:lnTo>
                <a:lnTo>
                  <a:pt x="177" y="32"/>
                </a:lnTo>
                <a:lnTo>
                  <a:pt x="177" y="34"/>
                </a:lnTo>
                <a:lnTo>
                  <a:pt x="177" y="36"/>
                </a:lnTo>
                <a:lnTo>
                  <a:pt x="175" y="36"/>
                </a:lnTo>
                <a:lnTo>
                  <a:pt x="175" y="37"/>
                </a:lnTo>
                <a:lnTo>
                  <a:pt x="174" y="39"/>
                </a:lnTo>
                <a:lnTo>
                  <a:pt x="175" y="39"/>
                </a:lnTo>
                <a:lnTo>
                  <a:pt x="175" y="41"/>
                </a:lnTo>
                <a:lnTo>
                  <a:pt x="174" y="41"/>
                </a:lnTo>
                <a:lnTo>
                  <a:pt x="174" y="42"/>
                </a:lnTo>
                <a:lnTo>
                  <a:pt x="175" y="42"/>
                </a:lnTo>
                <a:lnTo>
                  <a:pt x="175" y="44"/>
                </a:lnTo>
                <a:lnTo>
                  <a:pt x="174" y="44"/>
                </a:lnTo>
                <a:lnTo>
                  <a:pt x="172" y="44"/>
                </a:lnTo>
                <a:lnTo>
                  <a:pt x="172" y="45"/>
                </a:lnTo>
                <a:lnTo>
                  <a:pt x="170" y="45"/>
                </a:lnTo>
                <a:lnTo>
                  <a:pt x="170" y="47"/>
                </a:lnTo>
                <a:lnTo>
                  <a:pt x="169" y="47"/>
                </a:lnTo>
                <a:lnTo>
                  <a:pt x="169" y="49"/>
                </a:lnTo>
                <a:lnTo>
                  <a:pt x="170" y="50"/>
                </a:lnTo>
                <a:lnTo>
                  <a:pt x="172" y="52"/>
                </a:lnTo>
                <a:lnTo>
                  <a:pt x="170" y="54"/>
                </a:lnTo>
                <a:lnTo>
                  <a:pt x="169" y="55"/>
                </a:lnTo>
                <a:lnTo>
                  <a:pt x="167" y="55"/>
                </a:lnTo>
                <a:lnTo>
                  <a:pt x="166" y="55"/>
                </a:lnTo>
                <a:lnTo>
                  <a:pt x="166" y="57"/>
                </a:lnTo>
                <a:lnTo>
                  <a:pt x="166" y="58"/>
                </a:lnTo>
                <a:lnTo>
                  <a:pt x="164" y="58"/>
                </a:lnTo>
                <a:lnTo>
                  <a:pt x="166" y="60"/>
                </a:lnTo>
                <a:lnTo>
                  <a:pt x="164" y="60"/>
                </a:lnTo>
                <a:lnTo>
                  <a:pt x="164" y="62"/>
                </a:lnTo>
                <a:lnTo>
                  <a:pt x="164" y="63"/>
                </a:lnTo>
                <a:lnTo>
                  <a:pt x="164" y="67"/>
                </a:lnTo>
                <a:lnTo>
                  <a:pt x="164" y="68"/>
                </a:lnTo>
                <a:lnTo>
                  <a:pt x="162" y="70"/>
                </a:lnTo>
                <a:lnTo>
                  <a:pt x="164" y="73"/>
                </a:lnTo>
                <a:lnTo>
                  <a:pt x="164" y="75"/>
                </a:lnTo>
                <a:lnTo>
                  <a:pt x="162" y="75"/>
                </a:lnTo>
                <a:lnTo>
                  <a:pt x="161" y="75"/>
                </a:lnTo>
                <a:lnTo>
                  <a:pt x="161" y="76"/>
                </a:lnTo>
                <a:lnTo>
                  <a:pt x="161" y="78"/>
                </a:lnTo>
                <a:lnTo>
                  <a:pt x="159" y="78"/>
                </a:lnTo>
                <a:lnTo>
                  <a:pt x="161" y="80"/>
                </a:lnTo>
                <a:lnTo>
                  <a:pt x="161" y="78"/>
                </a:lnTo>
                <a:lnTo>
                  <a:pt x="162" y="78"/>
                </a:lnTo>
                <a:lnTo>
                  <a:pt x="164" y="78"/>
                </a:lnTo>
                <a:lnTo>
                  <a:pt x="164" y="80"/>
                </a:lnTo>
                <a:lnTo>
                  <a:pt x="162" y="81"/>
                </a:lnTo>
                <a:lnTo>
                  <a:pt x="162" y="83"/>
                </a:lnTo>
                <a:lnTo>
                  <a:pt x="162" y="84"/>
                </a:lnTo>
                <a:lnTo>
                  <a:pt x="162" y="86"/>
                </a:lnTo>
                <a:lnTo>
                  <a:pt x="161" y="86"/>
                </a:lnTo>
                <a:lnTo>
                  <a:pt x="159" y="86"/>
                </a:lnTo>
                <a:lnTo>
                  <a:pt x="159" y="88"/>
                </a:lnTo>
                <a:lnTo>
                  <a:pt x="157" y="88"/>
                </a:lnTo>
                <a:lnTo>
                  <a:pt x="157" y="89"/>
                </a:lnTo>
                <a:lnTo>
                  <a:pt x="161" y="91"/>
                </a:lnTo>
                <a:lnTo>
                  <a:pt x="161" y="93"/>
                </a:lnTo>
                <a:lnTo>
                  <a:pt x="159" y="94"/>
                </a:lnTo>
                <a:lnTo>
                  <a:pt x="157" y="93"/>
                </a:lnTo>
                <a:lnTo>
                  <a:pt x="156" y="93"/>
                </a:lnTo>
                <a:lnTo>
                  <a:pt x="156" y="94"/>
                </a:lnTo>
                <a:lnTo>
                  <a:pt x="156" y="96"/>
                </a:lnTo>
                <a:lnTo>
                  <a:pt x="157" y="96"/>
                </a:lnTo>
                <a:lnTo>
                  <a:pt x="157" y="97"/>
                </a:lnTo>
                <a:lnTo>
                  <a:pt x="156" y="97"/>
                </a:lnTo>
                <a:lnTo>
                  <a:pt x="156" y="99"/>
                </a:lnTo>
                <a:lnTo>
                  <a:pt x="156" y="101"/>
                </a:lnTo>
                <a:lnTo>
                  <a:pt x="157" y="101"/>
                </a:lnTo>
                <a:lnTo>
                  <a:pt x="159" y="101"/>
                </a:lnTo>
                <a:lnTo>
                  <a:pt x="161" y="101"/>
                </a:lnTo>
                <a:lnTo>
                  <a:pt x="161" y="102"/>
                </a:lnTo>
                <a:lnTo>
                  <a:pt x="159" y="102"/>
                </a:lnTo>
                <a:lnTo>
                  <a:pt x="157" y="102"/>
                </a:lnTo>
                <a:lnTo>
                  <a:pt x="157" y="104"/>
                </a:lnTo>
                <a:lnTo>
                  <a:pt x="159" y="104"/>
                </a:lnTo>
                <a:lnTo>
                  <a:pt x="159" y="106"/>
                </a:lnTo>
                <a:lnTo>
                  <a:pt x="161" y="106"/>
                </a:lnTo>
                <a:lnTo>
                  <a:pt x="162" y="106"/>
                </a:lnTo>
                <a:lnTo>
                  <a:pt x="162" y="107"/>
                </a:lnTo>
                <a:lnTo>
                  <a:pt x="161" y="107"/>
                </a:lnTo>
                <a:lnTo>
                  <a:pt x="161" y="109"/>
                </a:lnTo>
                <a:lnTo>
                  <a:pt x="162" y="110"/>
                </a:lnTo>
                <a:lnTo>
                  <a:pt x="164" y="110"/>
                </a:lnTo>
                <a:lnTo>
                  <a:pt x="164" y="109"/>
                </a:lnTo>
                <a:lnTo>
                  <a:pt x="166" y="109"/>
                </a:lnTo>
                <a:lnTo>
                  <a:pt x="166" y="110"/>
                </a:lnTo>
                <a:lnTo>
                  <a:pt x="167" y="110"/>
                </a:lnTo>
                <a:lnTo>
                  <a:pt x="166" y="110"/>
                </a:lnTo>
                <a:lnTo>
                  <a:pt x="166" y="114"/>
                </a:lnTo>
                <a:lnTo>
                  <a:pt x="167" y="115"/>
                </a:lnTo>
                <a:lnTo>
                  <a:pt x="169" y="115"/>
                </a:lnTo>
                <a:lnTo>
                  <a:pt x="169" y="117"/>
                </a:lnTo>
                <a:lnTo>
                  <a:pt x="169" y="119"/>
                </a:lnTo>
                <a:lnTo>
                  <a:pt x="170" y="119"/>
                </a:lnTo>
                <a:lnTo>
                  <a:pt x="172" y="120"/>
                </a:lnTo>
                <a:lnTo>
                  <a:pt x="170" y="120"/>
                </a:lnTo>
                <a:lnTo>
                  <a:pt x="170" y="122"/>
                </a:lnTo>
                <a:lnTo>
                  <a:pt x="169" y="124"/>
                </a:lnTo>
                <a:lnTo>
                  <a:pt x="170" y="124"/>
                </a:lnTo>
                <a:lnTo>
                  <a:pt x="170" y="125"/>
                </a:lnTo>
                <a:lnTo>
                  <a:pt x="170" y="127"/>
                </a:lnTo>
                <a:lnTo>
                  <a:pt x="172" y="127"/>
                </a:lnTo>
                <a:lnTo>
                  <a:pt x="174" y="125"/>
                </a:lnTo>
                <a:lnTo>
                  <a:pt x="175" y="127"/>
                </a:lnTo>
                <a:lnTo>
                  <a:pt x="177" y="130"/>
                </a:lnTo>
                <a:lnTo>
                  <a:pt x="179" y="132"/>
                </a:lnTo>
                <a:lnTo>
                  <a:pt x="179" y="133"/>
                </a:lnTo>
                <a:lnTo>
                  <a:pt x="177" y="133"/>
                </a:lnTo>
                <a:lnTo>
                  <a:pt x="179" y="133"/>
                </a:lnTo>
                <a:lnTo>
                  <a:pt x="179" y="135"/>
                </a:lnTo>
                <a:lnTo>
                  <a:pt x="180" y="135"/>
                </a:lnTo>
                <a:lnTo>
                  <a:pt x="180" y="137"/>
                </a:lnTo>
                <a:lnTo>
                  <a:pt x="180" y="138"/>
                </a:lnTo>
                <a:lnTo>
                  <a:pt x="179" y="138"/>
                </a:lnTo>
                <a:lnTo>
                  <a:pt x="177" y="138"/>
                </a:lnTo>
                <a:lnTo>
                  <a:pt x="177" y="140"/>
                </a:lnTo>
                <a:lnTo>
                  <a:pt x="180" y="141"/>
                </a:lnTo>
                <a:lnTo>
                  <a:pt x="179" y="143"/>
                </a:lnTo>
                <a:lnTo>
                  <a:pt x="179" y="145"/>
                </a:lnTo>
                <a:lnTo>
                  <a:pt x="179" y="146"/>
                </a:lnTo>
                <a:lnTo>
                  <a:pt x="177" y="146"/>
                </a:lnTo>
                <a:lnTo>
                  <a:pt x="177" y="148"/>
                </a:lnTo>
                <a:lnTo>
                  <a:pt x="175" y="148"/>
                </a:lnTo>
                <a:lnTo>
                  <a:pt x="175" y="150"/>
                </a:lnTo>
                <a:lnTo>
                  <a:pt x="174" y="150"/>
                </a:lnTo>
                <a:lnTo>
                  <a:pt x="172" y="150"/>
                </a:lnTo>
                <a:lnTo>
                  <a:pt x="170" y="148"/>
                </a:lnTo>
                <a:lnTo>
                  <a:pt x="169" y="148"/>
                </a:lnTo>
                <a:lnTo>
                  <a:pt x="167" y="150"/>
                </a:lnTo>
                <a:lnTo>
                  <a:pt x="166" y="150"/>
                </a:lnTo>
                <a:lnTo>
                  <a:pt x="166" y="148"/>
                </a:lnTo>
                <a:lnTo>
                  <a:pt x="166" y="146"/>
                </a:lnTo>
                <a:lnTo>
                  <a:pt x="164" y="146"/>
                </a:lnTo>
                <a:lnTo>
                  <a:pt x="162" y="146"/>
                </a:lnTo>
                <a:lnTo>
                  <a:pt x="161" y="146"/>
                </a:lnTo>
                <a:lnTo>
                  <a:pt x="157" y="145"/>
                </a:lnTo>
                <a:lnTo>
                  <a:pt x="154" y="143"/>
                </a:lnTo>
                <a:lnTo>
                  <a:pt x="153" y="141"/>
                </a:lnTo>
                <a:lnTo>
                  <a:pt x="154" y="138"/>
                </a:lnTo>
                <a:lnTo>
                  <a:pt x="153" y="137"/>
                </a:lnTo>
                <a:lnTo>
                  <a:pt x="151" y="133"/>
                </a:lnTo>
                <a:lnTo>
                  <a:pt x="149" y="132"/>
                </a:lnTo>
                <a:lnTo>
                  <a:pt x="148" y="132"/>
                </a:lnTo>
                <a:lnTo>
                  <a:pt x="146" y="130"/>
                </a:lnTo>
                <a:lnTo>
                  <a:pt x="144" y="128"/>
                </a:lnTo>
                <a:lnTo>
                  <a:pt x="143" y="128"/>
                </a:lnTo>
                <a:lnTo>
                  <a:pt x="140" y="127"/>
                </a:lnTo>
                <a:lnTo>
                  <a:pt x="138" y="125"/>
                </a:lnTo>
                <a:lnTo>
                  <a:pt x="136" y="127"/>
                </a:lnTo>
                <a:lnTo>
                  <a:pt x="133" y="124"/>
                </a:lnTo>
                <a:lnTo>
                  <a:pt x="133" y="125"/>
                </a:lnTo>
                <a:lnTo>
                  <a:pt x="131" y="125"/>
                </a:lnTo>
                <a:lnTo>
                  <a:pt x="133" y="127"/>
                </a:lnTo>
                <a:lnTo>
                  <a:pt x="131" y="127"/>
                </a:lnTo>
                <a:lnTo>
                  <a:pt x="130" y="127"/>
                </a:lnTo>
                <a:lnTo>
                  <a:pt x="128" y="127"/>
                </a:lnTo>
                <a:lnTo>
                  <a:pt x="130" y="128"/>
                </a:lnTo>
                <a:lnTo>
                  <a:pt x="125" y="128"/>
                </a:lnTo>
                <a:lnTo>
                  <a:pt x="122" y="128"/>
                </a:lnTo>
                <a:lnTo>
                  <a:pt x="120" y="128"/>
                </a:lnTo>
                <a:lnTo>
                  <a:pt x="120" y="130"/>
                </a:lnTo>
                <a:lnTo>
                  <a:pt x="120" y="132"/>
                </a:lnTo>
                <a:lnTo>
                  <a:pt x="118" y="132"/>
                </a:lnTo>
                <a:lnTo>
                  <a:pt x="117" y="133"/>
                </a:lnTo>
                <a:lnTo>
                  <a:pt x="117" y="135"/>
                </a:lnTo>
                <a:lnTo>
                  <a:pt x="115" y="135"/>
                </a:lnTo>
                <a:lnTo>
                  <a:pt x="114" y="133"/>
                </a:lnTo>
                <a:lnTo>
                  <a:pt x="112" y="133"/>
                </a:lnTo>
                <a:lnTo>
                  <a:pt x="110" y="135"/>
                </a:lnTo>
                <a:lnTo>
                  <a:pt x="109" y="135"/>
                </a:lnTo>
                <a:lnTo>
                  <a:pt x="109" y="137"/>
                </a:lnTo>
                <a:lnTo>
                  <a:pt x="110" y="137"/>
                </a:lnTo>
                <a:lnTo>
                  <a:pt x="109" y="138"/>
                </a:lnTo>
                <a:lnTo>
                  <a:pt x="109" y="140"/>
                </a:lnTo>
                <a:lnTo>
                  <a:pt x="107" y="140"/>
                </a:lnTo>
                <a:lnTo>
                  <a:pt x="105" y="140"/>
                </a:lnTo>
                <a:lnTo>
                  <a:pt x="104" y="141"/>
                </a:lnTo>
                <a:lnTo>
                  <a:pt x="104" y="140"/>
                </a:lnTo>
                <a:lnTo>
                  <a:pt x="102" y="140"/>
                </a:lnTo>
                <a:lnTo>
                  <a:pt x="102" y="141"/>
                </a:lnTo>
                <a:lnTo>
                  <a:pt x="102" y="143"/>
                </a:lnTo>
                <a:lnTo>
                  <a:pt x="101" y="143"/>
                </a:lnTo>
                <a:lnTo>
                  <a:pt x="97" y="143"/>
                </a:lnTo>
                <a:lnTo>
                  <a:pt x="97" y="141"/>
                </a:lnTo>
                <a:lnTo>
                  <a:pt x="96" y="138"/>
                </a:lnTo>
                <a:lnTo>
                  <a:pt x="96" y="137"/>
                </a:lnTo>
                <a:lnTo>
                  <a:pt x="96" y="135"/>
                </a:lnTo>
                <a:lnTo>
                  <a:pt x="96" y="133"/>
                </a:lnTo>
                <a:lnTo>
                  <a:pt x="94" y="133"/>
                </a:lnTo>
                <a:lnTo>
                  <a:pt x="94" y="132"/>
                </a:lnTo>
                <a:lnTo>
                  <a:pt x="92" y="133"/>
                </a:lnTo>
                <a:lnTo>
                  <a:pt x="92" y="135"/>
                </a:lnTo>
                <a:lnTo>
                  <a:pt x="89" y="137"/>
                </a:lnTo>
                <a:lnTo>
                  <a:pt x="89" y="138"/>
                </a:lnTo>
                <a:lnTo>
                  <a:pt x="88" y="138"/>
                </a:lnTo>
                <a:lnTo>
                  <a:pt x="86" y="138"/>
                </a:lnTo>
                <a:lnTo>
                  <a:pt x="86" y="140"/>
                </a:lnTo>
                <a:lnTo>
                  <a:pt x="84" y="140"/>
                </a:lnTo>
                <a:lnTo>
                  <a:pt x="84" y="143"/>
                </a:lnTo>
                <a:lnTo>
                  <a:pt x="84" y="145"/>
                </a:lnTo>
                <a:lnTo>
                  <a:pt x="83" y="145"/>
                </a:lnTo>
                <a:lnTo>
                  <a:pt x="79" y="145"/>
                </a:lnTo>
                <a:lnTo>
                  <a:pt x="79" y="146"/>
                </a:lnTo>
                <a:lnTo>
                  <a:pt x="78" y="148"/>
                </a:lnTo>
                <a:lnTo>
                  <a:pt x="78" y="150"/>
                </a:lnTo>
                <a:lnTo>
                  <a:pt x="79" y="151"/>
                </a:lnTo>
                <a:lnTo>
                  <a:pt x="79" y="153"/>
                </a:lnTo>
                <a:lnTo>
                  <a:pt x="79" y="154"/>
                </a:lnTo>
                <a:lnTo>
                  <a:pt x="79" y="156"/>
                </a:lnTo>
                <a:lnTo>
                  <a:pt x="78" y="156"/>
                </a:lnTo>
                <a:lnTo>
                  <a:pt x="75" y="156"/>
                </a:lnTo>
                <a:lnTo>
                  <a:pt x="73" y="156"/>
                </a:lnTo>
                <a:lnTo>
                  <a:pt x="71" y="156"/>
                </a:lnTo>
                <a:lnTo>
                  <a:pt x="70" y="156"/>
                </a:lnTo>
                <a:lnTo>
                  <a:pt x="68" y="158"/>
                </a:lnTo>
                <a:lnTo>
                  <a:pt x="68" y="159"/>
                </a:lnTo>
                <a:lnTo>
                  <a:pt x="68" y="161"/>
                </a:lnTo>
                <a:lnTo>
                  <a:pt x="66" y="163"/>
                </a:lnTo>
                <a:lnTo>
                  <a:pt x="65" y="163"/>
                </a:lnTo>
                <a:lnTo>
                  <a:pt x="63" y="163"/>
                </a:lnTo>
                <a:lnTo>
                  <a:pt x="63" y="161"/>
                </a:lnTo>
                <a:lnTo>
                  <a:pt x="63" y="159"/>
                </a:lnTo>
                <a:lnTo>
                  <a:pt x="63" y="158"/>
                </a:lnTo>
                <a:lnTo>
                  <a:pt x="62" y="158"/>
                </a:lnTo>
                <a:lnTo>
                  <a:pt x="62" y="156"/>
                </a:lnTo>
                <a:lnTo>
                  <a:pt x="60" y="153"/>
                </a:lnTo>
                <a:lnTo>
                  <a:pt x="58" y="153"/>
                </a:lnTo>
                <a:lnTo>
                  <a:pt x="57" y="153"/>
                </a:lnTo>
                <a:lnTo>
                  <a:pt x="55" y="151"/>
                </a:lnTo>
                <a:lnTo>
                  <a:pt x="55" y="150"/>
                </a:lnTo>
                <a:lnTo>
                  <a:pt x="53" y="148"/>
                </a:lnTo>
                <a:lnTo>
                  <a:pt x="53" y="146"/>
                </a:lnTo>
                <a:lnTo>
                  <a:pt x="53" y="143"/>
                </a:lnTo>
                <a:lnTo>
                  <a:pt x="52" y="140"/>
                </a:lnTo>
                <a:lnTo>
                  <a:pt x="52" y="138"/>
                </a:lnTo>
                <a:lnTo>
                  <a:pt x="50" y="138"/>
                </a:lnTo>
                <a:lnTo>
                  <a:pt x="49" y="140"/>
                </a:lnTo>
                <a:lnTo>
                  <a:pt x="47" y="138"/>
                </a:lnTo>
                <a:lnTo>
                  <a:pt x="47" y="137"/>
                </a:lnTo>
                <a:lnTo>
                  <a:pt x="45" y="135"/>
                </a:lnTo>
                <a:lnTo>
                  <a:pt x="44" y="133"/>
                </a:lnTo>
                <a:lnTo>
                  <a:pt x="42" y="133"/>
                </a:lnTo>
                <a:lnTo>
                  <a:pt x="40" y="132"/>
                </a:lnTo>
                <a:lnTo>
                  <a:pt x="42" y="130"/>
                </a:lnTo>
                <a:lnTo>
                  <a:pt x="40" y="128"/>
                </a:lnTo>
                <a:lnTo>
                  <a:pt x="40" y="130"/>
                </a:lnTo>
                <a:lnTo>
                  <a:pt x="40" y="128"/>
                </a:lnTo>
                <a:lnTo>
                  <a:pt x="40" y="130"/>
                </a:lnTo>
                <a:lnTo>
                  <a:pt x="39" y="130"/>
                </a:lnTo>
                <a:lnTo>
                  <a:pt x="37" y="130"/>
                </a:lnTo>
                <a:lnTo>
                  <a:pt x="35" y="130"/>
                </a:lnTo>
                <a:lnTo>
                  <a:pt x="35" y="132"/>
                </a:lnTo>
                <a:lnTo>
                  <a:pt x="34" y="133"/>
                </a:lnTo>
                <a:lnTo>
                  <a:pt x="32" y="135"/>
                </a:lnTo>
                <a:lnTo>
                  <a:pt x="34" y="137"/>
                </a:lnTo>
                <a:lnTo>
                  <a:pt x="32" y="140"/>
                </a:lnTo>
                <a:lnTo>
                  <a:pt x="32" y="141"/>
                </a:lnTo>
                <a:lnTo>
                  <a:pt x="31" y="143"/>
                </a:lnTo>
                <a:lnTo>
                  <a:pt x="29" y="143"/>
                </a:lnTo>
                <a:lnTo>
                  <a:pt x="27" y="145"/>
                </a:lnTo>
                <a:lnTo>
                  <a:pt x="27" y="143"/>
                </a:lnTo>
                <a:lnTo>
                  <a:pt x="26" y="141"/>
                </a:lnTo>
                <a:lnTo>
                  <a:pt x="26" y="143"/>
                </a:lnTo>
                <a:lnTo>
                  <a:pt x="24" y="143"/>
                </a:lnTo>
                <a:lnTo>
                  <a:pt x="22" y="143"/>
                </a:lnTo>
                <a:lnTo>
                  <a:pt x="21" y="143"/>
                </a:lnTo>
                <a:lnTo>
                  <a:pt x="19" y="145"/>
                </a:lnTo>
                <a:lnTo>
                  <a:pt x="19" y="146"/>
                </a:lnTo>
                <a:lnTo>
                  <a:pt x="18" y="146"/>
                </a:lnTo>
                <a:lnTo>
                  <a:pt x="18" y="148"/>
                </a:lnTo>
                <a:lnTo>
                  <a:pt x="16" y="150"/>
                </a:lnTo>
                <a:lnTo>
                  <a:pt x="14" y="150"/>
                </a:lnTo>
                <a:lnTo>
                  <a:pt x="14" y="151"/>
                </a:lnTo>
                <a:lnTo>
                  <a:pt x="14" y="153"/>
                </a:lnTo>
                <a:lnTo>
                  <a:pt x="14" y="154"/>
                </a:lnTo>
                <a:lnTo>
                  <a:pt x="13" y="159"/>
                </a:lnTo>
                <a:lnTo>
                  <a:pt x="13" y="161"/>
                </a:lnTo>
                <a:lnTo>
                  <a:pt x="14" y="164"/>
                </a:lnTo>
                <a:lnTo>
                  <a:pt x="14" y="169"/>
                </a:lnTo>
                <a:lnTo>
                  <a:pt x="14" y="171"/>
                </a:lnTo>
                <a:lnTo>
                  <a:pt x="13" y="171"/>
                </a:lnTo>
                <a:lnTo>
                  <a:pt x="11" y="169"/>
                </a:lnTo>
                <a:lnTo>
                  <a:pt x="11" y="166"/>
                </a:lnTo>
                <a:lnTo>
                  <a:pt x="11" y="164"/>
                </a:lnTo>
                <a:lnTo>
                  <a:pt x="9" y="166"/>
                </a:lnTo>
                <a:lnTo>
                  <a:pt x="9" y="167"/>
                </a:lnTo>
                <a:lnTo>
                  <a:pt x="8" y="169"/>
                </a:lnTo>
                <a:lnTo>
                  <a:pt x="6" y="169"/>
                </a:lnTo>
                <a:lnTo>
                  <a:pt x="6" y="167"/>
                </a:lnTo>
                <a:lnTo>
                  <a:pt x="3" y="161"/>
                </a:lnTo>
                <a:lnTo>
                  <a:pt x="1" y="158"/>
                </a:lnTo>
                <a:lnTo>
                  <a:pt x="1" y="156"/>
                </a:lnTo>
                <a:lnTo>
                  <a:pt x="0" y="154"/>
                </a:lnTo>
                <a:lnTo>
                  <a:pt x="0" y="153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63" name="Freeform 237"/>
          <p:cNvSpPr>
            <a:spLocks/>
          </p:cNvSpPr>
          <p:nvPr/>
        </p:nvSpPr>
        <p:spPr bwMode="auto">
          <a:xfrm>
            <a:off x="8016638" y="3387019"/>
            <a:ext cx="496802" cy="336716"/>
          </a:xfrm>
          <a:custGeom>
            <a:avLst/>
            <a:gdLst>
              <a:gd name="T0" fmla="*/ 742 w 841"/>
              <a:gd name="T1" fmla="*/ 540 h 570"/>
              <a:gd name="T2" fmla="*/ 725 w 841"/>
              <a:gd name="T3" fmla="*/ 505 h 570"/>
              <a:gd name="T4" fmla="*/ 758 w 841"/>
              <a:gd name="T5" fmla="*/ 467 h 570"/>
              <a:gd name="T6" fmla="*/ 763 w 841"/>
              <a:gd name="T7" fmla="*/ 443 h 570"/>
              <a:gd name="T8" fmla="*/ 802 w 841"/>
              <a:gd name="T9" fmla="*/ 428 h 570"/>
              <a:gd name="T10" fmla="*/ 841 w 841"/>
              <a:gd name="T11" fmla="*/ 410 h 570"/>
              <a:gd name="T12" fmla="*/ 834 w 841"/>
              <a:gd name="T13" fmla="*/ 375 h 570"/>
              <a:gd name="T14" fmla="*/ 831 w 841"/>
              <a:gd name="T15" fmla="*/ 344 h 570"/>
              <a:gd name="T16" fmla="*/ 825 w 841"/>
              <a:gd name="T17" fmla="*/ 335 h 570"/>
              <a:gd name="T18" fmla="*/ 810 w 841"/>
              <a:gd name="T19" fmla="*/ 326 h 570"/>
              <a:gd name="T20" fmla="*/ 797 w 841"/>
              <a:gd name="T21" fmla="*/ 316 h 570"/>
              <a:gd name="T22" fmla="*/ 789 w 841"/>
              <a:gd name="T23" fmla="*/ 309 h 570"/>
              <a:gd name="T24" fmla="*/ 787 w 841"/>
              <a:gd name="T25" fmla="*/ 298 h 570"/>
              <a:gd name="T26" fmla="*/ 802 w 841"/>
              <a:gd name="T27" fmla="*/ 280 h 570"/>
              <a:gd name="T28" fmla="*/ 790 w 841"/>
              <a:gd name="T29" fmla="*/ 270 h 570"/>
              <a:gd name="T30" fmla="*/ 776 w 841"/>
              <a:gd name="T31" fmla="*/ 264 h 570"/>
              <a:gd name="T32" fmla="*/ 776 w 841"/>
              <a:gd name="T33" fmla="*/ 251 h 570"/>
              <a:gd name="T34" fmla="*/ 797 w 841"/>
              <a:gd name="T35" fmla="*/ 214 h 570"/>
              <a:gd name="T36" fmla="*/ 772 w 841"/>
              <a:gd name="T37" fmla="*/ 189 h 570"/>
              <a:gd name="T38" fmla="*/ 750 w 841"/>
              <a:gd name="T39" fmla="*/ 183 h 570"/>
              <a:gd name="T40" fmla="*/ 704 w 841"/>
              <a:gd name="T41" fmla="*/ 171 h 570"/>
              <a:gd name="T42" fmla="*/ 673 w 841"/>
              <a:gd name="T43" fmla="*/ 168 h 570"/>
              <a:gd name="T44" fmla="*/ 654 w 841"/>
              <a:gd name="T45" fmla="*/ 176 h 570"/>
              <a:gd name="T46" fmla="*/ 628 w 841"/>
              <a:gd name="T47" fmla="*/ 166 h 570"/>
              <a:gd name="T48" fmla="*/ 600 w 841"/>
              <a:gd name="T49" fmla="*/ 176 h 570"/>
              <a:gd name="T50" fmla="*/ 590 w 841"/>
              <a:gd name="T51" fmla="*/ 184 h 570"/>
              <a:gd name="T52" fmla="*/ 571 w 841"/>
              <a:gd name="T53" fmla="*/ 194 h 570"/>
              <a:gd name="T54" fmla="*/ 535 w 841"/>
              <a:gd name="T55" fmla="*/ 181 h 570"/>
              <a:gd name="T56" fmla="*/ 511 w 841"/>
              <a:gd name="T57" fmla="*/ 160 h 570"/>
              <a:gd name="T58" fmla="*/ 490 w 841"/>
              <a:gd name="T59" fmla="*/ 160 h 570"/>
              <a:gd name="T60" fmla="*/ 450 w 841"/>
              <a:gd name="T61" fmla="*/ 191 h 570"/>
              <a:gd name="T62" fmla="*/ 436 w 841"/>
              <a:gd name="T63" fmla="*/ 202 h 570"/>
              <a:gd name="T64" fmla="*/ 420 w 841"/>
              <a:gd name="T65" fmla="*/ 202 h 570"/>
              <a:gd name="T66" fmla="*/ 398 w 841"/>
              <a:gd name="T67" fmla="*/ 197 h 570"/>
              <a:gd name="T68" fmla="*/ 374 w 841"/>
              <a:gd name="T69" fmla="*/ 199 h 570"/>
              <a:gd name="T70" fmla="*/ 348 w 841"/>
              <a:gd name="T71" fmla="*/ 220 h 570"/>
              <a:gd name="T72" fmla="*/ 324 w 841"/>
              <a:gd name="T73" fmla="*/ 199 h 570"/>
              <a:gd name="T74" fmla="*/ 324 w 841"/>
              <a:gd name="T75" fmla="*/ 181 h 570"/>
              <a:gd name="T76" fmla="*/ 309 w 841"/>
              <a:gd name="T77" fmla="*/ 166 h 570"/>
              <a:gd name="T78" fmla="*/ 298 w 841"/>
              <a:gd name="T79" fmla="*/ 150 h 570"/>
              <a:gd name="T80" fmla="*/ 293 w 841"/>
              <a:gd name="T81" fmla="*/ 132 h 570"/>
              <a:gd name="T82" fmla="*/ 275 w 841"/>
              <a:gd name="T83" fmla="*/ 131 h 570"/>
              <a:gd name="T84" fmla="*/ 260 w 841"/>
              <a:gd name="T85" fmla="*/ 122 h 570"/>
              <a:gd name="T86" fmla="*/ 242 w 841"/>
              <a:gd name="T87" fmla="*/ 134 h 570"/>
              <a:gd name="T88" fmla="*/ 207 w 841"/>
              <a:gd name="T89" fmla="*/ 134 h 570"/>
              <a:gd name="T90" fmla="*/ 194 w 841"/>
              <a:gd name="T91" fmla="*/ 126 h 570"/>
              <a:gd name="T92" fmla="*/ 180 w 841"/>
              <a:gd name="T93" fmla="*/ 116 h 570"/>
              <a:gd name="T94" fmla="*/ 177 w 841"/>
              <a:gd name="T95" fmla="*/ 101 h 570"/>
              <a:gd name="T96" fmla="*/ 158 w 841"/>
              <a:gd name="T97" fmla="*/ 87 h 570"/>
              <a:gd name="T98" fmla="*/ 169 w 841"/>
              <a:gd name="T99" fmla="*/ 79 h 570"/>
              <a:gd name="T100" fmla="*/ 179 w 841"/>
              <a:gd name="T101" fmla="*/ 62 h 570"/>
              <a:gd name="T102" fmla="*/ 161 w 841"/>
              <a:gd name="T103" fmla="*/ 49 h 570"/>
              <a:gd name="T104" fmla="*/ 140 w 841"/>
              <a:gd name="T105" fmla="*/ 35 h 570"/>
              <a:gd name="T106" fmla="*/ 124 w 841"/>
              <a:gd name="T107" fmla="*/ 13 h 570"/>
              <a:gd name="T108" fmla="*/ 101 w 841"/>
              <a:gd name="T109" fmla="*/ 0 h 570"/>
              <a:gd name="T110" fmla="*/ 83 w 841"/>
              <a:gd name="T111" fmla="*/ 17 h 570"/>
              <a:gd name="T112" fmla="*/ 68 w 841"/>
              <a:gd name="T113" fmla="*/ 12 h 570"/>
              <a:gd name="T114" fmla="*/ 47 w 841"/>
              <a:gd name="T115" fmla="*/ 22 h 570"/>
              <a:gd name="T116" fmla="*/ 32 w 841"/>
              <a:gd name="T117" fmla="*/ 43 h 570"/>
              <a:gd name="T118" fmla="*/ 8 w 841"/>
              <a:gd name="T119" fmla="*/ 43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41" h="570">
                <a:moveTo>
                  <a:pt x="742" y="570"/>
                </a:moveTo>
                <a:lnTo>
                  <a:pt x="742" y="568"/>
                </a:lnTo>
                <a:lnTo>
                  <a:pt x="742" y="566"/>
                </a:lnTo>
                <a:lnTo>
                  <a:pt x="738" y="558"/>
                </a:lnTo>
                <a:lnTo>
                  <a:pt x="738" y="557"/>
                </a:lnTo>
                <a:lnTo>
                  <a:pt x="737" y="555"/>
                </a:lnTo>
                <a:lnTo>
                  <a:pt x="738" y="553"/>
                </a:lnTo>
                <a:lnTo>
                  <a:pt x="742" y="552"/>
                </a:lnTo>
                <a:lnTo>
                  <a:pt x="740" y="550"/>
                </a:lnTo>
                <a:lnTo>
                  <a:pt x="742" y="549"/>
                </a:lnTo>
                <a:lnTo>
                  <a:pt x="743" y="549"/>
                </a:lnTo>
                <a:lnTo>
                  <a:pt x="743" y="547"/>
                </a:lnTo>
                <a:lnTo>
                  <a:pt x="743" y="545"/>
                </a:lnTo>
                <a:lnTo>
                  <a:pt x="742" y="545"/>
                </a:lnTo>
                <a:lnTo>
                  <a:pt x="742" y="544"/>
                </a:lnTo>
                <a:lnTo>
                  <a:pt x="742" y="542"/>
                </a:lnTo>
                <a:lnTo>
                  <a:pt x="742" y="540"/>
                </a:lnTo>
                <a:lnTo>
                  <a:pt x="732" y="545"/>
                </a:lnTo>
                <a:lnTo>
                  <a:pt x="730" y="542"/>
                </a:lnTo>
                <a:lnTo>
                  <a:pt x="730" y="540"/>
                </a:lnTo>
                <a:lnTo>
                  <a:pt x="730" y="539"/>
                </a:lnTo>
                <a:lnTo>
                  <a:pt x="732" y="539"/>
                </a:lnTo>
                <a:lnTo>
                  <a:pt x="732" y="537"/>
                </a:lnTo>
                <a:lnTo>
                  <a:pt x="730" y="536"/>
                </a:lnTo>
                <a:lnTo>
                  <a:pt x="732" y="534"/>
                </a:lnTo>
                <a:lnTo>
                  <a:pt x="733" y="534"/>
                </a:lnTo>
                <a:lnTo>
                  <a:pt x="733" y="532"/>
                </a:lnTo>
                <a:lnTo>
                  <a:pt x="733" y="531"/>
                </a:lnTo>
                <a:lnTo>
                  <a:pt x="730" y="519"/>
                </a:lnTo>
                <a:lnTo>
                  <a:pt x="729" y="519"/>
                </a:lnTo>
                <a:lnTo>
                  <a:pt x="727" y="516"/>
                </a:lnTo>
                <a:lnTo>
                  <a:pt x="725" y="511"/>
                </a:lnTo>
                <a:lnTo>
                  <a:pt x="727" y="510"/>
                </a:lnTo>
                <a:lnTo>
                  <a:pt x="725" y="505"/>
                </a:lnTo>
                <a:lnTo>
                  <a:pt x="729" y="505"/>
                </a:lnTo>
                <a:lnTo>
                  <a:pt x="727" y="498"/>
                </a:lnTo>
                <a:lnTo>
                  <a:pt x="737" y="495"/>
                </a:lnTo>
                <a:lnTo>
                  <a:pt x="735" y="492"/>
                </a:lnTo>
                <a:lnTo>
                  <a:pt x="735" y="490"/>
                </a:lnTo>
                <a:lnTo>
                  <a:pt x="748" y="485"/>
                </a:lnTo>
                <a:lnTo>
                  <a:pt x="750" y="483"/>
                </a:lnTo>
                <a:lnTo>
                  <a:pt x="750" y="482"/>
                </a:lnTo>
                <a:lnTo>
                  <a:pt x="750" y="480"/>
                </a:lnTo>
                <a:lnTo>
                  <a:pt x="751" y="480"/>
                </a:lnTo>
                <a:lnTo>
                  <a:pt x="750" y="475"/>
                </a:lnTo>
                <a:lnTo>
                  <a:pt x="755" y="474"/>
                </a:lnTo>
                <a:lnTo>
                  <a:pt x="756" y="474"/>
                </a:lnTo>
                <a:lnTo>
                  <a:pt x="758" y="475"/>
                </a:lnTo>
                <a:lnTo>
                  <a:pt x="761" y="474"/>
                </a:lnTo>
                <a:lnTo>
                  <a:pt x="758" y="469"/>
                </a:lnTo>
                <a:lnTo>
                  <a:pt x="758" y="467"/>
                </a:lnTo>
                <a:lnTo>
                  <a:pt x="759" y="466"/>
                </a:lnTo>
                <a:lnTo>
                  <a:pt x="758" y="462"/>
                </a:lnTo>
                <a:lnTo>
                  <a:pt x="758" y="461"/>
                </a:lnTo>
                <a:lnTo>
                  <a:pt x="756" y="461"/>
                </a:lnTo>
                <a:lnTo>
                  <a:pt x="756" y="459"/>
                </a:lnTo>
                <a:lnTo>
                  <a:pt x="756" y="457"/>
                </a:lnTo>
                <a:lnTo>
                  <a:pt x="755" y="457"/>
                </a:lnTo>
                <a:lnTo>
                  <a:pt x="756" y="456"/>
                </a:lnTo>
                <a:lnTo>
                  <a:pt x="758" y="454"/>
                </a:lnTo>
                <a:lnTo>
                  <a:pt x="758" y="451"/>
                </a:lnTo>
                <a:lnTo>
                  <a:pt x="756" y="449"/>
                </a:lnTo>
                <a:lnTo>
                  <a:pt x="758" y="449"/>
                </a:lnTo>
                <a:lnTo>
                  <a:pt x="758" y="448"/>
                </a:lnTo>
                <a:lnTo>
                  <a:pt x="756" y="448"/>
                </a:lnTo>
                <a:lnTo>
                  <a:pt x="759" y="446"/>
                </a:lnTo>
                <a:lnTo>
                  <a:pt x="759" y="444"/>
                </a:lnTo>
                <a:lnTo>
                  <a:pt x="763" y="443"/>
                </a:lnTo>
                <a:lnTo>
                  <a:pt x="764" y="443"/>
                </a:lnTo>
                <a:lnTo>
                  <a:pt x="768" y="441"/>
                </a:lnTo>
                <a:lnTo>
                  <a:pt x="769" y="441"/>
                </a:lnTo>
                <a:lnTo>
                  <a:pt x="774" y="440"/>
                </a:lnTo>
                <a:lnTo>
                  <a:pt x="777" y="438"/>
                </a:lnTo>
                <a:lnTo>
                  <a:pt x="779" y="438"/>
                </a:lnTo>
                <a:lnTo>
                  <a:pt x="779" y="440"/>
                </a:lnTo>
                <a:lnTo>
                  <a:pt x="782" y="438"/>
                </a:lnTo>
                <a:lnTo>
                  <a:pt x="782" y="440"/>
                </a:lnTo>
                <a:lnTo>
                  <a:pt x="784" y="440"/>
                </a:lnTo>
                <a:lnTo>
                  <a:pt x="784" y="438"/>
                </a:lnTo>
                <a:lnTo>
                  <a:pt x="786" y="438"/>
                </a:lnTo>
                <a:lnTo>
                  <a:pt x="786" y="436"/>
                </a:lnTo>
                <a:lnTo>
                  <a:pt x="787" y="436"/>
                </a:lnTo>
                <a:lnTo>
                  <a:pt x="792" y="433"/>
                </a:lnTo>
                <a:lnTo>
                  <a:pt x="792" y="431"/>
                </a:lnTo>
                <a:lnTo>
                  <a:pt x="802" y="428"/>
                </a:lnTo>
                <a:lnTo>
                  <a:pt x="802" y="427"/>
                </a:lnTo>
                <a:lnTo>
                  <a:pt x="805" y="427"/>
                </a:lnTo>
                <a:lnTo>
                  <a:pt x="808" y="430"/>
                </a:lnTo>
                <a:lnTo>
                  <a:pt x="810" y="428"/>
                </a:lnTo>
                <a:lnTo>
                  <a:pt x="810" y="427"/>
                </a:lnTo>
                <a:lnTo>
                  <a:pt x="812" y="425"/>
                </a:lnTo>
                <a:lnTo>
                  <a:pt x="813" y="423"/>
                </a:lnTo>
                <a:lnTo>
                  <a:pt x="818" y="427"/>
                </a:lnTo>
                <a:lnTo>
                  <a:pt x="820" y="425"/>
                </a:lnTo>
                <a:lnTo>
                  <a:pt x="821" y="425"/>
                </a:lnTo>
                <a:lnTo>
                  <a:pt x="823" y="423"/>
                </a:lnTo>
                <a:lnTo>
                  <a:pt x="828" y="420"/>
                </a:lnTo>
                <a:lnTo>
                  <a:pt x="829" y="422"/>
                </a:lnTo>
                <a:lnTo>
                  <a:pt x="838" y="418"/>
                </a:lnTo>
                <a:lnTo>
                  <a:pt x="839" y="414"/>
                </a:lnTo>
                <a:lnTo>
                  <a:pt x="838" y="412"/>
                </a:lnTo>
                <a:lnTo>
                  <a:pt x="841" y="410"/>
                </a:lnTo>
                <a:lnTo>
                  <a:pt x="839" y="405"/>
                </a:lnTo>
                <a:lnTo>
                  <a:pt x="838" y="404"/>
                </a:lnTo>
                <a:lnTo>
                  <a:pt x="838" y="402"/>
                </a:lnTo>
                <a:lnTo>
                  <a:pt x="838" y="399"/>
                </a:lnTo>
                <a:lnTo>
                  <a:pt x="838" y="397"/>
                </a:lnTo>
                <a:lnTo>
                  <a:pt x="838" y="396"/>
                </a:lnTo>
                <a:lnTo>
                  <a:pt x="836" y="394"/>
                </a:lnTo>
                <a:lnTo>
                  <a:pt x="834" y="392"/>
                </a:lnTo>
                <a:lnTo>
                  <a:pt x="833" y="391"/>
                </a:lnTo>
                <a:lnTo>
                  <a:pt x="831" y="391"/>
                </a:lnTo>
                <a:lnTo>
                  <a:pt x="829" y="389"/>
                </a:lnTo>
                <a:lnTo>
                  <a:pt x="838" y="384"/>
                </a:lnTo>
                <a:lnTo>
                  <a:pt x="838" y="383"/>
                </a:lnTo>
                <a:lnTo>
                  <a:pt x="834" y="383"/>
                </a:lnTo>
                <a:lnTo>
                  <a:pt x="833" y="383"/>
                </a:lnTo>
                <a:lnTo>
                  <a:pt x="836" y="379"/>
                </a:lnTo>
                <a:lnTo>
                  <a:pt x="834" y="375"/>
                </a:lnTo>
                <a:lnTo>
                  <a:pt x="834" y="373"/>
                </a:lnTo>
                <a:lnTo>
                  <a:pt x="834" y="371"/>
                </a:lnTo>
                <a:lnTo>
                  <a:pt x="834" y="368"/>
                </a:lnTo>
                <a:lnTo>
                  <a:pt x="834" y="366"/>
                </a:lnTo>
                <a:lnTo>
                  <a:pt x="834" y="365"/>
                </a:lnTo>
                <a:lnTo>
                  <a:pt x="836" y="363"/>
                </a:lnTo>
                <a:lnTo>
                  <a:pt x="834" y="360"/>
                </a:lnTo>
                <a:lnTo>
                  <a:pt x="833" y="357"/>
                </a:lnTo>
                <a:lnTo>
                  <a:pt x="834" y="357"/>
                </a:lnTo>
                <a:lnTo>
                  <a:pt x="838" y="357"/>
                </a:lnTo>
                <a:lnTo>
                  <a:pt x="841" y="355"/>
                </a:lnTo>
                <a:lnTo>
                  <a:pt x="839" y="353"/>
                </a:lnTo>
                <a:lnTo>
                  <a:pt x="839" y="352"/>
                </a:lnTo>
                <a:lnTo>
                  <a:pt x="839" y="350"/>
                </a:lnTo>
                <a:lnTo>
                  <a:pt x="834" y="345"/>
                </a:lnTo>
                <a:lnTo>
                  <a:pt x="833" y="344"/>
                </a:lnTo>
                <a:lnTo>
                  <a:pt x="831" y="344"/>
                </a:lnTo>
                <a:lnTo>
                  <a:pt x="831" y="345"/>
                </a:lnTo>
                <a:lnTo>
                  <a:pt x="831" y="347"/>
                </a:lnTo>
                <a:lnTo>
                  <a:pt x="829" y="347"/>
                </a:lnTo>
                <a:lnTo>
                  <a:pt x="829" y="348"/>
                </a:lnTo>
                <a:lnTo>
                  <a:pt x="828" y="350"/>
                </a:lnTo>
                <a:lnTo>
                  <a:pt x="825" y="352"/>
                </a:lnTo>
                <a:lnTo>
                  <a:pt x="823" y="348"/>
                </a:lnTo>
                <a:lnTo>
                  <a:pt x="821" y="350"/>
                </a:lnTo>
                <a:lnTo>
                  <a:pt x="820" y="350"/>
                </a:lnTo>
                <a:lnTo>
                  <a:pt x="820" y="347"/>
                </a:lnTo>
                <a:lnTo>
                  <a:pt x="821" y="345"/>
                </a:lnTo>
                <a:lnTo>
                  <a:pt x="825" y="342"/>
                </a:lnTo>
                <a:lnTo>
                  <a:pt x="826" y="340"/>
                </a:lnTo>
                <a:lnTo>
                  <a:pt x="826" y="339"/>
                </a:lnTo>
                <a:lnTo>
                  <a:pt x="825" y="339"/>
                </a:lnTo>
                <a:lnTo>
                  <a:pt x="825" y="337"/>
                </a:lnTo>
                <a:lnTo>
                  <a:pt x="825" y="335"/>
                </a:lnTo>
                <a:lnTo>
                  <a:pt x="825" y="337"/>
                </a:lnTo>
                <a:lnTo>
                  <a:pt x="823" y="339"/>
                </a:lnTo>
                <a:lnTo>
                  <a:pt x="823" y="337"/>
                </a:lnTo>
                <a:lnTo>
                  <a:pt x="821" y="337"/>
                </a:lnTo>
                <a:lnTo>
                  <a:pt x="821" y="335"/>
                </a:lnTo>
                <a:lnTo>
                  <a:pt x="820" y="335"/>
                </a:lnTo>
                <a:lnTo>
                  <a:pt x="820" y="332"/>
                </a:lnTo>
                <a:lnTo>
                  <a:pt x="818" y="332"/>
                </a:lnTo>
                <a:lnTo>
                  <a:pt x="816" y="331"/>
                </a:lnTo>
                <a:lnTo>
                  <a:pt x="818" y="329"/>
                </a:lnTo>
                <a:lnTo>
                  <a:pt x="816" y="329"/>
                </a:lnTo>
                <a:lnTo>
                  <a:pt x="815" y="329"/>
                </a:lnTo>
                <a:lnTo>
                  <a:pt x="813" y="329"/>
                </a:lnTo>
                <a:lnTo>
                  <a:pt x="812" y="329"/>
                </a:lnTo>
                <a:lnTo>
                  <a:pt x="812" y="327"/>
                </a:lnTo>
                <a:lnTo>
                  <a:pt x="812" y="326"/>
                </a:lnTo>
                <a:lnTo>
                  <a:pt x="810" y="326"/>
                </a:lnTo>
                <a:lnTo>
                  <a:pt x="810" y="324"/>
                </a:lnTo>
                <a:lnTo>
                  <a:pt x="812" y="324"/>
                </a:lnTo>
                <a:lnTo>
                  <a:pt x="812" y="322"/>
                </a:lnTo>
                <a:lnTo>
                  <a:pt x="810" y="319"/>
                </a:lnTo>
                <a:lnTo>
                  <a:pt x="808" y="319"/>
                </a:lnTo>
                <a:lnTo>
                  <a:pt x="808" y="318"/>
                </a:lnTo>
                <a:lnTo>
                  <a:pt x="808" y="316"/>
                </a:lnTo>
                <a:lnTo>
                  <a:pt x="807" y="316"/>
                </a:lnTo>
                <a:lnTo>
                  <a:pt x="807" y="314"/>
                </a:lnTo>
                <a:lnTo>
                  <a:pt x="803" y="314"/>
                </a:lnTo>
                <a:lnTo>
                  <a:pt x="803" y="313"/>
                </a:lnTo>
                <a:lnTo>
                  <a:pt x="802" y="314"/>
                </a:lnTo>
                <a:lnTo>
                  <a:pt x="800" y="314"/>
                </a:lnTo>
                <a:lnTo>
                  <a:pt x="799" y="314"/>
                </a:lnTo>
                <a:lnTo>
                  <a:pt x="799" y="316"/>
                </a:lnTo>
                <a:lnTo>
                  <a:pt x="797" y="318"/>
                </a:lnTo>
                <a:lnTo>
                  <a:pt x="797" y="316"/>
                </a:lnTo>
                <a:lnTo>
                  <a:pt x="795" y="318"/>
                </a:lnTo>
                <a:lnTo>
                  <a:pt x="794" y="318"/>
                </a:lnTo>
                <a:lnTo>
                  <a:pt x="792" y="319"/>
                </a:lnTo>
                <a:lnTo>
                  <a:pt x="790" y="318"/>
                </a:lnTo>
                <a:lnTo>
                  <a:pt x="790" y="319"/>
                </a:lnTo>
                <a:lnTo>
                  <a:pt x="790" y="318"/>
                </a:lnTo>
                <a:lnTo>
                  <a:pt x="789" y="318"/>
                </a:lnTo>
                <a:lnTo>
                  <a:pt x="789" y="316"/>
                </a:lnTo>
                <a:lnTo>
                  <a:pt x="787" y="316"/>
                </a:lnTo>
                <a:lnTo>
                  <a:pt x="789" y="316"/>
                </a:lnTo>
                <a:lnTo>
                  <a:pt x="787" y="316"/>
                </a:lnTo>
                <a:lnTo>
                  <a:pt x="787" y="314"/>
                </a:lnTo>
                <a:lnTo>
                  <a:pt x="789" y="314"/>
                </a:lnTo>
                <a:lnTo>
                  <a:pt x="789" y="311"/>
                </a:lnTo>
                <a:lnTo>
                  <a:pt x="789" y="309"/>
                </a:lnTo>
                <a:lnTo>
                  <a:pt x="789" y="308"/>
                </a:lnTo>
                <a:lnTo>
                  <a:pt x="789" y="309"/>
                </a:lnTo>
                <a:lnTo>
                  <a:pt x="790" y="308"/>
                </a:lnTo>
                <a:lnTo>
                  <a:pt x="789" y="308"/>
                </a:lnTo>
                <a:lnTo>
                  <a:pt x="789" y="306"/>
                </a:lnTo>
                <a:lnTo>
                  <a:pt x="789" y="308"/>
                </a:lnTo>
                <a:lnTo>
                  <a:pt x="789" y="306"/>
                </a:lnTo>
                <a:lnTo>
                  <a:pt x="789" y="305"/>
                </a:lnTo>
                <a:lnTo>
                  <a:pt x="789" y="303"/>
                </a:lnTo>
                <a:lnTo>
                  <a:pt x="787" y="303"/>
                </a:lnTo>
                <a:lnTo>
                  <a:pt x="789" y="303"/>
                </a:lnTo>
                <a:lnTo>
                  <a:pt x="787" y="301"/>
                </a:lnTo>
                <a:lnTo>
                  <a:pt x="787" y="303"/>
                </a:lnTo>
                <a:lnTo>
                  <a:pt x="786" y="301"/>
                </a:lnTo>
                <a:lnTo>
                  <a:pt x="787" y="301"/>
                </a:lnTo>
                <a:lnTo>
                  <a:pt x="787" y="300"/>
                </a:lnTo>
                <a:lnTo>
                  <a:pt x="786" y="300"/>
                </a:lnTo>
                <a:lnTo>
                  <a:pt x="786" y="298"/>
                </a:lnTo>
                <a:lnTo>
                  <a:pt x="787" y="298"/>
                </a:lnTo>
                <a:lnTo>
                  <a:pt x="786" y="296"/>
                </a:lnTo>
                <a:lnTo>
                  <a:pt x="787" y="296"/>
                </a:lnTo>
                <a:lnTo>
                  <a:pt x="786" y="293"/>
                </a:lnTo>
                <a:lnTo>
                  <a:pt x="787" y="292"/>
                </a:lnTo>
                <a:lnTo>
                  <a:pt x="789" y="292"/>
                </a:lnTo>
                <a:lnTo>
                  <a:pt x="787" y="292"/>
                </a:lnTo>
                <a:lnTo>
                  <a:pt x="787" y="290"/>
                </a:lnTo>
                <a:lnTo>
                  <a:pt x="789" y="288"/>
                </a:lnTo>
                <a:lnTo>
                  <a:pt x="787" y="287"/>
                </a:lnTo>
                <a:lnTo>
                  <a:pt x="787" y="285"/>
                </a:lnTo>
                <a:lnTo>
                  <a:pt x="787" y="283"/>
                </a:lnTo>
                <a:lnTo>
                  <a:pt x="787" y="282"/>
                </a:lnTo>
                <a:lnTo>
                  <a:pt x="787" y="280"/>
                </a:lnTo>
                <a:lnTo>
                  <a:pt x="789" y="280"/>
                </a:lnTo>
                <a:lnTo>
                  <a:pt x="790" y="280"/>
                </a:lnTo>
                <a:lnTo>
                  <a:pt x="795" y="280"/>
                </a:lnTo>
                <a:lnTo>
                  <a:pt x="802" y="280"/>
                </a:lnTo>
                <a:lnTo>
                  <a:pt x="803" y="280"/>
                </a:lnTo>
                <a:lnTo>
                  <a:pt x="805" y="280"/>
                </a:lnTo>
                <a:lnTo>
                  <a:pt x="808" y="267"/>
                </a:lnTo>
                <a:lnTo>
                  <a:pt x="808" y="266"/>
                </a:lnTo>
                <a:lnTo>
                  <a:pt x="805" y="262"/>
                </a:lnTo>
                <a:lnTo>
                  <a:pt x="802" y="262"/>
                </a:lnTo>
                <a:lnTo>
                  <a:pt x="802" y="264"/>
                </a:lnTo>
                <a:lnTo>
                  <a:pt x="802" y="269"/>
                </a:lnTo>
                <a:lnTo>
                  <a:pt x="800" y="269"/>
                </a:lnTo>
                <a:lnTo>
                  <a:pt x="799" y="270"/>
                </a:lnTo>
                <a:lnTo>
                  <a:pt x="797" y="270"/>
                </a:lnTo>
                <a:lnTo>
                  <a:pt x="797" y="269"/>
                </a:lnTo>
                <a:lnTo>
                  <a:pt x="795" y="269"/>
                </a:lnTo>
                <a:lnTo>
                  <a:pt x="794" y="267"/>
                </a:lnTo>
                <a:lnTo>
                  <a:pt x="792" y="267"/>
                </a:lnTo>
                <a:lnTo>
                  <a:pt x="790" y="269"/>
                </a:lnTo>
                <a:lnTo>
                  <a:pt x="790" y="270"/>
                </a:lnTo>
                <a:lnTo>
                  <a:pt x="789" y="270"/>
                </a:lnTo>
                <a:lnTo>
                  <a:pt x="787" y="270"/>
                </a:lnTo>
                <a:lnTo>
                  <a:pt x="787" y="272"/>
                </a:lnTo>
                <a:lnTo>
                  <a:pt x="787" y="274"/>
                </a:lnTo>
                <a:lnTo>
                  <a:pt x="786" y="272"/>
                </a:lnTo>
                <a:lnTo>
                  <a:pt x="784" y="272"/>
                </a:lnTo>
                <a:lnTo>
                  <a:pt x="782" y="270"/>
                </a:lnTo>
                <a:lnTo>
                  <a:pt x="782" y="272"/>
                </a:lnTo>
                <a:lnTo>
                  <a:pt x="782" y="270"/>
                </a:lnTo>
                <a:lnTo>
                  <a:pt x="781" y="270"/>
                </a:lnTo>
                <a:lnTo>
                  <a:pt x="781" y="269"/>
                </a:lnTo>
                <a:lnTo>
                  <a:pt x="781" y="267"/>
                </a:lnTo>
                <a:lnTo>
                  <a:pt x="779" y="267"/>
                </a:lnTo>
                <a:lnTo>
                  <a:pt x="779" y="266"/>
                </a:lnTo>
                <a:lnTo>
                  <a:pt x="777" y="266"/>
                </a:lnTo>
                <a:lnTo>
                  <a:pt x="776" y="266"/>
                </a:lnTo>
                <a:lnTo>
                  <a:pt x="776" y="264"/>
                </a:lnTo>
                <a:lnTo>
                  <a:pt x="774" y="264"/>
                </a:lnTo>
                <a:lnTo>
                  <a:pt x="774" y="262"/>
                </a:lnTo>
                <a:lnTo>
                  <a:pt x="772" y="264"/>
                </a:lnTo>
                <a:lnTo>
                  <a:pt x="771" y="264"/>
                </a:lnTo>
                <a:lnTo>
                  <a:pt x="769" y="262"/>
                </a:lnTo>
                <a:lnTo>
                  <a:pt x="769" y="264"/>
                </a:lnTo>
                <a:lnTo>
                  <a:pt x="768" y="264"/>
                </a:lnTo>
                <a:lnTo>
                  <a:pt x="768" y="262"/>
                </a:lnTo>
                <a:lnTo>
                  <a:pt x="766" y="262"/>
                </a:lnTo>
                <a:lnTo>
                  <a:pt x="766" y="261"/>
                </a:lnTo>
                <a:lnTo>
                  <a:pt x="766" y="259"/>
                </a:lnTo>
                <a:lnTo>
                  <a:pt x="766" y="257"/>
                </a:lnTo>
                <a:lnTo>
                  <a:pt x="766" y="256"/>
                </a:lnTo>
                <a:lnTo>
                  <a:pt x="771" y="256"/>
                </a:lnTo>
                <a:lnTo>
                  <a:pt x="772" y="254"/>
                </a:lnTo>
                <a:lnTo>
                  <a:pt x="774" y="254"/>
                </a:lnTo>
                <a:lnTo>
                  <a:pt x="776" y="251"/>
                </a:lnTo>
                <a:lnTo>
                  <a:pt x="779" y="249"/>
                </a:lnTo>
                <a:lnTo>
                  <a:pt x="781" y="248"/>
                </a:lnTo>
                <a:lnTo>
                  <a:pt x="784" y="248"/>
                </a:lnTo>
                <a:lnTo>
                  <a:pt x="787" y="246"/>
                </a:lnTo>
                <a:lnTo>
                  <a:pt x="786" y="244"/>
                </a:lnTo>
                <a:lnTo>
                  <a:pt x="786" y="243"/>
                </a:lnTo>
                <a:lnTo>
                  <a:pt x="786" y="238"/>
                </a:lnTo>
                <a:lnTo>
                  <a:pt x="786" y="236"/>
                </a:lnTo>
                <a:lnTo>
                  <a:pt x="787" y="231"/>
                </a:lnTo>
                <a:lnTo>
                  <a:pt x="787" y="227"/>
                </a:lnTo>
                <a:lnTo>
                  <a:pt x="790" y="223"/>
                </a:lnTo>
                <a:lnTo>
                  <a:pt x="792" y="222"/>
                </a:lnTo>
                <a:lnTo>
                  <a:pt x="792" y="218"/>
                </a:lnTo>
                <a:lnTo>
                  <a:pt x="792" y="217"/>
                </a:lnTo>
                <a:lnTo>
                  <a:pt x="792" y="215"/>
                </a:lnTo>
                <a:lnTo>
                  <a:pt x="794" y="215"/>
                </a:lnTo>
                <a:lnTo>
                  <a:pt x="797" y="214"/>
                </a:lnTo>
                <a:lnTo>
                  <a:pt x="799" y="212"/>
                </a:lnTo>
                <a:lnTo>
                  <a:pt x="800" y="210"/>
                </a:lnTo>
                <a:lnTo>
                  <a:pt x="799" y="209"/>
                </a:lnTo>
                <a:lnTo>
                  <a:pt x="795" y="207"/>
                </a:lnTo>
                <a:lnTo>
                  <a:pt x="794" y="205"/>
                </a:lnTo>
                <a:lnTo>
                  <a:pt x="794" y="204"/>
                </a:lnTo>
                <a:lnTo>
                  <a:pt x="792" y="199"/>
                </a:lnTo>
                <a:lnTo>
                  <a:pt x="790" y="197"/>
                </a:lnTo>
                <a:lnTo>
                  <a:pt x="789" y="196"/>
                </a:lnTo>
                <a:lnTo>
                  <a:pt x="787" y="196"/>
                </a:lnTo>
                <a:lnTo>
                  <a:pt x="786" y="196"/>
                </a:lnTo>
                <a:lnTo>
                  <a:pt x="784" y="196"/>
                </a:lnTo>
                <a:lnTo>
                  <a:pt x="782" y="196"/>
                </a:lnTo>
                <a:lnTo>
                  <a:pt x="779" y="194"/>
                </a:lnTo>
                <a:lnTo>
                  <a:pt x="776" y="191"/>
                </a:lnTo>
                <a:lnTo>
                  <a:pt x="774" y="191"/>
                </a:lnTo>
                <a:lnTo>
                  <a:pt x="772" y="189"/>
                </a:lnTo>
                <a:lnTo>
                  <a:pt x="771" y="187"/>
                </a:lnTo>
                <a:lnTo>
                  <a:pt x="771" y="186"/>
                </a:lnTo>
                <a:lnTo>
                  <a:pt x="771" y="184"/>
                </a:lnTo>
                <a:lnTo>
                  <a:pt x="769" y="183"/>
                </a:lnTo>
                <a:lnTo>
                  <a:pt x="769" y="181"/>
                </a:lnTo>
                <a:lnTo>
                  <a:pt x="771" y="179"/>
                </a:lnTo>
                <a:lnTo>
                  <a:pt x="774" y="173"/>
                </a:lnTo>
                <a:lnTo>
                  <a:pt x="777" y="170"/>
                </a:lnTo>
                <a:lnTo>
                  <a:pt x="774" y="166"/>
                </a:lnTo>
                <a:lnTo>
                  <a:pt x="772" y="165"/>
                </a:lnTo>
                <a:lnTo>
                  <a:pt x="766" y="170"/>
                </a:lnTo>
                <a:lnTo>
                  <a:pt x="766" y="168"/>
                </a:lnTo>
                <a:lnTo>
                  <a:pt x="758" y="173"/>
                </a:lnTo>
                <a:lnTo>
                  <a:pt x="758" y="178"/>
                </a:lnTo>
                <a:lnTo>
                  <a:pt x="755" y="181"/>
                </a:lnTo>
                <a:lnTo>
                  <a:pt x="751" y="183"/>
                </a:lnTo>
                <a:lnTo>
                  <a:pt x="750" y="183"/>
                </a:lnTo>
                <a:lnTo>
                  <a:pt x="748" y="184"/>
                </a:lnTo>
                <a:lnTo>
                  <a:pt x="746" y="184"/>
                </a:lnTo>
                <a:lnTo>
                  <a:pt x="740" y="181"/>
                </a:lnTo>
                <a:lnTo>
                  <a:pt x="737" y="181"/>
                </a:lnTo>
                <a:lnTo>
                  <a:pt x="735" y="183"/>
                </a:lnTo>
                <a:lnTo>
                  <a:pt x="733" y="181"/>
                </a:lnTo>
                <a:lnTo>
                  <a:pt x="732" y="183"/>
                </a:lnTo>
                <a:lnTo>
                  <a:pt x="729" y="181"/>
                </a:lnTo>
                <a:lnTo>
                  <a:pt x="724" y="174"/>
                </a:lnTo>
                <a:lnTo>
                  <a:pt x="720" y="171"/>
                </a:lnTo>
                <a:lnTo>
                  <a:pt x="720" y="168"/>
                </a:lnTo>
                <a:lnTo>
                  <a:pt x="716" y="170"/>
                </a:lnTo>
                <a:lnTo>
                  <a:pt x="714" y="170"/>
                </a:lnTo>
                <a:lnTo>
                  <a:pt x="709" y="170"/>
                </a:lnTo>
                <a:lnTo>
                  <a:pt x="707" y="170"/>
                </a:lnTo>
                <a:lnTo>
                  <a:pt x="706" y="171"/>
                </a:lnTo>
                <a:lnTo>
                  <a:pt x="704" y="171"/>
                </a:lnTo>
                <a:lnTo>
                  <a:pt x="703" y="173"/>
                </a:lnTo>
                <a:lnTo>
                  <a:pt x="701" y="176"/>
                </a:lnTo>
                <a:lnTo>
                  <a:pt x="694" y="176"/>
                </a:lnTo>
                <a:lnTo>
                  <a:pt x="693" y="178"/>
                </a:lnTo>
                <a:lnTo>
                  <a:pt x="691" y="176"/>
                </a:lnTo>
                <a:lnTo>
                  <a:pt x="690" y="176"/>
                </a:lnTo>
                <a:lnTo>
                  <a:pt x="688" y="176"/>
                </a:lnTo>
                <a:lnTo>
                  <a:pt x="688" y="174"/>
                </a:lnTo>
                <a:lnTo>
                  <a:pt x="686" y="174"/>
                </a:lnTo>
                <a:lnTo>
                  <a:pt x="685" y="173"/>
                </a:lnTo>
                <a:lnTo>
                  <a:pt x="683" y="170"/>
                </a:lnTo>
                <a:lnTo>
                  <a:pt x="681" y="168"/>
                </a:lnTo>
                <a:lnTo>
                  <a:pt x="680" y="165"/>
                </a:lnTo>
                <a:lnTo>
                  <a:pt x="678" y="165"/>
                </a:lnTo>
                <a:lnTo>
                  <a:pt x="677" y="165"/>
                </a:lnTo>
                <a:lnTo>
                  <a:pt x="677" y="163"/>
                </a:lnTo>
                <a:lnTo>
                  <a:pt x="673" y="168"/>
                </a:lnTo>
                <a:lnTo>
                  <a:pt x="673" y="173"/>
                </a:lnTo>
                <a:lnTo>
                  <a:pt x="670" y="176"/>
                </a:lnTo>
                <a:lnTo>
                  <a:pt x="667" y="178"/>
                </a:lnTo>
                <a:lnTo>
                  <a:pt x="665" y="181"/>
                </a:lnTo>
                <a:lnTo>
                  <a:pt x="664" y="181"/>
                </a:lnTo>
                <a:lnTo>
                  <a:pt x="662" y="183"/>
                </a:lnTo>
                <a:lnTo>
                  <a:pt x="662" y="184"/>
                </a:lnTo>
                <a:lnTo>
                  <a:pt x="660" y="184"/>
                </a:lnTo>
                <a:lnTo>
                  <a:pt x="659" y="184"/>
                </a:lnTo>
                <a:lnTo>
                  <a:pt x="659" y="183"/>
                </a:lnTo>
                <a:lnTo>
                  <a:pt x="657" y="181"/>
                </a:lnTo>
                <a:lnTo>
                  <a:pt x="657" y="179"/>
                </a:lnTo>
                <a:lnTo>
                  <a:pt x="655" y="178"/>
                </a:lnTo>
                <a:lnTo>
                  <a:pt x="655" y="179"/>
                </a:lnTo>
                <a:lnTo>
                  <a:pt x="655" y="178"/>
                </a:lnTo>
                <a:lnTo>
                  <a:pt x="655" y="176"/>
                </a:lnTo>
                <a:lnTo>
                  <a:pt x="654" y="176"/>
                </a:lnTo>
                <a:lnTo>
                  <a:pt x="652" y="176"/>
                </a:lnTo>
                <a:lnTo>
                  <a:pt x="652" y="178"/>
                </a:lnTo>
                <a:lnTo>
                  <a:pt x="651" y="178"/>
                </a:lnTo>
                <a:lnTo>
                  <a:pt x="649" y="178"/>
                </a:lnTo>
                <a:lnTo>
                  <a:pt x="647" y="178"/>
                </a:lnTo>
                <a:lnTo>
                  <a:pt x="644" y="178"/>
                </a:lnTo>
                <a:lnTo>
                  <a:pt x="642" y="178"/>
                </a:lnTo>
                <a:lnTo>
                  <a:pt x="641" y="176"/>
                </a:lnTo>
                <a:lnTo>
                  <a:pt x="639" y="178"/>
                </a:lnTo>
                <a:lnTo>
                  <a:pt x="638" y="176"/>
                </a:lnTo>
                <a:lnTo>
                  <a:pt x="636" y="174"/>
                </a:lnTo>
                <a:lnTo>
                  <a:pt x="633" y="174"/>
                </a:lnTo>
                <a:lnTo>
                  <a:pt x="631" y="171"/>
                </a:lnTo>
                <a:lnTo>
                  <a:pt x="631" y="168"/>
                </a:lnTo>
                <a:lnTo>
                  <a:pt x="631" y="166"/>
                </a:lnTo>
                <a:lnTo>
                  <a:pt x="628" y="165"/>
                </a:lnTo>
                <a:lnTo>
                  <a:pt x="628" y="166"/>
                </a:lnTo>
                <a:lnTo>
                  <a:pt x="628" y="168"/>
                </a:lnTo>
                <a:lnTo>
                  <a:pt x="629" y="170"/>
                </a:lnTo>
                <a:lnTo>
                  <a:pt x="628" y="170"/>
                </a:lnTo>
                <a:lnTo>
                  <a:pt x="628" y="173"/>
                </a:lnTo>
                <a:lnTo>
                  <a:pt x="623" y="171"/>
                </a:lnTo>
                <a:lnTo>
                  <a:pt x="621" y="173"/>
                </a:lnTo>
                <a:lnTo>
                  <a:pt x="618" y="176"/>
                </a:lnTo>
                <a:lnTo>
                  <a:pt x="615" y="178"/>
                </a:lnTo>
                <a:lnTo>
                  <a:pt x="613" y="176"/>
                </a:lnTo>
                <a:lnTo>
                  <a:pt x="611" y="176"/>
                </a:lnTo>
                <a:lnTo>
                  <a:pt x="610" y="176"/>
                </a:lnTo>
                <a:lnTo>
                  <a:pt x="610" y="174"/>
                </a:lnTo>
                <a:lnTo>
                  <a:pt x="608" y="174"/>
                </a:lnTo>
                <a:lnTo>
                  <a:pt x="607" y="174"/>
                </a:lnTo>
                <a:lnTo>
                  <a:pt x="607" y="178"/>
                </a:lnTo>
                <a:lnTo>
                  <a:pt x="603" y="178"/>
                </a:lnTo>
                <a:lnTo>
                  <a:pt x="600" y="176"/>
                </a:lnTo>
                <a:lnTo>
                  <a:pt x="598" y="176"/>
                </a:lnTo>
                <a:lnTo>
                  <a:pt x="598" y="174"/>
                </a:lnTo>
                <a:lnTo>
                  <a:pt x="598" y="173"/>
                </a:lnTo>
                <a:lnTo>
                  <a:pt x="597" y="173"/>
                </a:lnTo>
                <a:lnTo>
                  <a:pt x="597" y="171"/>
                </a:lnTo>
                <a:lnTo>
                  <a:pt x="595" y="170"/>
                </a:lnTo>
                <a:lnTo>
                  <a:pt x="594" y="166"/>
                </a:lnTo>
                <a:lnTo>
                  <a:pt x="592" y="166"/>
                </a:lnTo>
                <a:lnTo>
                  <a:pt x="592" y="168"/>
                </a:lnTo>
                <a:lnTo>
                  <a:pt x="590" y="168"/>
                </a:lnTo>
                <a:lnTo>
                  <a:pt x="590" y="170"/>
                </a:lnTo>
                <a:lnTo>
                  <a:pt x="589" y="171"/>
                </a:lnTo>
                <a:lnTo>
                  <a:pt x="581" y="173"/>
                </a:lnTo>
                <a:lnTo>
                  <a:pt x="584" y="176"/>
                </a:lnTo>
                <a:lnTo>
                  <a:pt x="584" y="178"/>
                </a:lnTo>
                <a:lnTo>
                  <a:pt x="585" y="179"/>
                </a:lnTo>
                <a:lnTo>
                  <a:pt x="590" y="184"/>
                </a:lnTo>
                <a:lnTo>
                  <a:pt x="590" y="186"/>
                </a:lnTo>
                <a:lnTo>
                  <a:pt x="590" y="187"/>
                </a:lnTo>
                <a:lnTo>
                  <a:pt x="589" y="189"/>
                </a:lnTo>
                <a:lnTo>
                  <a:pt x="590" y="191"/>
                </a:lnTo>
                <a:lnTo>
                  <a:pt x="589" y="192"/>
                </a:lnTo>
                <a:lnTo>
                  <a:pt x="585" y="196"/>
                </a:lnTo>
                <a:lnTo>
                  <a:pt x="585" y="194"/>
                </a:lnTo>
                <a:lnTo>
                  <a:pt x="584" y="194"/>
                </a:lnTo>
                <a:lnTo>
                  <a:pt x="579" y="199"/>
                </a:lnTo>
                <a:lnTo>
                  <a:pt x="579" y="200"/>
                </a:lnTo>
                <a:lnTo>
                  <a:pt x="579" y="202"/>
                </a:lnTo>
                <a:lnTo>
                  <a:pt x="577" y="200"/>
                </a:lnTo>
                <a:lnTo>
                  <a:pt x="577" y="199"/>
                </a:lnTo>
                <a:lnTo>
                  <a:pt x="577" y="197"/>
                </a:lnTo>
                <a:lnTo>
                  <a:pt x="572" y="194"/>
                </a:lnTo>
                <a:lnTo>
                  <a:pt x="571" y="192"/>
                </a:lnTo>
                <a:lnTo>
                  <a:pt x="571" y="194"/>
                </a:lnTo>
                <a:lnTo>
                  <a:pt x="569" y="194"/>
                </a:lnTo>
                <a:lnTo>
                  <a:pt x="568" y="192"/>
                </a:lnTo>
                <a:lnTo>
                  <a:pt x="566" y="192"/>
                </a:lnTo>
                <a:lnTo>
                  <a:pt x="564" y="189"/>
                </a:lnTo>
                <a:lnTo>
                  <a:pt x="563" y="189"/>
                </a:lnTo>
                <a:lnTo>
                  <a:pt x="563" y="187"/>
                </a:lnTo>
                <a:lnTo>
                  <a:pt x="559" y="187"/>
                </a:lnTo>
                <a:lnTo>
                  <a:pt x="556" y="187"/>
                </a:lnTo>
                <a:lnTo>
                  <a:pt x="553" y="187"/>
                </a:lnTo>
                <a:lnTo>
                  <a:pt x="551" y="186"/>
                </a:lnTo>
                <a:lnTo>
                  <a:pt x="548" y="186"/>
                </a:lnTo>
                <a:lnTo>
                  <a:pt x="546" y="187"/>
                </a:lnTo>
                <a:lnTo>
                  <a:pt x="545" y="187"/>
                </a:lnTo>
                <a:lnTo>
                  <a:pt x="543" y="186"/>
                </a:lnTo>
                <a:lnTo>
                  <a:pt x="542" y="184"/>
                </a:lnTo>
                <a:lnTo>
                  <a:pt x="537" y="181"/>
                </a:lnTo>
                <a:lnTo>
                  <a:pt x="535" y="181"/>
                </a:lnTo>
                <a:lnTo>
                  <a:pt x="530" y="178"/>
                </a:lnTo>
                <a:lnTo>
                  <a:pt x="529" y="176"/>
                </a:lnTo>
                <a:lnTo>
                  <a:pt x="529" y="174"/>
                </a:lnTo>
                <a:lnTo>
                  <a:pt x="527" y="174"/>
                </a:lnTo>
                <a:lnTo>
                  <a:pt x="525" y="171"/>
                </a:lnTo>
                <a:lnTo>
                  <a:pt x="525" y="170"/>
                </a:lnTo>
                <a:lnTo>
                  <a:pt x="525" y="168"/>
                </a:lnTo>
                <a:lnTo>
                  <a:pt x="524" y="165"/>
                </a:lnTo>
                <a:lnTo>
                  <a:pt x="524" y="163"/>
                </a:lnTo>
                <a:lnTo>
                  <a:pt x="524" y="161"/>
                </a:lnTo>
                <a:lnTo>
                  <a:pt x="524" y="160"/>
                </a:lnTo>
                <a:lnTo>
                  <a:pt x="522" y="160"/>
                </a:lnTo>
                <a:lnTo>
                  <a:pt x="519" y="161"/>
                </a:lnTo>
                <a:lnTo>
                  <a:pt x="519" y="163"/>
                </a:lnTo>
                <a:lnTo>
                  <a:pt x="516" y="161"/>
                </a:lnTo>
                <a:lnTo>
                  <a:pt x="512" y="161"/>
                </a:lnTo>
                <a:lnTo>
                  <a:pt x="511" y="160"/>
                </a:lnTo>
                <a:lnTo>
                  <a:pt x="507" y="160"/>
                </a:lnTo>
                <a:lnTo>
                  <a:pt x="507" y="158"/>
                </a:lnTo>
                <a:lnTo>
                  <a:pt x="506" y="157"/>
                </a:lnTo>
                <a:lnTo>
                  <a:pt x="503" y="150"/>
                </a:lnTo>
                <a:lnTo>
                  <a:pt x="504" y="148"/>
                </a:lnTo>
                <a:lnTo>
                  <a:pt x="504" y="147"/>
                </a:lnTo>
                <a:lnTo>
                  <a:pt x="503" y="145"/>
                </a:lnTo>
                <a:lnTo>
                  <a:pt x="503" y="147"/>
                </a:lnTo>
                <a:lnTo>
                  <a:pt x="499" y="150"/>
                </a:lnTo>
                <a:lnTo>
                  <a:pt x="499" y="152"/>
                </a:lnTo>
                <a:lnTo>
                  <a:pt x="496" y="152"/>
                </a:lnTo>
                <a:lnTo>
                  <a:pt x="491" y="153"/>
                </a:lnTo>
                <a:lnTo>
                  <a:pt x="491" y="155"/>
                </a:lnTo>
                <a:lnTo>
                  <a:pt x="490" y="155"/>
                </a:lnTo>
                <a:lnTo>
                  <a:pt x="490" y="157"/>
                </a:lnTo>
                <a:lnTo>
                  <a:pt x="490" y="158"/>
                </a:lnTo>
                <a:lnTo>
                  <a:pt x="490" y="160"/>
                </a:lnTo>
                <a:lnTo>
                  <a:pt x="488" y="161"/>
                </a:lnTo>
                <a:lnTo>
                  <a:pt x="481" y="168"/>
                </a:lnTo>
                <a:lnTo>
                  <a:pt x="480" y="171"/>
                </a:lnTo>
                <a:lnTo>
                  <a:pt x="478" y="171"/>
                </a:lnTo>
                <a:lnTo>
                  <a:pt x="476" y="171"/>
                </a:lnTo>
                <a:lnTo>
                  <a:pt x="476" y="173"/>
                </a:lnTo>
                <a:lnTo>
                  <a:pt x="473" y="174"/>
                </a:lnTo>
                <a:lnTo>
                  <a:pt x="472" y="176"/>
                </a:lnTo>
                <a:lnTo>
                  <a:pt x="470" y="176"/>
                </a:lnTo>
                <a:lnTo>
                  <a:pt x="462" y="179"/>
                </a:lnTo>
                <a:lnTo>
                  <a:pt x="460" y="179"/>
                </a:lnTo>
                <a:lnTo>
                  <a:pt x="459" y="183"/>
                </a:lnTo>
                <a:lnTo>
                  <a:pt x="457" y="183"/>
                </a:lnTo>
                <a:lnTo>
                  <a:pt x="457" y="184"/>
                </a:lnTo>
                <a:lnTo>
                  <a:pt x="455" y="186"/>
                </a:lnTo>
                <a:lnTo>
                  <a:pt x="452" y="189"/>
                </a:lnTo>
                <a:lnTo>
                  <a:pt x="450" y="191"/>
                </a:lnTo>
                <a:lnTo>
                  <a:pt x="450" y="192"/>
                </a:lnTo>
                <a:lnTo>
                  <a:pt x="449" y="192"/>
                </a:lnTo>
                <a:lnTo>
                  <a:pt x="449" y="194"/>
                </a:lnTo>
                <a:lnTo>
                  <a:pt x="449" y="196"/>
                </a:lnTo>
                <a:lnTo>
                  <a:pt x="447" y="196"/>
                </a:lnTo>
                <a:lnTo>
                  <a:pt x="447" y="197"/>
                </a:lnTo>
                <a:lnTo>
                  <a:pt x="446" y="197"/>
                </a:lnTo>
                <a:lnTo>
                  <a:pt x="446" y="199"/>
                </a:lnTo>
                <a:lnTo>
                  <a:pt x="446" y="200"/>
                </a:lnTo>
                <a:lnTo>
                  <a:pt x="446" y="202"/>
                </a:lnTo>
                <a:lnTo>
                  <a:pt x="446" y="205"/>
                </a:lnTo>
                <a:lnTo>
                  <a:pt x="444" y="205"/>
                </a:lnTo>
                <a:lnTo>
                  <a:pt x="442" y="205"/>
                </a:lnTo>
                <a:lnTo>
                  <a:pt x="441" y="205"/>
                </a:lnTo>
                <a:lnTo>
                  <a:pt x="436" y="205"/>
                </a:lnTo>
                <a:lnTo>
                  <a:pt x="436" y="204"/>
                </a:lnTo>
                <a:lnTo>
                  <a:pt x="436" y="202"/>
                </a:lnTo>
                <a:lnTo>
                  <a:pt x="436" y="200"/>
                </a:lnTo>
                <a:lnTo>
                  <a:pt x="434" y="200"/>
                </a:lnTo>
                <a:lnTo>
                  <a:pt x="436" y="200"/>
                </a:lnTo>
                <a:lnTo>
                  <a:pt x="436" y="199"/>
                </a:lnTo>
                <a:lnTo>
                  <a:pt x="434" y="199"/>
                </a:lnTo>
                <a:lnTo>
                  <a:pt x="433" y="200"/>
                </a:lnTo>
                <a:lnTo>
                  <a:pt x="431" y="200"/>
                </a:lnTo>
                <a:lnTo>
                  <a:pt x="429" y="200"/>
                </a:lnTo>
                <a:lnTo>
                  <a:pt x="428" y="200"/>
                </a:lnTo>
                <a:lnTo>
                  <a:pt x="428" y="199"/>
                </a:lnTo>
                <a:lnTo>
                  <a:pt x="426" y="199"/>
                </a:lnTo>
                <a:lnTo>
                  <a:pt x="424" y="199"/>
                </a:lnTo>
                <a:lnTo>
                  <a:pt x="423" y="200"/>
                </a:lnTo>
                <a:lnTo>
                  <a:pt x="421" y="199"/>
                </a:lnTo>
                <a:lnTo>
                  <a:pt x="420" y="197"/>
                </a:lnTo>
                <a:lnTo>
                  <a:pt x="420" y="199"/>
                </a:lnTo>
                <a:lnTo>
                  <a:pt x="420" y="202"/>
                </a:lnTo>
                <a:lnTo>
                  <a:pt x="418" y="204"/>
                </a:lnTo>
                <a:lnTo>
                  <a:pt x="416" y="205"/>
                </a:lnTo>
                <a:lnTo>
                  <a:pt x="415" y="207"/>
                </a:lnTo>
                <a:lnTo>
                  <a:pt x="413" y="207"/>
                </a:lnTo>
                <a:lnTo>
                  <a:pt x="411" y="207"/>
                </a:lnTo>
                <a:lnTo>
                  <a:pt x="410" y="205"/>
                </a:lnTo>
                <a:lnTo>
                  <a:pt x="408" y="205"/>
                </a:lnTo>
                <a:lnTo>
                  <a:pt x="408" y="204"/>
                </a:lnTo>
                <a:lnTo>
                  <a:pt x="407" y="204"/>
                </a:lnTo>
                <a:lnTo>
                  <a:pt x="408" y="200"/>
                </a:lnTo>
                <a:lnTo>
                  <a:pt x="407" y="200"/>
                </a:lnTo>
                <a:lnTo>
                  <a:pt x="405" y="200"/>
                </a:lnTo>
                <a:lnTo>
                  <a:pt x="403" y="200"/>
                </a:lnTo>
                <a:lnTo>
                  <a:pt x="403" y="199"/>
                </a:lnTo>
                <a:lnTo>
                  <a:pt x="402" y="199"/>
                </a:lnTo>
                <a:lnTo>
                  <a:pt x="400" y="199"/>
                </a:lnTo>
                <a:lnTo>
                  <a:pt x="398" y="197"/>
                </a:lnTo>
                <a:lnTo>
                  <a:pt x="397" y="196"/>
                </a:lnTo>
                <a:lnTo>
                  <a:pt x="395" y="196"/>
                </a:lnTo>
                <a:lnTo>
                  <a:pt x="395" y="197"/>
                </a:lnTo>
                <a:lnTo>
                  <a:pt x="394" y="196"/>
                </a:lnTo>
                <a:lnTo>
                  <a:pt x="392" y="192"/>
                </a:lnTo>
                <a:lnTo>
                  <a:pt x="390" y="192"/>
                </a:lnTo>
                <a:lnTo>
                  <a:pt x="389" y="194"/>
                </a:lnTo>
                <a:lnTo>
                  <a:pt x="385" y="194"/>
                </a:lnTo>
                <a:lnTo>
                  <a:pt x="385" y="192"/>
                </a:lnTo>
                <a:lnTo>
                  <a:pt x="384" y="194"/>
                </a:lnTo>
                <a:lnTo>
                  <a:pt x="382" y="194"/>
                </a:lnTo>
                <a:lnTo>
                  <a:pt x="381" y="194"/>
                </a:lnTo>
                <a:lnTo>
                  <a:pt x="379" y="196"/>
                </a:lnTo>
                <a:lnTo>
                  <a:pt x="377" y="197"/>
                </a:lnTo>
                <a:lnTo>
                  <a:pt x="376" y="197"/>
                </a:lnTo>
                <a:lnTo>
                  <a:pt x="376" y="199"/>
                </a:lnTo>
                <a:lnTo>
                  <a:pt x="374" y="199"/>
                </a:lnTo>
                <a:lnTo>
                  <a:pt x="372" y="200"/>
                </a:lnTo>
                <a:lnTo>
                  <a:pt x="371" y="200"/>
                </a:lnTo>
                <a:lnTo>
                  <a:pt x="369" y="200"/>
                </a:lnTo>
                <a:lnTo>
                  <a:pt x="368" y="204"/>
                </a:lnTo>
                <a:lnTo>
                  <a:pt x="366" y="204"/>
                </a:lnTo>
                <a:lnTo>
                  <a:pt x="364" y="204"/>
                </a:lnTo>
                <a:lnTo>
                  <a:pt x="363" y="205"/>
                </a:lnTo>
                <a:lnTo>
                  <a:pt x="363" y="207"/>
                </a:lnTo>
                <a:lnTo>
                  <a:pt x="363" y="209"/>
                </a:lnTo>
                <a:lnTo>
                  <a:pt x="363" y="210"/>
                </a:lnTo>
                <a:lnTo>
                  <a:pt x="361" y="214"/>
                </a:lnTo>
                <a:lnTo>
                  <a:pt x="359" y="217"/>
                </a:lnTo>
                <a:lnTo>
                  <a:pt x="355" y="218"/>
                </a:lnTo>
                <a:lnTo>
                  <a:pt x="355" y="220"/>
                </a:lnTo>
                <a:lnTo>
                  <a:pt x="353" y="220"/>
                </a:lnTo>
                <a:lnTo>
                  <a:pt x="350" y="220"/>
                </a:lnTo>
                <a:lnTo>
                  <a:pt x="348" y="220"/>
                </a:lnTo>
                <a:lnTo>
                  <a:pt x="346" y="218"/>
                </a:lnTo>
                <a:lnTo>
                  <a:pt x="345" y="217"/>
                </a:lnTo>
                <a:lnTo>
                  <a:pt x="343" y="210"/>
                </a:lnTo>
                <a:lnTo>
                  <a:pt x="342" y="209"/>
                </a:lnTo>
                <a:lnTo>
                  <a:pt x="340" y="207"/>
                </a:lnTo>
                <a:lnTo>
                  <a:pt x="340" y="209"/>
                </a:lnTo>
                <a:lnTo>
                  <a:pt x="338" y="209"/>
                </a:lnTo>
                <a:lnTo>
                  <a:pt x="335" y="209"/>
                </a:lnTo>
                <a:lnTo>
                  <a:pt x="333" y="207"/>
                </a:lnTo>
                <a:lnTo>
                  <a:pt x="332" y="207"/>
                </a:lnTo>
                <a:lnTo>
                  <a:pt x="330" y="205"/>
                </a:lnTo>
                <a:lnTo>
                  <a:pt x="328" y="204"/>
                </a:lnTo>
                <a:lnTo>
                  <a:pt x="327" y="204"/>
                </a:lnTo>
                <a:lnTo>
                  <a:pt x="327" y="202"/>
                </a:lnTo>
                <a:lnTo>
                  <a:pt x="325" y="202"/>
                </a:lnTo>
                <a:lnTo>
                  <a:pt x="325" y="200"/>
                </a:lnTo>
                <a:lnTo>
                  <a:pt x="324" y="199"/>
                </a:lnTo>
                <a:lnTo>
                  <a:pt x="322" y="197"/>
                </a:lnTo>
                <a:lnTo>
                  <a:pt x="320" y="197"/>
                </a:lnTo>
                <a:lnTo>
                  <a:pt x="319" y="197"/>
                </a:lnTo>
                <a:lnTo>
                  <a:pt x="320" y="196"/>
                </a:lnTo>
                <a:lnTo>
                  <a:pt x="320" y="194"/>
                </a:lnTo>
                <a:lnTo>
                  <a:pt x="320" y="192"/>
                </a:lnTo>
                <a:lnTo>
                  <a:pt x="319" y="192"/>
                </a:lnTo>
                <a:lnTo>
                  <a:pt x="319" y="191"/>
                </a:lnTo>
                <a:lnTo>
                  <a:pt x="317" y="189"/>
                </a:lnTo>
                <a:lnTo>
                  <a:pt x="317" y="187"/>
                </a:lnTo>
                <a:lnTo>
                  <a:pt x="317" y="186"/>
                </a:lnTo>
                <a:lnTo>
                  <a:pt x="319" y="186"/>
                </a:lnTo>
                <a:lnTo>
                  <a:pt x="320" y="184"/>
                </a:lnTo>
                <a:lnTo>
                  <a:pt x="322" y="184"/>
                </a:lnTo>
                <a:lnTo>
                  <a:pt x="324" y="184"/>
                </a:lnTo>
                <a:lnTo>
                  <a:pt x="324" y="183"/>
                </a:lnTo>
                <a:lnTo>
                  <a:pt x="324" y="181"/>
                </a:lnTo>
                <a:lnTo>
                  <a:pt x="322" y="181"/>
                </a:lnTo>
                <a:lnTo>
                  <a:pt x="320" y="181"/>
                </a:lnTo>
                <a:lnTo>
                  <a:pt x="320" y="179"/>
                </a:lnTo>
                <a:lnTo>
                  <a:pt x="320" y="178"/>
                </a:lnTo>
                <a:lnTo>
                  <a:pt x="319" y="178"/>
                </a:lnTo>
                <a:lnTo>
                  <a:pt x="319" y="176"/>
                </a:lnTo>
                <a:lnTo>
                  <a:pt x="317" y="174"/>
                </a:lnTo>
                <a:lnTo>
                  <a:pt x="317" y="173"/>
                </a:lnTo>
                <a:lnTo>
                  <a:pt x="317" y="171"/>
                </a:lnTo>
                <a:lnTo>
                  <a:pt x="319" y="171"/>
                </a:lnTo>
                <a:lnTo>
                  <a:pt x="319" y="168"/>
                </a:lnTo>
                <a:lnTo>
                  <a:pt x="317" y="168"/>
                </a:lnTo>
                <a:lnTo>
                  <a:pt x="317" y="166"/>
                </a:lnTo>
                <a:lnTo>
                  <a:pt x="315" y="168"/>
                </a:lnTo>
                <a:lnTo>
                  <a:pt x="314" y="168"/>
                </a:lnTo>
                <a:lnTo>
                  <a:pt x="311" y="166"/>
                </a:lnTo>
                <a:lnTo>
                  <a:pt x="309" y="166"/>
                </a:lnTo>
                <a:lnTo>
                  <a:pt x="311" y="165"/>
                </a:lnTo>
                <a:lnTo>
                  <a:pt x="311" y="163"/>
                </a:lnTo>
                <a:lnTo>
                  <a:pt x="309" y="163"/>
                </a:lnTo>
                <a:lnTo>
                  <a:pt x="309" y="161"/>
                </a:lnTo>
                <a:lnTo>
                  <a:pt x="307" y="160"/>
                </a:lnTo>
                <a:lnTo>
                  <a:pt x="307" y="158"/>
                </a:lnTo>
                <a:lnTo>
                  <a:pt x="306" y="158"/>
                </a:lnTo>
                <a:lnTo>
                  <a:pt x="304" y="158"/>
                </a:lnTo>
                <a:lnTo>
                  <a:pt x="304" y="157"/>
                </a:lnTo>
                <a:lnTo>
                  <a:pt x="302" y="155"/>
                </a:lnTo>
                <a:lnTo>
                  <a:pt x="304" y="153"/>
                </a:lnTo>
                <a:lnTo>
                  <a:pt x="304" y="152"/>
                </a:lnTo>
                <a:lnTo>
                  <a:pt x="302" y="150"/>
                </a:lnTo>
                <a:lnTo>
                  <a:pt x="301" y="152"/>
                </a:lnTo>
                <a:lnTo>
                  <a:pt x="301" y="150"/>
                </a:lnTo>
                <a:lnTo>
                  <a:pt x="299" y="150"/>
                </a:lnTo>
                <a:lnTo>
                  <a:pt x="298" y="150"/>
                </a:lnTo>
                <a:lnTo>
                  <a:pt x="298" y="148"/>
                </a:lnTo>
                <a:lnTo>
                  <a:pt x="296" y="148"/>
                </a:lnTo>
                <a:lnTo>
                  <a:pt x="296" y="147"/>
                </a:lnTo>
                <a:lnTo>
                  <a:pt x="298" y="145"/>
                </a:lnTo>
                <a:lnTo>
                  <a:pt x="296" y="144"/>
                </a:lnTo>
                <a:lnTo>
                  <a:pt x="294" y="144"/>
                </a:lnTo>
                <a:lnTo>
                  <a:pt x="293" y="140"/>
                </a:lnTo>
                <a:lnTo>
                  <a:pt x="294" y="140"/>
                </a:lnTo>
                <a:lnTo>
                  <a:pt x="296" y="139"/>
                </a:lnTo>
                <a:lnTo>
                  <a:pt x="298" y="139"/>
                </a:lnTo>
                <a:lnTo>
                  <a:pt x="298" y="137"/>
                </a:lnTo>
                <a:lnTo>
                  <a:pt x="299" y="137"/>
                </a:lnTo>
                <a:lnTo>
                  <a:pt x="298" y="134"/>
                </a:lnTo>
                <a:lnTo>
                  <a:pt x="298" y="132"/>
                </a:lnTo>
                <a:lnTo>
                  <a:pt x="296" y="132"/>
                </a:lnTo>
                <a:lnTo>
                  <a:pt x="294" y="132"/>
                </a:lnTo>
                <a:lnTo>
                  <a:pt x="293" y="132"/>
                </a:lnTo>
                <a:lnTo>
                  <a:pt x="291" y="132"/>
                </a:lnTo>
                <a:lnTo>
                  <a:pt x="289" y="132"/>
                </a:lnTo>
                <a:lnTo>
                  <a:pt x="288" y="132"/>
                </a:lnTo>
                <a:lnTo>
                  <a:pt x="286" y="134"/>
                </a:lnTo>
                <a:lnTo>
                  <a:pt x="286" y="135"/>
                </a:lnTo>
                <a:lnTo>
                  <a:pt x="285" y="135"/>
                </a:lnTo>
                <a:lnTo>
                  <a:pt x="283" y="135"/>
                </a:lnTo>
                <a:lnTo>
                  <a:pt x="283" y="137"/>
                </a:lnTo>
                <a:lnTo>
                  <a:pt x="283" y="139"/>
                </a:lnTo>
                <a:lnTo>
                  <a:pt x="281" y="139"/>
                </a:lnTo>
                <a:lnTo>
                  <a:pt x="280" y="139"/>
                </a:lnTo>
                <a:lnTo>
                  <a:pt x="276" y="137"/>
                </a:lnTo>
                <a:lnTo>
                  <a:pt x="275" y="135"/>
                </a:lnTo>
                <a:lnTo>
                  <a:pt x="276" y="134"/>
                </a:lnTo>
                <a:lnTo>
                  <a:pt x="275" y="134"/>
                </a:lnTo>
                <a:lnTo>
                  <a:pt x="275" y="132"/>
                </a:lnTo>
                <a:lnTo>
                  <a:pt x="275" y="131"/>
                </a:lnTo>
                <a:lnTo>
                  <a:pt x="273" y="129"/>
                </a:lnTo>
                <a:lnTo>
                  <a:pt x="272" y="129"/>
                </a:lnTo>
                <a:lnTo>
                  <a:pt x="270" y="127"/>
                </a:lnTo>
                <a:lnTo>
                  <a:pt x="270" y="126"/>
                </a:lnTo>
                <a:lnTo>
                  <a:pt x="268" y="122"/>
                </a:lnTo>
                <a:lnTo>
                  <a:pt x="268" y="121"/>
                </a:lnTo>
                <a:lnTo>
                  <a:pt x="268" y="119"/>
                </a:lnTo>
                <a:lnTo>
                  <a:pt x="267" y="119"/>
                </a:lnTo>
                <a:lnTo>
                  <a:pt x="267" y="118"/>
                </a:lnTo>
                <a:lnTo>
                  <a:pt x="268" y="118"/>
                </a:lnTo>
                <a:lnTo>
                  <a:pt x="267" y="118"/>
                </a:lnTo>
                <a:lnTo>
                  <a:pt x="265" y="116"/>
                </a:lnTo>
                <a:lnTo>
                  <a:pt x="263" y="118"/>
                </a:lnTo>
                <a:lnTo>
                  <a:pt x="262" y="118"/>
                </a:lnTo>
                <a:lnTo>
                  <a:pt x="260" y="119"/>
                </a:lnTo>
                <a:lnTo>
                  <a:pt x="260" y="121"/>
                </a:lnTo>
                <a:lnTo>
                  <a:pt x="260" y="122"/>
                </a:lnTo>
                <a:lnTo>
                  <a:pt x="259" y="121"/>
                </a:lnTo>
                <a:lnTo>
                  <a:pt x="257" y="121"/>
                </a:lnTo>
                <a:lnTo>
                  <a:pt x="255" y="121"/>
                </a:lnTo>
                <a:lnTo>
                  <a:pt x="254" y="121"/>
                </a:lnTo>
                <a:lnTo>
                  <a:pt x="252" y="121"/>
                </a:lnTo>
                <a:lnTo>
                  <a:pt x="250" y="122"/>
                </a:lnTo>
                <a:lnTo>
                  <a:pt x="252" y="124"/>
                </a:lnTo>
                <a:lnTo>
                  <a:pt x="250" y="124"/>
                </a:lnTo>
                <a:lnTo>
                  <a:pt x="250" y="126"/>
                </a:lnTo>
                <a:lnTo>
                  <a:pt x="249" y="127"/>
                </a:lnTo>
                <a:lnTo>
                  <a:pt x="249" y="129"/>
                </a:lnTo>
                <a:lnTo>
                  <a:pt x="247" y="129"/>
                </a:lnTo>
                <a:lnTo>
                  <a:pt x="246" y="129"/>
                </a:lnTo>
                <a:lnTo>
                  <a:pt x="244" y="131"/>
                </a:lnTo>
                <a:lnTo>
                  <a:pt x="244" y="132"/>
                </a:lnTo>
                <a:lnTo>
                  <a:pt x="244" y="134"/>
                </a:lnTo>
                <a:lnTo>
                  <a:pt x="242" y="134"/>
                </a:lnTo>
                <a:lnTo>
                  <a:pt x="241" y="134"/>
                </a:lnTo>
                <a:lnTo>
                  <a:pt x="239" y="134"/>
                </a:lnTo>
                <a:lnTo>
                  <a:pt x="239" y="135"/>
                </a:lnTo>
                <a:lnTo>
                  <a:pt x="237" y="135"/>
                </a:lnTo>
                <a:lnTo>
                  <a:pt x="236" y="135"/>
                </a:lnTo>
                <a:lnTo>
                  <a:pt x="234" y="135"/>
                </a:lnTo>
                <a:lnTo>
                  <a:pt x="233" y="137"/>
                </a:lnTo>
                <a:lnTo>
                  <a:pt x="231" y="137"/>
                </a:lnTo>
                <a:lnTo>
                  <a:pt x="229" y="135"/>
                </a:lnTo>
                <a:lnTo>
                  <a:pt x="226" y="129"/>
                </a:lnTo>
                <a:lnTo>
                  <a:pt x="221" y="129"/>
                </a:lnTo>
                <a:lnTo>
                  <a:pt x="220" y="132"/>
                </a:lnTo>
                <a:lnTo>
                  <a:pt x="215" y="132"/>
                </a:lnTo>
                <a:lnTo>
                  <a:pt x="213" y="134"/>
                </a:lnTo>
                <a:lnTo>
                  <a:pt x="211" y="134"/>
                </a:lnTo>
                <a:lnTo>
                  <a:pt x="208" y="134"/>
                </a:lnTo>
                <a:lnTo>
                  <a:pt x="207" y="134"/>
                </a:lnTo>
                <a:lnTo>
                  <a:pt x="205" y="134"/>
                </a:lnTo>
                <a:lnTo>
                  <a:pt x="203" y="134"/>
                </a:lnTo>
                <a:lnTo>
                  <a:pt x="202" y="134"/>
                </a:lnTo>
                <a:lnTo>
                  <a:pt x="198" y="139"/>
                </a:lnTo>
                <a:lnTo>
                  <a:pt x="197" y="140"/>
                </a:lnTo>
                <a:lnTo>
                  <a:pt x="192" y="140"/>
                </a:lnTo>
                <a:lnTo>
                  <a:pt x="189" y="139"/>
                </a:lnTo>
                <a:lnTo>
                  <a:pt x="189" y="137"/>
                </a:lnTo>
                <a:lnTo>
                  <a:pt x="189" y="135"/>
                </a:lnTo>
                <a:lnTo>
                  <a:pt x="189" y="134"/>
                </a:lnTo>
                <a:lnTo>
                  <a:pt x="190" y="134"/>
                </a:lnTo>
                <a:lnTo>
                  <a:pt x="190" y="132"/>
                </a:lnTo>
                <a:lnTo>
                  <a:pt x="190" y="131"/>
                </a:lnTo>
                <a:lnTo>
                  <a:pt x="190" y="129"/>
                </a:lnTo>
                <a:lnTo>
                  <a:pt x="190" y="127"/>
                </a:lnTo>
                <a:lnTo>
                  <a:pt x="192" y="127"/>
                </a:lnTo>
                <a:lnTo>
                  <a:pt x="194" y="126"/>
                </a:lnTo>
                <a:lnTo>
                  <a:pt x="192" y="126"/>
                </a:lnTo>
                <a:lnTo>
                  <a:pt x="194" y="124"/>
                </a:lnTo>
                <a:lnTo>
                  <a:pt x="194" y="122"/>
                </a:lnTo>
                <a:lnTo>
                  <a:pt x="192" y="122"/>
                </a:lnTo>
                <a:lnTo>
                  <a:pt x="194" y="122"/>
                </a:lnTo>
                <a:lnTo>
                  <a:pt x="192" y="122"/>
                </a:lnTo>
                <a:lnTo>
                  <a:pt x="190" y="122"/>
                </a:lnTo>
                <a:lnTo>
                  <a:pt x="189" y="122"/>
                </a:lnTo>
                <a:lnTo>
                  <a:pt x="187" y="122"/>
                </a:lnTo>
                <a:lnTo>
                  <a:pt x="187" y="121"/>
                </a:lnTo>
                <a:lnTo>
                  <a:pt x="185" y="121"/>
                </a:lnTo>
                <a:lnTo>
                  <a:pt x="184" y="121"/>
                </a:lnTo>
                <a:lnTo>
                  <a:pt x="182" y="121"/>
                </a:lnTo>
                <a:lnTo>
                  <a:pt x="182" y="119"/>
                </a:lnTo>
                <a:lnTo>
                  <a:pt x="180" y="119"/>
                </a:lnTo>
                <a:lnTo>
                  <a:pt x="180" y="118"/>
                </a:lnTo>
                <a:lnTo>
                  <a:pt x="180" y="116"/>
                </a:lnTo>
                <a:lnTo>
                  <a:pt x="182" y="116"/>
                </a:lnTo>
                <a:lnTo>
                  <a:pt x="182" y="114"/>
                </a:lnTo>
                <a:lnTo>
                  <a:pt x="182" y="113"/>
                </a:lnTo>
                <a:lnTo>
                  <a:pt x="180" y="113"/>
                </a:lnTo>
                <a:lnTo>
                  <a:pt x="180" y="111"/>
                </a:lnTo>
                <a:lnTo>
                  <a:pt x="182" y="111"/>
                </a:lnTo>
                <a:lnTo>
                  <a:pt x="182" y="109"/>
                </a:lnTo>
                <a:lnTo>
                  <a:pt x="184" y="108"/>
                </a:lnTo>
                <a:lnTo>
                  <a:pt x="184" y="106"/>
                </a:lnTo>
                <a:lnTo>
                  <a:pt x="182" y="105"/>
                </a:lnTo>
                <a:lnTo>
                  <a:pt x="182" y="103"/>
                </a:lnTo>
                <a:lnTo>
                  <a:pt x="184" y="103"/>
                </a:lnTo>
                <a:lnTo>
                  <a:pt x="184" y="101"/>
                </a:lnTo>
                <a:lnTo>
                  <a:pt x="182" y="101"/>
                </a:lnTo>
                <a:lnTo>
                  <a:pt x="182" y="100"/>
                </a:lnTo>
                <a:lnTo>
                  <a:pt x="179" y="101"/>
                </a:lnTo>
                <a:lnTo>
                  <a:pt x="177" y="101"/>
                </a:lnTo>
                <a:lnTo>
                  <a:pt x="177" y="100"/>
                </a:lnTo>
                <a:lnTo>
                  <a:pt x="177" y="98"/>
                </a:lnTo>
                <a:lnTo>
                  <a:pt x="176" y="96"/>
                </a:lnTo>
                <a:lnTo>
                  <a:pt x="174" y="95"/>
                </a:lnTo>
                <a:lnTo>
                  <a:pt x="174" y="96"/>
                </a:lnTo>
                <a:lnTo>
                  <a:pt x="172" y="96"/>
                </a:lnTo>
                <a:lnTo>
                  <a:pt x="171" y="95"/>
                </a:lnTo>
                <a:lnTo>
                  <a:pt x="171" y="93"/>
                </a:lnTo>
                <a:lnTo>
                  <a:pt x="169" y="95"/>
                </a:lnTo>
                <a:lnTo>
                  <a:pt x="167" y="92"/>
                </a:lnTo>
                <a:lnTo>
                  <a:pt x="166" y="90"/>
                </a:lnTo>
                <a:lnTo>
                  <a:pt x="166" y="88"/>
                </a:lnTo>
                <a:lnTo>
                  <a:pt x="163" y="90"/>
                </a:lnTo>
                <a:lnTo>
                  <a:pt x="161" y="90"/>
                </a:lnTo>
                <a:lnTo>
                  <a:pt x="159" y="88"/>
                </a:lnTo>
                <a:lnTo>
                  <a:pt x="158" y="88"/>
                </a:lnTo>
                <a:lnTo>
                  <a:pt x="158" y="87"/>
                </a:lnTo>
                <a:lnTo>
                  <a:pt x="159" y="87"/>
                </a:lnTo>
                <a:lnTo>
                  <a:pt x="159" y="85"/>
                </a:lnTo>
                <a:lnTo>
                  <a:pt x="161" y="85"/>
                </a:lnTo>
                <a:lnTo>
                  <a:pt x="161" y="83"/>
                </a:lnTo>
                <a:lnTo>
                  <a:pt x="163" y="83"/>
                </a:lnTo>
                <a:lnTo>
                  <a:pt x="164" y="83"/>
                </a:lnTo>
                <a:lnTo>
                  <a:pt x="164" y="82"/>
                </a:lnTo>
                <a:lnTo>
                  <a:pt x="166" y="82"/>
                </a:lnTo>
                <a:lnTo>
                  <a:pt x="164" y="80"/>
                </a:lnTo>
                <a:lnTo>
                  <a:pt x="166" y="82"/>
                </a:lnTo>
                <a:lnTo>
                  <a:pt x="166" y="80"/>
                </a:lnTo>
                <a:lnTo>
                  <a:pt x="166" y="82"/>
                </a:lnTo>
                <a:lnTo>
                  <a:pt x="166" y="80"/>
                </a:lnTo>
                <a:lnTo>
                  <a:pt x="167" y="79"/>
                </a:lnTo>
                <a:lnTo>
                  <a:pt x="167" y="80"/>
                </a:lnTo>
                <a:lnTo>
                  <a:pt x="169" y="80"/>
                </a:lnTo>
                <a:lnTo>
                  <a:pt x="169" y="79"/>
                </a:lnTo>
                <a:lnTo>
                  <a:pt x="171" y="79"/>
                </a:lnTo>
                <a:lnTo>
                  <a:pt x="172" y="77"/>
                </a:lnTo>
                <a:lnTo>
                  <a:pt x="174" y="77"/>
                </a:lnTo>
                <a:lnTo>
                  <a:pt x="174" y="75"/>
                </a:lnTo>
                <a:lnTo>
                  <a:pt x="174" y="74"/>
                </a:lnTo>
                <a:lnTo>
                  <a:pt x="176" y="75"/>
                </a:lnTo>
                <a:lnTo>
                  <a:pt x="177" y="74"/>
                </a:lnTo>
                <a:lnTo>
                  <a:pt x="179" y="74"/>
                </a:lnTo>
                <a:lnTo>
                  <a:pt x="180" y="72"/>
                </a:lnTo>
                <a:lnTo>
                  <a:pt x="182" y="72"/>
                </a:lnTo>
                <a:lnTo>
                  <a:pt x="184" y="70"/>
                </a:lnTo>
                <a:lnTo>
                  <a:pt x="184" y="69"/>
                </a:lnTo>
                <a:lnTo>
                  <a:pt x="184" y="67"/>
                </a:lnTo>
                <a:lnTo>
                  <a:pt x="182" y="65"/>
                </a:lnTo>
                <a:lnTo>
                  <a:pt x="182" y="64"/>
                </a:lnTo>
                <a:lnTo>
                  <a:pt x="180" y="64"/>
                </a:lnTo>
                <a:lnTo>
                  <a:pt x="179" y="62"/>
                </a:lnTo>
                <a:lnTo>
                  <a:pt x="179" y="61"/>
                </a:lnTo>
                <a:lnTo>
                  <a:pt x="179" y="59"/>
                </a:lnTo>
                <a:lnTo>
                  <a:pt x="177" y="57"/>
                </a:lnTo>
                <a:lnTo>
                  <a:pt x="177" y="56"/>
                </a:lnTo>
                <a:lnTo>
                  <a:pt x="176" y="56"/>
                </a:lnTo>
                <a:lnTo>
                  <a:pt x="174" y="56"/>
                </a:lnTo>
                <a:lnTo>
                  <a:pt x="172" y="56"/>
                </a:lnTo>
                <a:lnTo>
                  <a:pt x="172" y="54"/>
                </a:lnTo>
                <a:lnTo>
                  <a:pt x="169" y="52"/>
                </a:lnTo>
                <a:lnTo>
                  <a:pt x="167" y="52"/>
                </a:lnTo>
                <a:lnTo>
                  <a:pt x="166" y="52"/>
                </a:lnTo>
                <a:lnTo>
                  <a:pt x="166" y="51"/>
                </a:lnTo>
                <a:lnTo>
                  <a:pt x="164" y="52"/>
                </a:lnTo>
                <a:lnTo>
                  <a:pt x="163" y="52"/>
                </a:lnTo>
                <a:lnTo>
                  <a:pt x="163" y="54"/>
                </a:lnTo>
                <a:lnTo>
                  <a:pt x="161" y="52"/>
                </a:lnTo>
                <a:lnTo>
                  <a:pt x="161" y="49"/>
                </a:lnTo>
                <a:lnTo>
                  <a:pt x="159" y="49"/>
                </a:lnTo>
                <a:lnTo>
                  <a:pt x="159" y="51"/>
                </a:lnTo>
                <a:lnTo>
                  <a:pt x="158" y="49"/>
                </a:lnTo>
                <a:lnTo>
                  <a:pt x="156" y="49"/>
                </a:lnTo>
                <a:lnTo>
                  <a:pt x="154" y="48"/>
                </a:lnTo>
                <a:lnTo>
                  <a:pt x="153" y="44"/>
                </a:lnTo>
                <a:lnTo>
                  <a:pt x="151" y="44"/>
                </a:lnTo>
                <a:lnTo>
                  <a:pt x="148" y="46"/>
                </a:lnTo>
                <a:lnTo>
                  <a:pt x="148" y="44"/>
                </a:lnTo>
                <a:lnTo>
                  <a:pt x="146" y="44"/>
                </a:lnTo>
                <a:lnTo>
                  <a:pt x="146" y="43"/>
                </a:lnTo>
                <a:lnTo>
                  <a:pt x="146" y="41"/>
                </a:lnTo>
                <a:lnTo>
                  <a:pt x="145" y="39"/>
                </a:lnTo>
                <a:lnTo>
                  <a:pt x="141" y="41"/>
                </a:lnTo>
                <a:lnTo>
                  <a:pt x="141" y="38"/>
                </a:lnTo>
                <a:lnTo>
                  <a:pt x="141" y="36"/>
                </a:lnTo>
                <a:lnTo>
                  <a:pt x="140" y="35"/>
                </a:lnTo>
                <a:lnTo>
                  <a:pt x="138" y="33"/>
                </a:lnTo>
                <a:lnTo>
                  <a:pt x="137" y="33"/>
                </a:lnTo>
                <a:lnTo>
                  <a:pt x="138" y="30"/>
                </a:lnTo>
                <a:lnTo>
                  <a:pt x="138" y="28"/>
                </a:lnTo>
                <a:lnTo>
                  <a:pt x="138" y="26"/>
                </a:lnTo>
                <a:lnTo>
                  <a:pt x="138" y="25"/>
                </a:lnTo>
                <a:lnTo>
                  <a:pt x="138" y="22"/>
                </a:lnTo>
                <a:lnTo>
                  <a:pt x="135" y="22"/>
                </a:lnTo>
                <a:lnTo>
                  <a:pt x="133" y="22"/>
                </a:lnTo>
                <a:lnTo>
                  <a:pt x="132" y="20"/>
                </a:lnTo>
                <a:lnTo>
                  <a:pt x="132" y="18"/>
                </a:lnTo>
                <a:lnTo>
                  <a:pt x="130" y="17"/>
                </a:lnTo>
                <a:lnTo>
                  <a:pt x="130" y="15"/>
                </a:lnTo>
                <a:lnTo>
                  <a:pt x="128" y="15"/>
                </a:lnTo>
                <a:lnTo>
                  <a:pt x="127" y="17"/>
                </a:lnTo>
                <a:lnTo>
                  <a:pt x="125" y="15"/>
                </a:lnTo>
                <a:lnTo>
                  <a:pt x="124" y="13"/>
                </a:lnTo>
                <a:lnTo>
                  <a:pt x="122" y="13"/>
                </a:lnTo>
                <a:lnTo>
                  <a:pt x="120" y="13"/>
                </a:lnTo>
                <a:lnTo>
                  <a:pt x="119" y="13"/>
                </a:lnTo>
                <a:lnTo>
                  <a:pt x="119" y="12"/>
                </a:lnTo>
                <a:lnTo>
                  <a:pt x="117" y="10"/>
                </a:lnTo>
                <a:lnTo>
                  <a:pt x="117" y="7"/>
                </a:lnTo>
                <a:lnTo>
                  <a:pt x="115" y="7"/>
                </a:lnTo>
                <a:lnTo>
                  <a:pt x="114" y="5"/>
                </a:lnTo>
                <a:lnTo>
                  <a:pt x="114" y="7"/>
                </a:lnTo>
                <a:lnTo>
                  <a:pt x="112" y="7"/>
                </a:lnTo>
                <a:lnTo>
                  <a:pt x="112" y="5"/>
                </a:lnTo>
                <a:lnTo>
                  <a:pt x="111" y="7"/>
                </a:lnTo>
                <a:lnTo>
                  <a:pt x="107" y="5"/>
                </a:lnTo>
                <a:lnTo>
                  <a:pt x="107" y="4"/>
                </a:lnTo>
                <a:lnTo>
                  <a:pt x="106" y="2"/>
                </a:lnTo>
                <a:lnTo>
                  <a:pt x="104" y="0"/>
                </a:lnTo>
                <a:lnTo>
                  <a:pt x="101" y="0"/>
                </a:lnTo>
                <a:lnTo>
                  <a:pt x="99" y="2"/>
                </a:lnTo>
                <a:lnTo>
                  <a:pt x="98" y="2"/>
                </a:lnTo>
                <a:lnTo>
                  <a:pt x="96" y="4"/>
                </a:lnTo>
                <a:lnTo>
                  <a:pt x="94" y="4"/>
                </a:lnTo>
                <a:lnTo>
                  <a:pt x="93" y="5"/>
                </a:lnTo>
                <a:lnTo>
                  <a:pt x="93" y="7"/>
                </a:lnTo>
                <a:lnTo>
                  <a:pt x="91" y="7"/>
                </a:lnTo>
                <a:lnTo>
                  <a:pt x="89" y="9"/>
                </a:lnTo>
                <a:lnTo>
                  <a:pt x="88" y="9"/>
                </a:lnTo>
                <a:lnTo>
                  <a:pt x="86" y="10"/>
                </a:lnTo>
                <a:lnTo>
                  <a:pt x="86" y="12"/>
                </a:lnTo>
                <a:lnTo>
                  <a:pt x="86" y="13"/>
                </a:lnTo>
                <a:lnTo>
                  <a:pt x="85" y="13"/>
                </a:lnTo>
                <a:lnTo>
                  <a:pt x="83" y="13"/>
                </a:lnTo>
                <a:lnTo>
                  <a:pt x="85" y="15"/>
                </a:lnTo>
                <a:lnTo>
                  <a:pt x="85" y="17"/>
                </a:lnTo>
                <a:lnTo>
                  <a:pt x="83" y="17"/>
                </a:lnTo>
                <a:lnTo>
                  <a:pt x="81" y="17"/>
                </a:lnTo>
                <a:lnTo>
                  <a:pt x="80" y="17"/>
                </a:lnTo>
                <a:lnTo>
                  <a:pt x="78" y="17"/>
                </a:lnTo>
                <a:lnTo>
                  <a:pt x="76" y="17"/>
                </a:lnTo>
                <a:lnTo>
                  <a:pt x="76" y="15"/>
                </a:lnTo>
                <a:lnTo>
                  <a:pt x="78" y="15"/>
                </a:lnTo>
                <a:lnTo>
                  <a:pt x="78" y="13"/>
                </a:lnTo>
                <a:lnTo>
                  <a:pt x="80" y="13"/>
                </a:lnTo>
                <a:lnTo>
                  <a:pt x="80" y="12"/>
                </a:lnTo>
                <a:lnTo>
                  <a:pt x="78" y="10"/>
                </a:lnTo>
                <a:lnTo>
                  <a:pt x="73" y="10"/>
                </a:lnTo>
                <a:lnTo>
                  <a:pt x="73" y="12"/>
                </a:lnTo>
                <a:lnTo>
                  <a:pt x="73" y="13"/>
                </a:lnTo>
                <a:lnTo>
                  <a:pt x="72" y="13"/>
                </a:lnTo>
                <a:lnTo>
                  <a:pt x="70" y="13"/>
                </a:lnTo>
                <a:lnTo>
                  <a:pt x="70" y="12"/>
                </a:lnTo>
                <a:lnTo>
                  <a:pt x="68" y="12"/>
                </a:lnTo>
                <a:lnTo>
                  <a:pt x="68" y="10"/>
                </a:lnTo>
                <a:lnTo>
                  <a:pt x="67" y="10"/>
                </a:lnTo>
                <a:lnTo>
                  <a:pt x="67" y="12"/>
                </a:lnTo>
                <a:lnTo>
                  <a:pt x="67" y="13"/>
                </a:lnTo>
                <a:lnTo>
                  <a:pt x="65" y="13"/>
                </a:lnTo>
                <a:lnTo>
                  <a:pt x="63" y="15"/>
                </a:lnTo>
                <a:lnTo>
                  <a:pt x="62" y="15"/>
                </a:lnTo>
                <a:lnTo>
                  <a:pt x="60" y="17"/>
                </a:lnTo>
                <a:lnTo>
                  <a:pt x="59" y="15"/>
                </a:lnTo>
                <a:lnTo>
                  <a:pt x="55" y="15"/>
                </a:lnTo>
                <a:lnTo>
                  <a:pt x="50" y="15"/>
                </a:lnTo>
                <a:lnTo>
                  <a:pt x="50" y="17"/>
                </a:lnTo>
                <a:lnTo>
                  <a:pt x="49" y="17"/>
                </a:lnTo>
                <a:lnTo>
                  <a:pt x="50" y="18"/>
                </a:lnTo>
                <a:lnTo>
                  <a:pt x="50" y="22"/>
                </a:lnTo>
                <a:lnTo>
                  <a:pt x="49" y="22"/>
                </a:lnTo>
                <a:lnTo>
                  <a:pt x="47" y="22"/>
                </a:lnTo>
                <a:lnTo>
                  <a:pt x="47" y="25"/>
                </a:lnTo>
                <a:lnTo>
                  <a:pt x="46" y="26"/>
                </a:lnTo>
                <a:lnTo>
                  <a:pt x="44" y="30"/>
                </a:lnTo>
                <a:lnTo>
                  <a:pt x="44" y="28"/>
                </a:lnTo>
                <a:lnTo>
                  <a:pt x="42" y="28"/>
                </a:lnTo>
                <a:lnTo>
                  <a:pt x="44" y="28"/>
                </a:lnTo>
                <a:lnTo>
                  <a:pt x="44" y="26"/>
                </a:lnTo>
                <a:lnTo>
                  <a:pt x="42" y="26"/>
                </a:lnTo>
                <a:lnTo>
                  <a:pt x="42" y="28"/>
                </a:lnTo>
                <a:lnTo>
                  <a:pt x="42" y="30"/>
                </a:lnTo>
                <a:lnTo>
                  <a:pt x="39" y="33"/>
                </a:lnTo>
                <a:lnTo>
                  <a:pt x="39" y="35"/>
                </a:lnTo>
                <a:lnTo>
                  <a:pt x="39" y="36"/>
                </a:lnTo>
                <a:lnTo>
                  <a:pt x="37" y="36"/>
                </a:lnTo>
                <a:lnTo>
                  <a:pt x="36" y="38"/>
                </a:lnTo>
                <a:lnTo>
                  <a:pt x="32" y="41"/>
                </a:lnTo>
                <a:lnTo>
                  <a:pt x="32" y="43"/>
                </a:lnTo>
                <a:lnTo>
                  <a:pt x="31" y="43"/>
                </a:lnTo>
                <a:lnTo>
                  <a:pt x="31" y="41"/>
                </a:lnTo>
                <a:lnTo>
                  <a:pt x="29" y="39"/>
                </a:lnTo>
                <a:lnTo>
                  <a:pt x="26" y="39"/>
                </a:lnTo>
                <a:lnTo>
                  <a:pt x="26" y="41"/>
                </a:lnTo>
                <a:lnTo>
                  <a:pt x="24" y="41"/>
                </a:lnTo>
                <a:lnTo>
                  <a:pt x="24" y="43"/>
                </a:lnTo>
                <a:lnTo>
                  <a:pt x="23" y="43"/>
                </a:lnTo>
                <a:lnTo>
                  <a:pt x="21" y="44"/>
                </a:lnTo>
                <a:lnTo>
                  <a:pt x="19" y="43"/>
                </a:lnTo>
                <a:lnTo>
                  <a:pt x="18" y="46"/>
                </a:lnTo>
                <a:lnTo>
                  <a:pt x="16" y="46"/>
                </a:lnTo>
                <a:lnTo>
                  <a:pt x="15" y="46"/>
                </a:lnTo>
                <a:lnTo>
                  <a:pt x="13" y="46"/>
                </a:lnTo>
                <a:lnTo>
                  <a:pt x="13" y="44"/>
                </a:lnTo>
                <a:lnTo>
                  <a:pt x="11" y="44"/>
                </a:lnTo>
                <a:lnTo>
                  <a:pt x="8" y="43"/>
                </a:lnTo>
                <a:lnTo>
                  <a:pt x="6" y="43"/>
                </a:lnTo>
                <a:lnTo>
                  <a:pt x="5" y="43"/>
                </a:lnTo>
                <a:lnTo>
                  <a:pt x="3" y="43"/>
                </a:lnTo>
                <a:lnTo>
                  <a:pt x="0" y="41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64" name="Freeform 238"/>
          <p:cNvSpPr>
            <a:spLocks/>
          </p:cNvSpPr>
          <p:nvPr/>
        </p:nvSpPr>
        <p:spPr bwMode="auto">
          <a:xfrm>
            <a:off x="7984148" y="3411239"/>
            <a:ext cx="32490" cy="32490"/>
          </a:xfrm>
          <a:custGeom>
            <a:avLst/>
            <a:gdLst>
              <a:gd name="T0" fmla="*/ 53 w 55"/>
              <a:gd name="T1" fmla="*/ 0 h 55"/>
              <a:gd name="T2" fmla="*/ 50 w 55"/>
              <a:gd name="T3" fmla="*/ 2 h 55"/>
              <a:gd name="T4" fmla="*/ 47 w 55"/>
              <a:gd name="T5" fmla="*/ 2 h 55"/>
              <a:gd name="T6" fmla="*/ 44 w 55"/>
              <a:gd name="T7" fmla="*/ 3 h 55"/>
              <a:gd name="T8" fmla="*/ 40 w 55"/>
              <a:gd name="T9" fmla="*/ 2 h 55"/>
              <a:gd name="T10" fmla="*/ 39 w 55"/>
              <a:gd name="T11" fmla="*/ 5 h 55"/>
              <a:gd name="T12" fmla="*/ 40 w 55"/>
              <a:gd name="T13" fmla="*/ 8 h 55"/>
              <a:gd name="T14" fmla="*/ 44 w 55"/>
              <a:gd name="T15" fmla="*/ 10 h 55"/>
              <a:gd name="T16" fmla="*/ 44 w 55"/>
              <a:gd name="T17" fmla="*/ 13 h 55"/>
              <a:gd name="T18" fmla="*/ 45 w 55"/>
              <a:gd name="T19" fmla="*/ 16 h 55"/>
              <a:gd name="T20" fmla="*/ 42 w 55"/>
              <a:gd name="T21" fmla="*/ 16 h 55"/>
              <a:gd name="T22" fmla="*/ 40 w 55"/>
              <a:gd name="T23" fmla="*/ 21 h 55"/>
              <a:gd name="T24" fmla="*/ 44 w 55"/>
              <a:gd name="T25" fmla="*/ 24 h 55"/>
              <a:gd name="T26" fmla="*/ 44 w 55"/>
              <a:gd name="T27" fmla="*/ 28 h 55"/>
              <a:gd name="T28" fmla="*/ 44 w 55"/>
              <a:gd name="T29" fmla="*/ 28 h 55"/>
              <a:gd name="T30" fmla="*/ 47 w 55"/>
              <a:gd name="T31" fmla="*/ 28 h 55"/>
              <a:gd name="T32" fmla="*/ 47 w 55"/>
              <a:gd name="T33" fmla="*/ 31 h 55"/>
              <a:gd name="T34" fmla="*/ 44 w 55"/>
              <a:gd name="T35" fmla="*/ 33 h 55"/>
              <a:gd name="T36" fmla="*/ 44 w 55"/>
              <a:gd name="T37" fmla="*/ 34 h 55"/>
              <a:gd name="T38" fmla="*/ 44 w 55"/>
              <a:gd name="T39" fmla="*/ 36 h 55"/>
              <a:gd name="T40" fmla="*/ 42 w 55"/>
              <a:gd name="T41" fmla="*/ 38 h 55"/>
              <a:gd name="T42" fmla="*/ 40 w 55"/>
              <a:gd name="T43" fmla="*/ 39 h 55"/>
              <a:gd name="T44" fmla="*/ 40 w 55"/>
              <a:gd name="T45" fmla="*/ 39 h 55"/>
              <a:gd name="T46" fmla="*/ 39 w 55"/>
              <a:gd name="T47" fmla="*/ 41 h 55"/>
              <a:gd name="T48" fmla="*/ 37 w 55"/>
              <a:gd name="T49" fmla="*/ 42 h 55"/>
              <a:gd name="T50" fmla="*/ 37 w 55"/>
              <a:gd name="T51" fmla="*/ 46 h 55"/>
              <a:gd name="T52" fmla="*/ 37 w 55"/>
              <a:gd name="T53" fmla="*/ 46 h 55"/>
              <a:gd name="T54" fmla="*/ 34 w 55"/>
              <a:gd name="T55" fmla="*/ 44 h 55"/>
              <a:gd name="T56" fmla="*/ 32 w 55"/>
              <a:gd name="T57" fmla="*/ 49 h 55"/>
              <a:gd name="T58" fmla="*/ 29 w 55"/>
              <a:gd name="T59" fmla="*/ 51 h 55"/>
              <a:gd name="T60" fmla="*/ 27 w 55"/>
              <a:gd name="T61" fmla="*/ 52 h 55"/>
              <a:gd name="T62" fmla="*/ 24 w 55"/>
              <a:gd name="T63" fmla="*/ 52 h 55"/>
              <a:gd name="T64" fmla="*/ 21 w 55"/>
              <a:gd name="T65" fmla="*/ 52 h 55"/>
              <a:gd name="T66" fmla="*/ 18 w 55"/>
              <a:gd name="T67" fmla="*/ 52 h 55"/>
              <a:gd name="T68" fmla="*/ 16 w 55"/>
              <a:gd name="T69" fmla="*/ 54 h 55"/>
              <a:gd name="T70" fmla="*/ 14 w 55"/>
              <a:gd name="T71" fmla="*/ 55 h 55"/>
              <a:gd name="T72" fmla="*/ 14 w 55"/>
              <a:gd name="T73" fmla="*/ 52 h 55"/>
              <a:gd name="T74" fmla="*/ 16 w 55"/>
              <a:gd name="T75" fmla="*/ 51 h 55"/>
              <a:gd name="T76" fmla="*/ 16 w 55"/>
              <a:gd name="T77" fmla="*/ 49 h 55"/>
              <a:gd name="T78" fmla="*/ 13 w 55"/>
              <a:gd name="T79" fmla="*/ 49 h 55"/>
              <a:gd name="T80" fmla="*/ 9 w 55"/>
              <a:gd name="T81" fmla="*/ 47 h 55"/>
              <a:gd name="T82" fmla="*/ 6 w 55"/>
              <a:gd name="T83" fmla="*/ 49 h 55"/>
              <a:gd name="T84" fmla="*/ 5 w 55"/>
              <a:gd name="T85" fmla="*/ 51 h 55"/>
              <a:gd name="T86" fmla="*/ 1 w 55"/>
              <a:gd name="T87" fmla="*/ 51 h 55"/>
              <a:gd name="T88" fmla="*/ 0 w 55"/>
              <a:gd name="T89" fmla="*/ 49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5" h="55">
                <a:moveTo>
                  <a:pt x="55" y="0"/>
                </a:moveTo>
                <a:lnTo>
                  <a:pt x="53" y="0"/>
                </a:lnTo>
                <a:lnTo>
                  <a:pt x="52" y="0"/>
                </a:lnTo>
                <a:lnTo>
                  <a:pt x="50" y="2"/>
                </a:lnTo>
                <a:lnTo>
                  <a:pt x="48" y="2"/>
                </a:lnTo>
                <a:lnTo>
                  <a:pt x="47" y="2"/>
                </a:lnTo>
                <a:lnTo>
                  <a:pt x="45" y="3"/>
                </a:lnTo>
                <a:lnTo>
                  <a:pt x="44" y="3"/>
                </a:lnTo>
                <a:lnTo>
                  <a:pt x="42" y="2"/>
                </a:lnTo>
                <a:lnTo>
                  <a:pt x="40" y="2"/>
                </a:lnTo>
                <a:lnTo>
                  <a:pt x="40" y="3"/>
                </a:lnTo>
                <a:lnTo>
                  <a:pt x="39" y="5"/>
                </a:lnTo>
                <a:lnTo>
                  <a:pt x="39" y="7"/>
                </a:lnTo>
                <a:lnTo>
                  <a:pt x="40" y="8"/>
                </a:lnTo>
                <a:lnTo>
                  <a:pt x="42" y="11"/>
                </a:lnTo>
                <a:lnTo>
                  <a:pt x="44" y="10"/>
                </a:lnTo>
                <a:lnTo>
                  <a:pt x="44" y="11"/>
                </a:lnTo>
                <a:lnTo>
                  <a:pt x="44" y="13"/>
                </a:lnTo>
                <a:lnTo>
                  <a:pt x="45" y="15"/>
                </a:lnTo>
                <a:lnTo>
                  <a:pt x="45" y="16"/>
                </a:lnTo>
                <a:lnTo>
                  <a:pt x="44" y="16"/>
                </a:lnTo>
                <a:lnTo>
                  <a:pt x="42" y="16"/>
                </a:lnTo>
                <a:lnTo>
                  <a:pt x="40" y="20"/>
                </a:lnTo>
                <a:lnTo>
                  <a:pt x="40" y="21"/>
                </a:lnTo>
                <a:lnTo>
                  <a:pt x="44" y="23"/>
                </a:lnTo>
                <a:lnTo>
                  <a:pt x="44" y="24"/>
                </a:lnTo>
                <a:lnTo>
                  <a:pt x="44" y="26"/>
                </a:lnTo>
                <a:lnTo>
                  <a:pt x="44" y="28"/>
                </a:lnTo>
                <a:lnTo>
                  <a:pt x="44" y="29"/>
                </a:lnTo>
                <a:lnTo>
                  <a:pt x="44" y="28"/>
                </a:lnTo>
                <a:lnTo>
                  <a:pt x="44" y="29"/>
                </a:lnTo>
                <a:lnTo>
                  <a:pt x="47" y="28"/>
                </a:lnTo>
                <a:lnTo>
                  <a:pt x="47" y="29"/>
                </a:lnTo>
                <a:lnTo>
                  <a:pt x="47" y="31"/>
                </a:lnTo>
                <a:lnTo>
                  <a:pt x="45" y="31"/>
                </a:lnTo>
                <a:lnTo>
                  <a:pt x="44" y="33"/>
                </a:lnTo>
                <a:lnTo>
                  <a:pt x="45" y="33"/>
                </a:lnTo>
                <a:lnTo>
                  <a:pt x="44" y="34"/>
                </a:lnTo>
                <a:lnTo>
                  <a:pt x="42" y="34"/>
                </a:lnTo>
                <a:lnTo>
                  <a:pt x="44" y="36"/>
                </a:lnTo>
                <a:lnTo>
                  <a:pt x="44" y="38"/>
                </a:lnTo>
                <a:lnTo>
                  <a:pt x="42" y="38"/>
                </a:lnTo>
                <a:lnTo>
                  <a:pt x="42" y="39"/>
                </a:lnTo>
                <a:lnTo>
                  <a:pt x="40" y="39"/>
                </a:lnTo>
                <a:lnTo>
                  <a:pt x="40" y="41"/>
                </a:lnTo>
                <a:lnTo>
                  <a:pt x="40" y="39"/>
                </a:lnTo>
                <a:lnTo>
                  <a:pt x="40" y="41"/>
                </a:lnTo>
                <a:lnTo>
                  <a:pt x="39" y="41"/>
                </a:lnTo>
                <a:lnTo>
                  <a:pt x="39" y="42"/>
                </a:lnTo>
                <a:lnTo>
                  <a:pt x="37" y="42"/>
                </a:lnTo>
                <a:lnTo>
                  <a:pt x="37" y="44"/>
                </a:lnTo>
                <a:lnTo>
                  <a:pt x="37" y="46"/>
                </a:lnTo>
                <a:lnTo>
                  <a:pt x="37" y="44"/>
                </a:lnTo>
                <a:lnTo>
                  <a:pt x="37" y="46"/>
                </a:lnTo>
                <a:lnTo>
                  <a:pt x="35" y="44"/>
                </a:lnTo>
                <a:lnTo>
                  <a:pt x="34" y="44"/>
                </a:lnTo>
                <a:lnTo>
                  <a:pt x="32" y="46"/>
                </a:lnTo>
                <a:lnTo>
                  <a:pt x="32" y="49"/>
                </a:lnTo>
                <a:lnTo>
                  <a:pt x="31" y="51"/>
                </a:lnTo>
                <a:lnTo>
                  <a:pt x="29" y="51"/>
                </a:lnTo>
                <a:lnTo>
                  <a:pt x="29" y="52"/>
                </a:lnTo>
                <a:lnTo>
                  <a:pt x="27" y="52"/>
                </a:lnTo>
                <a:lnTo>
                  <a:pt x="26" y="52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19" y="52"/>
                </a:lnTo>
                <a:lnTo>
                  <a:pt x="18" y="52"/>
                </a:lnTo>
                <a:lnTo>
                  <a:pt x="18" y="54"/>
                </a:lnTo>
                <a:lnTo>
                  <a:pt x="16" y="54"/>
                </a:lnTo>
                <a:lnTo>
                  <a:pt x="16" y="55"/>
                </a:lnTo>
                <a:lnTo>
                  <a:pt x="14" y="55"/>
                </a:lnTo>
                <a:lnTo>
                  <a:pt x="14" y="54"/>
                </a:lnTo>
                <a:lnTo>
                  <a:pt x="14" y="52"/>
                </a:lnTo>
                <a:lnTo>
                  <a:pt x="16" y="52"/>
                </a:lnTo>
                <a:lnTo>
                  <a:pt x="16" y="51"/>
                </a:lnTo>
                <a:lnTo>
                  <a:pt x="18" y="51"/>
                </a:lnTo>
                <a:lnTo>
                  <a:pt x="16" y="49"/>
                </a:lnTo>
                <a:lnTo>
                  <a:pt x="14" y="49"/>
                </a:lnTo>
                <a:lnTo>
                  <a:pt x="13" y="49"/>
                </a:lnTo>
                <a:lnTo>
                  <a:pt x="11" y="47"/>
                </a:lnTo>
                <a:lnTo>
                  <a:pt x="9" y="47"/>
                </a:lnTo>
                <a:lnTo>
                  <a:pt x="8" y="47"/>
                </a:lnTo>
                <a:lnTo>
                  <a:pt x="6" y="49"/>
                </a:lnTo>
                <a:lnTo>
                  <a:pt x="5" y="49"/>
                </a:lnTo>
                <a:lnTo>
                  <a:pt x="5" y="51"/>
                </a:lnTo>
                <a:lnTo>
                  <a:pt x="3" y="51"/>
                </a:lnTo>
                <a:lnTo>
                  <a:pt x="1" y="51"/>
                </a:lnTo>
                <a:lnTo>
                  <a:pt x="1" y="49"/>
                </a:lnTo>
                <a:lnTo>
                  <a:pt x="0" y="49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65" name="Freeform 239"/>
          <p:cNvSpPr>
            <a:spLocks/>
          </p:cNvSpPr>
          <p:nvPr/>
        </p:nvSpPr>
        <p:spPr bwMode="auto">
          <a:xfrm>
            <a:off x="7962883" y="3414193"/>
            <a:ext cx="21857" cy="25992"/>
          </a:xfrm>
          <a:custGeom>
            <a:avLst/>
            <a:gdLst>
              <a:gd name="T0" fmla="*/ 0 w 37"/>
              <a:gd name="T1" fmla="*/ 0 h 44"/>
              <a:gd name="T2" fmla="*/ 0 w 37"/>
              <a:gd name="T3" fmla="*/ 0 h 44"/>
              <a:gd name="T4" fmla="*/ 0 w 37"/>
              <a:gd name="T5" fmla="*/ 2 h 44"/>
              <a:gd name="T6" fmla="*/ 0 w 37"/>
              <a:gd name="T7" fmla="*/ 2 h 44"/>
              <a:gd name="T8" fmla="*/ 3 w 37"/>
              <a:gd name="T9" fmla="*/ 0 h 44"/>
              <a:gd name="T10" fmla="*/ 3 w 37"/>
              <a:gd name="T11" fmla="*/ 2 h 44"/>
              <a:gd name="T12" fmla="*/ 5 w 37"/>
              <a:gd name="T13" fmla="*/ 2 h 44"/>
              <a:gd name="T14" fmla="*/ 6 w 37"/>
              <a:gd name="T15" fmla="*/ 2 h 44"/>
              <a:gd name="T16" fmla="*/ 8 w 37"/>
              <a:gd name="T17" fmla="*/ 2 h 44"/>
              <a:gd name="T18" fmla="*/ 8 w 37"/>
              <a:gd name="T19" fmla="*/ 3 h 44"/>
              <a:gd name="T20" fmla="*/ 6 w 37"/>
              <a:gd name="T21" fmla="*/ 3 h 44"/>
              <a:gd name="T22" fmla="*/ 6 w 37"/>
              <a:gd name="T23" fmla="*/ 5 h 44"/>
              <a:gd name="T24" fmla="*/ 8 w 37"/>
              <a:gd name="T25" fmla="*/ 5 h 44"/>
              <a:gd name="T26" fmla="*/ 8 w 37"/>
              <a:gd name="T27" fmla="*/ 6 h 44"/>
              <a:gd name="T28" fmla="*/ 8 w 37"/>
              <a:gd name="T29" fmla="*/ 6 h 44"/>
              <a:gd name="T30" fmla="*/ 8 w 37"/>
              <a:gd name="T31" fmla="*/ 8 h 44"/>
              <a:gd name="T32" fmla="*/ 10 w 37"/>
              <a:gd name="T33" fmla="*/ 6 h 44"/>
              <a:gd name="T34" fmla="*/ 10 w 37"/>
              <a:gd name="T35" fmla="*/ 6 h 44"/>
              <a:gd name="T36" fmla="*/ 11 w 37"/>
              <a:gd name="T37" fmla="*/ 8 h 44"/>
              <a:gd name="T38" fmla="*/ 11 w 37"/>
              <a:gd name="T39" fmla="*/ 10 h 44"/>
              <a:gd name="T40" fmla="*/ 13 w 37"/>
              <a:gd name="T41" fmla="*/ 18 h 44"/>
              <a:gd name="T42" fmla="*/ 13 w 37"/>
              <a:gd name="T43" fmla="*/ 18 h 44"/>
              <a:gd name="T44" fmla="*/ 13 w 37"/>
              <a:gd name="T45" fmla="*/ 19 h 44"/>
              <a:gd name="T46" fmla="*/ 13 w 37"/>
              <a:gd name="T47" fmla="*/ 19 h 44"/>
              <a:gd name="T48" fmla="*/ 11 w 37"/>
              <a:gd name="T49" fmla="*/ 19 h 44"/>
              <a:gd name="T50" fmla="*/ 11 w 37"/>
              <a:gd name="T51" fmla="*/ 21 h 44"/>
              <a:gd name="T52" fmla="*/ 15 w 37"/>
              <a:gd name="T53" fmla="*/ 24 h 44"/>
              <a:gd name="T54" fmla="*/ 16 w 37"/>
              <a:gd name="T55" fmla="*/ 24 h 44"/>
              <a:gd name="T56" fmla="*/ 16 w 37"/>
              <a:gd name="T57" fmla="*/ 23 h 44"/>
              <a:gd name="T58" fmla="*/ 18 w 37"/>
              <a:gd name="T59" fmla="*/ 24 h 44"/>
              <a:gd name="T60" fmla="*/ 18 w 37"/>
              <a:gd name="T61" fmla="*/ 24 h 44"/>
              <a:gd name="T62" fmla="*/ 19 w 37"/>
              <a:gd name="T63" fmla="*/ 24 h 44"/>
              <a:gd name="T64" fmla="*/ 19 w 37"/>
              <a:gd name="T65" fmla="*/ 24 h 44"/>
              <a:gd name="T66" fmla="*/ 23 w 37"/>
              <a:gd name="T67" fmla="*/ 26 h 44"/>
              <a:gd name="T68" fmla="*/ 24 w 37"/>
              <a:gd name="T69" fmla="*/ 26 h 44"/>
              <a:gd name="T70" fmla="*/ 23 w 37"/>
              <a:gd name="T71" fmla="*/ 26 h 44"/>
              <a:gd name="T72" fmla="*/ 23 w 37"/>
              <a:gd name="T73" fmla="*/ 28 h 44"/>
              <a:gd name="T74" fmla="*/ 26 w 37"/>
              <a:gd name="T75" fmla="*/ 33 h 44"/>
              <a:gd name="T76" fmla="*/ 26 w 37"/>
              <a:gd name="T77" fmla="*/ 33 h 44"/>
              <a:gd name="T78" fmla="*/ 24 w 37"/>
              <a:gd name="T79" fmla="*/ 33 h 44"/>
              <a:gd name="T80" fmla="*/ 24 w 37"/>
              <a:gd name="T81" fmla="*/ 34 h 44"/>
              <a:gd name="T82" fmla="*/ 24 w 37"/>
              <a:gd name="T83" fmla="*/ 34 h 44"/>
              <a:gd name="T84" fmla="*/ 24 w 37"/>
              <a:gd name="T85" fmla="*/ 36 h 44"/>
              <a:gd name="T86" fmla="*/ 26 w 37"/>
              <a:gd name="T87" fmla="*/ 36 h 44"/>
              <a:gd name="T88" fmla="*/ 26 w 37"/>
              <a:gd name="T89" fmla="*/ 36 h 44"/>
              <a:gd name="T90" fmla="*/ 28 w 37"/>
              <a:gd name="T91" fmla="*/ 36 h 44"/>
              <a:gd name="T92" fmla="*/ 28 w 37"/>
              <a:gd name="T93" fmla="*/ 36 h 44"/>
              <a:gd name="T94" fmla="*/ 28 w 37"/>
              <a:gd name="T95" fmla="*/ 36 h 44"/>
              <a:gd name="T96" fmla="*/ 28 w 37"/>
              <a:gd name="T97" fmla="*/ 34 h 44"/>
              <a:gd name="T98" fmla="*/ 29 w 37"/>
              <a:gd name="T99" fmla="*/ 34 h 44"/>
              <a:gd name="T100" fmla="*/ 29 w 37"/>
              <a:gd name="T101" fmla="*/ 34 h 44"/>
              <a:gd name="T102" fmla="*/ 31 w 37"/>
              <a:gd name="T103" fmla="*/ 34 h 44"/>
              <a:gd name="T104" fmla="*/ 32 w 37"/>
              <a:gd name="T105" fmla="*/ 34 h 44"/>
              <a:gd name="T106" fmla="*/ 32 w 37"/>
              <a:gd name="T107" fmla="*/ 34 h 44"/>
              <a:gd name="T108" fmla="*/ 32 w 37"/>
              <a:gd name="T109" fmla="*/ 34 h 44"/>
              <a:gd name="T110" fmla="*/ 34 w 37"/>
              <a:gd name="T111" fmla="*/ 37 h 44"/>
              <a:gd name="T112" fmla="*/ 36 w 37"/>
              <a:gd name="T113" fmla="*/ 42 h 44"/>
              <a:gd name="T114" fmla="*/ 37 w 37"/>
              <a:gd name="T115" fmla="*/ 44 h 44"/>
              <a:gd name="T116" fmla="*/ 37 w 37"/>
              <a:gd name="T117" fmla="*/ 44 h 44"/>
              <a:gd name="T118" fmla="*/ 36 w 37"/>
              <a:gd name="T11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" h="44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lnTo>
                  <a:pt x="3" y="2"/>
                </a:lnTo>
                <a:lnTo>
                  <a:pt x="5" y="2"/>
                </a:lnTo>
                <a:lnTo>
                  <a:pt x="6" y="2"/>
                </a:lnTo>
                <a:lnTo>
                  <a:pt x="8" y="2"/>
                </a:lnTo>
                <a:lnTo>
                  <a:pt x="8" y="3"/>
                </a:lnTo>
                <a:lnTo>
                  <a:pt x="6" y="3"/>
                </a:lnTo>
                <a:lnTo>
                  <a:pt x="6" y="5"/>
                </a:lnTo>
                <a:lnTo>
                  <a:pt x="8" y="5"/>
                </a:lnTo>
                <a:lnTo>
                  <a:pt x="8" y="6"/>
                </a:lnTo>
                <a:lnTo>
                  <a:pt x="8" y="6"/>
                </a:lnTo>
                <a:lnTo>
                  <a:pt x="8" y="8"/>
                </a:lnTo>
                <a:lnTo>
                  <a:pt x="10" y="6"/>
                </a:lnTo>
                <a:lnTo>
                  <a:pt x="10" y="6"/>
                </a:lnTo>
                <a:lnTo>
                  <a:pt x="11" y="8"/>
                </a:lnTo>
                <a:lnTo>
                  <a:pt x="11" y="10"/>
                </a:lnTo>
                <a:lnTo>
                  <a:pt x="13" y="18"/>
                </a:lnTo>
                <a:lnTo>
                  <a:pt x="13" y="18"/>
                </a:lnTo>
                <a:lnTo>
                  <a:pt x="13" y="19"/>
                </a:lnTo>
                <a:lnTo>
                  <a:pt x="13" y="19"/>
                </a:lnTo>
                <a:lnTo>
                  <a:pt x="11" y="19"/>
                </a:lnTo>
                <a:lnTo>
                  <a:pt x="11" y="21"/>
                </a:lnTo>
                <a:lnTo>
                  <a:pt x="15" y="24"/>
                </a:lnTo>
                <a:lnTo>
                  <a:pt x="16" y="24"/>
                </a:lnTo>
                <a:lnTo>
                  <a:pt x="16" y="23"/>
                </a:lnTo>
                <a:lnTo>
                  <a:pt x="18" y="24"/>
                </a:lnTo>
                <a:lnTo>
                  <a:pt x="18" y="24"/>
                </a:lnTo>
                <a:lnTo>
                  <a:pt x="19" y="24"/>
                </a:lnTo>
                <a:lnTo>
                  <a:pt x="19" y="24"/>
                </a:lnTo>
                <a:lnTo>
                  <a:pt x="23" y="26"/>
                </a:lnTo>
                <a:lnTo>
                  <a:pt x="24" y="26"/>
                </a:lnTo>
                <a:lnTo>
                  <a:pt x="23" y="26"/>
                </a:lnTo>
                <a:lnTo>
                  <a:pt x="23" y="28"/>
                </a:lnTo>
                <a:lnTo>
                  <a:pt x="26" y="33"/>
                </a:lnTo>
                <a:lnTo>
                  <a:pt x="26" y="33"/>
                </a:lnTo>
                <a:lnTo>
                  <a:pt x="24" y="33"/>
                </a:lnTo>
                <a:lnTo>
                  <a:pt x="24" y="34"/>
                </a:lnTo>
                <a:lnTo>
                  <a:pt x="24" y="34"/>
                </a:lnTo>
                <a:lnTo>
                  <a:pt x="24" y="36"/>
                </a:lnTo>
                <a:lnTo>
                  <a:pt x="26" y="36"/>
                </a:lnTo>
                <a:lnTo>
                  <a:pt x="26" y="36"/>
                </a:lnTo>
                <a:lnTo>
                  <a:pt x="28" y="36"/>
                </a:lnTo>
                <a:lnTo>
                  <a:pt x="28" y="36"/>
                </a:lnTo>
                <a:lnTo>
                  <a:pt x="28" y="36"/>
                </a:lnTo>
                <a:lnTo>
                  <a:pt x="28" y="34"/>
                </a:lnTo>
                <a:lnTo>
                  <a:pt x="29" y="34"/>
                </a:lnTo>
                <a:lnTo>
                  <a:pt x="29" y="34"/>
                </a:lnTo>
                <a:lnTo>
                  <a:pt x="31" y="34"/>
                </a:lnTo>
                <a:lnTo>
                  <a:pt x="32" y="34"/>
                </a:lnTo>
                <a:lnTo>
                  <a:pt x="32" y="34"/>
                </a:lnTo>
                <a:lnTo>
                  <a:pt x="32" y="34"/>
                </a:lnTo>
                <a:lnTo>
                  <a:pt x="34" y="37"/>
                </a:lnTo>
                <a:lnTo>
                  <a:pt x="36" y="42"/>
                </a:lnTo>
                <a:lnTo>
                  <a:pt x="37" y="44"/>
                </a:lnTo>
                <a:lnTo>
                  <a:pt x="37" y="44"/>
                </a:lnTo>
                <a:lnTo>
                  <a:pt x="36" y="44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66" name="Line 240"/>
          <p:cNvSpPr>
            <a:spLocks noChangeShapeType="1"/>
          </p:cNvSpPr>
          <p:nvPr/>
        </p:nvSpPr>
        <p:spPr bwMode="auto">
          <a:xfrm flipH="1">
            <a:off x="7962883" y="3413011"/>
            <a:ext cx="1181" cy="1181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67" name="Line 241"/>
          <p:cNvSpPr>
            <a:spLocks noChangeShapeType="1"/>
          </p:cNvSpPr>
          <p:nvPr/>
        </p:nvSpPr>
        <p:spPr bwMode="auto">
          <a:xfrm flipH="1">
            <a:off x="7974106" y="3357482"/>
            <a:ext cx="1181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68" name="Freeform 242"/>
          <p:cNvSpPr>
            <a:spLocks/>
          </p:cNvSpPr>
          <p:nvPr/>
        </p:nvSpPr>
        <p:spPr bwMode="auto">
          <a:xfrm>
            <a:off x="7079154" y="3515208"/>
            <a:ext cx="56710" cy="191987"/>
          </a:xfrm>
          <a:custGeom>
            <a:avLst/>
            <a:gdLst>
              <a:gd name="T0" fmla="*/ 19 w 96"/>
              <a:gd name="T1" fmla="*/ 6 h 325"/>
              <a:gd name="T2" fmla="*/ 16 w 96"/>
              <a:gd name="T3" fmla="*/ 14 h 325"/>
              <a:gd name="T4" fmla="*/ 8 w 96"/>
              <a:gd name="T5" fmla="*/ 23 h 325"/>
              <a:gd name="T6" fmla="*/ 0 w 96"/>
              <a:gd name="T7" fmla="*/ 27 h 325"/>
              <a:gd name="T8" fmla="*/ 1 w 96"/>
              <a:gd name="T9" fmla="*/ 37 h 325"/>
              <a:gd name="T10" fmla="*/ 0 w 96"/>
              <a:gd name="T11" fmla="*/ 42 h 325"/>
              <a:gd name="T12" fmla="*/ 3 w 96"/>
              <a:gd name="T13" fmla="*/ 47 h 325"/>
              <a:gd name="T14" fmla="*/ 11 w 96"/>
              <a:gd name="T15" fmla="*/ 52 h 325"/>
              <a:gd name="T16" fmla="*/ 19 w 96"/>
              <a:gd name="T17" fmla="*/ 55 h 325"/>
              <a:gd name="T18" fmla="*/ 24 w 96"/>
              <a:gd name="T19" fmla="*/ 60 h 325"/>
              <a:gd name="T20" fmla="*/ 29 w 96"/>
              <a:gd name="T21" fmla="*/ 66 h 325"/>
              <a:gd name="T22" fmla="*/ 37 w 96"/>
              <a:gd name="T23" fmla="*/ 71 h 325"/>
              <a:gd name="T24" fmla="*/ 44 w 96"/>
              <a:gd name="T25" fmla="*/ 76 h 325"/>
              <a:gd name="T26" fmla="*/ 45 w 96"/>
              <a:gd name="T27" fmla="*/ 83 h 325"/>
              <a:gd name="T28" fmla="*/ 45 w 96"/>
              <a:gd name="T29" fmla="*/ 91 h 325"/>
              <a:gd name="T30" fmla="*/ 45 w 96"/>
              <a:gd name="T31" fmla="*/ 96 h 325"/>
              <a:gd name="T32" fmla="*/ 40 w 96"/>
              <a:gd name="T33" fmla="*/ 101 h 325"/>
              <a:gd name="T34" fmla="*/ 40 w 96"/>
              <a:gd name="T35" fmla="*/ 107 h 325"/>
              <a:gd name="T36" fmla="*/ 42 w 96"/>
              <a:gd name="T37" fmla="*/ 117 h 325"/>
              <a:gd name="T38" fmla="*/ 44 w 96"/>
              <a:gd name="T39" fmla="*/ 120 h 325"/>
              <a:gd name="T40" fmla="*/ 50 w 96"/>
              <a:gd name="T41" fmla="*/ 125 h 325"/>
              <a:gd name="T42" fmla="*/ 57 w 96"/>
              <a:gd name="T43" fmla="*/ 130 h 325"/>
              <a:gd name="T44" fmla="*/ 55 w 96"/>
              <a:gd name="T45" fmla="*/ 136 h 325"/>
              <a:gd name="T46" fmla="*/ 55 w 96"/>
              <a:gd name="T47" fmla="*/ 143 h 325"/>
              <a:gd name="T48" fmla="*/ 58 w 96"/>
              <a:gd name="T49" fmla="*/ 149 h 325"/>
              <a:gd name="T50" fmla="*/ 61 w 96"/>
              <a:gd name="T51" fmla="*/ 156 h 325"/>
              <a:gd name="T52" fmla="*/ 58 w 96"/>
              <a:gd name="T53" fmla="*/ 161 h 325"/>
              <a:gd name="T54" fmla="*/ 58 w 96"/>
              <a:gd name="T55" fmla="*/ 167 h 325"/>
              <a:gd name="T56" fmla="*/ 58 w 96"/>
              <a:gd name="T57" fmla="*/ 175 h 325"/>
              <a:gd name="T58" fmla="*/ 55 w 96"/>
              <a:gd name="T59" fmla="*/ 180 h 325"/>
              <a:gd name="T60" fmla="*/ 52 w 96"/>
              <a:gd name="T61" fmla="*/ 185 h 325"/>
              <a:gd name="T62" fmla="*/ 50 w 96"/>
              <a:gd name="T63" fmla="*/ 190 h 325"/>
              <a:gd name="T64" fmla="*/ 55 w 96"/>
              <a:gd name="T65" fmla="*/ 192 h 325"/>
              <a:gd name="T66" fmla="*/ 57 w 96"/>
              <a:gd name="T67" fmla="*/ 198 h 325"/>
              <a:gd name="T68" fmla="*/ 60 w 96"/>
              <a:gd name="T69" fmla="*/ 203 h 325"/>
              <a:gd name="T70" fmla="*/ 65 w 96"/>
              <a:gd name="T71" fmla="*/ 208 h 325"/>
              <a:gd name="T72" fmla="*/ 65 w 96"/>
              <a:gd name="T73" fmla="*/ 213 h 325"/>
              <a:gd name="T74" fmla="*/ 66 w 96"/>
              <a:gd name="T75" fmla="*/ 219 h 325"/>
              <a:gd name="T76" fmla="*/ 63 w 96"/>
              <a:gd name="T77" fmla="*/ 224 h 325"/>
              <a:gd name="T78" fmla="*/ 65 w 96"/>
              <a:gd name="T79" fmla="*/ 231 h 325"/>
              <a:gd name="T80" fmla="*/ 71 w 96"/>
              <a:gd name="T81" fmla="*/ 232 h 325"/>
              <a:gd name="T82" fmla="*/ 74 w 96"/>
              <a:gd name="T83" fmla="*/ 234 h 325"/>
              <a:gd name="T84" fmla="*/ 81 w 96"/>
              <a:gd name="T85" fmla="*/ 236 h 325"/>
              <a:gd name="T86" fmla="*/ 86 w 96"/>
              <a:gd name="T87" fmla="*/ 240 h 325"/>
              <a:gd name="T88" fmla="*/ 87 w 96"/>
              <a:gd name="T89" fmla="*/ 244 h 325"/>
              <a:gd name="T90" fmla="*/ 87 w 96"/>
              <a:gd name="T91" fmla="*/ 249 h 325"/>
              <a:gd name="T92" fmla="*/ 87 w 96"/>
              <a:gd name="T93" fmla="*/ 253 h 325"/>
              <a:gd name="T94" fmla="*/ 89 w 96"/>
              <a:gd name="T95" fmla="*/ 257 h 325"/>
              <a:gd name="T96" fmla="*/ 92 w 96"/>
              <a:gd name="T97" fmla="*/ 260 h 325"/>
              <a:gd name="T98" fmla="*/ 94 w 96"/>
              <a:gd name="T99" fmla="*/ 265 h 325"/>
              <a:gd name="T100" fmla="*/ 94 w 96"/>
              <a:gd name="T101" fmla="*/ 270 h 325"/>
              <a:gd name="T102" fmla="*/ 94 w 96"/>
              <a:gd name="T103" fmla="*/ 271 h 325"/>
              <a:gd name="T104" fmla="*/ 92 w 96"/>
              <a:gd name="T105" fmla="*/ 276 h 325"/>
              <a:gd name="T106" fmla="*/ 92 w 96"/>
              <a:gd name="T107" fmla="*/ 283 h 325"/>
              <a:gd name="T108" fmla="*/ 91 w 96"/>
              <a:gd name="T109" fmla="*/ 288 h 325"/>
              <a:gd name="T110" fmla="*/ 91 w 96"/>
              <a:gd name="T111" fmla="*/ 293 h 325"/>
              <a:gd name="T112" fmla="*/ 89 w 96"/>
              <a:gd name="T113" fmla="*/ 296 h 325"/>
              <a:gd name="T114" fmla="*/ 89 w 96"/>
              <a:gd name="T115" fmla="*/ 299 h 325"/>
              <a:gd name="T116" fmla="*/ 89 w 96"/>
              <a:gd name="T117" fmla="*/ 302 h 325"/>
              <a:gd name="T118" fmla="*/ 87 w 96"/>
              <a:gd name="T119" fmla="*/ 306 h 325"/>
              <a:gd name="T120" fmla="*/ 84 w 96"/>
              <a:gd name="T121" fmla="*/ 310 h 325"/>
              <a:gd name="T122" fmla="*/ 83 w 96"/>
              <a:gd name="T123" fmla="*/ 315 h 325"/>
              <a:gd name="T124" fmla="*/ 79 w 96"/>
              <a:gd name="T125" fmla="*/ 323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6" h="325">
                <a:moveTo>
                  <a:pt x="21" y="0"/>
                </a:moveTo>
                <a:lnTo>
                  <a:pt x="19" y="0"/>
                </a:lnTo>
                <a:lnTo>
                  <a:pt x="19" y="1"/>
                </a:lnTo>
                <a:lnTo>
                  <a:pt x="19" y="5"/>
                </a:lnTo>
                <a:lnTo>
                  <a:pt x="19" y="6"/>
                </a:lnTo>
                <a:lnTo>
                  <a:pt x="19" y="8"/>
                </a:lnTo>
                <a:lnTo>
                  <a:pt x="19" y="10"/>
                </a:lnTo>
                <a:lnTo>
                  <a:pt x="18" y="11"/>
                </a:lnTo>
                <a:lnTo>
                  <a:pt x="18" y="13"/>
                </a:lnTo>
                <a:lnTo>
                  <a:pt x="16" y="14"/>
                </a:lnTo>
                <a:lnTo>
                  <a:pt x="14" y="16"/>
                </a:lnTo>
                <a:lnTo>
                  <a:pt x="14" y="18"/>
                </a:lnTo>
                <a:lnTo>
                  <a:pt x="13" y="19"/>
                </a:lnTo>
                <a:lnTo>
                  <a:pt x="9" y="21"/>
                </a:lnTo>
                <a:lnTo>
                  <a:pt x="8" y="23"/>
                </a:lnTo>
                <a:lnTo>
                  <a:pt x="6" y="24"/>
                </a:lnTo>
                <a:lnTo>
                  <a:pt x="5" y="24"/>
                </a:lnTo>
                <a:lnTo>
                  <a:pt x="3" y="26"/>
                </a:lnTo>
                <a:lnTo>
                  <a:pt x="1" y="27"/>
                </a:lnTo>
                <a:lnTo>
                  <a:pt x="0" y="27"/>
                </a:lnTo>
                <a:lnTo>
                  <a:pt x="0" y="29"/>
                </a:lnTo>
                <a:lnTo>
                  <a:pt x="1" y="31"/>
                </a:lnTo>
                <a:lnTo>
                  <a:pt x="1" y="32"/>
                </a:lnTo>
                <a:lnTo>
                  <a:pt x="1" y="36"/>
                </a:lnTo>
                <a:lnTo>
                  <a:pt x="1" y="37"/>
                </a:lnTo>
                <a:lnTo>
                  <a:pt x="3" y="37"/>
                </a:lnTo>
                <a:lnTo>
                  <a:pt x="3" y="39"/>
                </a:lnTo>
                <a:lnTo>
                  <a:pt x="3" y="40"/>
                </a:lnTo>
                <a:lnTo>
                  <a:pt x="1" y="40"/>
                </a:lnTo>
                <a:lnTo>
                  <a:pt x="0" y="42"/>
                </a:lnTo>
                <a:lnTo>
                  <a:pt x="0" y="44"/>
                </a:lnTo>
                <a:lnTo>
                  <a:pt x="0" y="45"/>
                </a:lnTo>
                <a:lnTo>
                  <a:pt x="0" y="47"/>
                </a:lnTo>
                <a:lnTo>
                  <a:pt x="1" y="47"/>
                </a:lnTo>
                <a:lnTo>
                  <a:pt x="3" y="47"/>
                </a:lnTo>
                <a:lnTo>
                  <a:pt x="8" y="47"/>
                </a:lnTo>
                <a:lnTo>
                  <a:pt x="8" y="49"/>
                </a:lnTo>
                <a:lnTo>
                  <a:pt x="9" y="50"/>
                </a:lnTo>
                <a:lnTo>
                  <a:pt x="11" y="50"/>
                </a:lnTo>
                <a:lnTo>
                  <a:pt x="11" y="52"/>
                </a:lnTo>
                <a:lnTo>
                  <a:pt x="14" y="53"/>
                </a:lnTo>
                <a:lnTo>
                  <a:pt x="16" y="53"/>
                </a:lnTo>
                <a:lnTo>
                  <a:pt x="16" y="55"/>
                </a:lnTo>
                <a:lnTo>
                  <a:pt x="18" y="55"/>
                </a:lnTo>
                <a:lnTo>
                  <a:pt x="19" y="55"/>
                </a:lnTo>
                <a:lnTo>
                  <a:pt x="21" y="57"/>
                </a:lnTo>
                <a:lnTo>
                  <a:pt x="21" y="58"/>
                </a:lnTo>
                <a:lnTo>
                  <a:pt x="22" y="58"/>
                </a:lnTo>
                <a:lnTo>
                  <a:pt x="22" y="60"/>
                </a:lnTo>
                <a:lnTo>
                  <a:pt x="24" y="60"/>
                </a:lnTo>
                <a:lnTo>
                  <a:pt x="24" y="62"/>
                </a:lnTo>
                <a:lnTo>
                  <a:pt x="26" y="63"/>
                </a:lnTo>
                <a:lnTo>
                  <a:pt x="27" y="65"/>
                </a:lnTo>
                <a:lnTo>
                  <a:pt x="27" y="66"/>
                </a:lnTo>
                <a:lnTo>
                  <a:pt x="29" y="66"/>
                </a:lnTo>
                <a:lnTo>
                  <a:pt x="31" y="66"/>
                </a:lnTo>
                <a:lnTo>
                  <a:pt x="31" y="68"/>
                </a:lnTo>
                <a:lnTo>
                  <a:pt x="31" y="70"/>
                </a:lnTo>
                <a:lnTo>
                  <a:pt x="35" y="71"/>
                </a:lnTo>
                <a:lnTo>
                  <a:pt x="37" y="71"/>
                </a:lnTo>
                <a:lnTo>
                  <a:pt x="39" y="73"/>
                </a:lnTo>
                <a:lnTo>
                  <a:pt x="40" y="75"/>
                </a:lnTo>
                <a:lnTo>
                  <a:pt x="42" y="75"/>
                </a:lnTo>
                <a:lnTo>
                  <a:pt x="42" y="76"/>
                </a:lnTo>
                <a:lnTo>
                  <a:pt x="44" y="76"/>
                </a:lnTo>
                <a:lnTo>
                  <a:pt x="44" y="78"/>
                </a:lnTo>
                <a:lnTo>
                  <a:pt x="45" y="79"/>
                </a:lnTo>
                <a:lnTo>
                  <a:pt x="47" y="79"/>
                </a:lnTo>
                <a:lnTo>
                  <a:pt x="47" y="81"/>
                </a:lnTo>
                <a:lnTo>
                  <a:pt x="45" y="83"/>
                </a:lnTo>
                <a:lnTo>
                  <a:pt x="45" y="84"/>
                </a:lnTo>
                <a:lnTo>
                  <a:pt x="44" y="86"/>
                </a:lnTo>
                <a:lnTo>
                  <a:pt x="44" y="88"/>
                </a:lnTo>
                <a:lnTo>
                  <a:pt x="45" y="89"/>
                </a:lnTo>
                <a:lnTo>
                  <a:pt x="45" y="91"/>
                </a:lnTo>
                <a:lnTo>
                  <a:pt x="47" y="91"/>
                </a:lnTo>
                <a:lnTo>
                  <a:pt x="47" y="92"/>
                </a:lnTo>
                <a:lnTo>
                  <a:pt x="47" y="94"/>
                </a:lnTo>
                <a:lnTo>
                  <a:pt x="45" y="94"/>
                </a:lnTo>
                <a:lnTo>
                  <a:pt x="45" y="96"/>
                </a:lnTo>
                <a:lnTo>
                  <a:pt x="45" y="97"/>
                </a:lnTo>
                <a:lnTo>
                  <a:pt x="44" y="97"/>
                </a:lnTo>
                <a:lnTo>
                  <a:pt x="44" y="99"/>
                </a:lnTo>
                <a:lnTo>
                  <a:pt x="42" y="101"/>
                </a:lnTo>
                <a:lnTo>
                  <a:pt x="40" y="101"/>
                </a:lnTo>
                <a:lnTo>
                  <a:pt x="40" y="102"/>
                </a:lnTo>
                <a:lnTo>
                  <a:pt x="40" y="104"/>
                </a:lnTo>
                <a:lnTo>
                  <a:pt x="39" y="105"/>
                </a:lnTo>
                <a:lnTo>
                  <a:pt x="39" y="107"/>
                </a:lnTo>
                <a:lnTo>
                  <a:pt x="40" y="107"/>
                </a:lnTo>
                <a:lnTo>
                  <a:pt x="40" y="109"/>
                </a:lnTo>
                <a:lnTo>
                  <a:pt x="42" y="112"/>
                </a:lnTo>
                <a:lnTo>
                  <a:pt x="42" y="114"/>
                </a:lnTo>
                <a:lnTo>
                  <a:pt x="42" y="115"/>
                </a:lnTo>
                <a:lnTo>
                  <a:pt x="42" y="117"/>
                </a:lnTo>
                <a:lnTo>
                  <a:pt x="44" y="117"/>
                </a:lnTo>
                <a:lnTo>
                  <a:pt x="44" y="118"/>
                </a:lnTo>
                <a:lnTo>
                  <a:pt x="45" y="118"/>
                </a:lnTo>
                <a:lnTo>
                  <a:pt x="45" y="120"/>
                </a:lnTo>
                <a:lnTo>
                  <a:pt x="44" y="120"/>
                </a:lnTo>
                <a:lnTo>
                  <a:pt x="44" y="122"/>
                </a:lnTo>
                <a:lnTo>
                  <a:pt x="45" y="122"/>
                </a:lnTo>
                <a:lnTo>
                  <a:pt x="45" y="123"/>
                </a:lnTo>
                <a:lnTo>
                  <a:pt x="47" y="123"/>
                </a:lnTo>
                <a:lnTo>
                  <a:pt x="50" y="125"/>
                </a:lnTo>
                <a:lnTo>
                  <a:pt x="52" y="125"/>
                </a:lnTo>
                <a:lnTo>
                  <a:pt x="55" y="125"/>
                </a:lnTo>
                <a:lnTo>
                  <a:pt x="55" y="127"/>
                </a:lnTo>
                <a:lnTo>
                  <a:pt x="57" y="128"/>
                </a:lnTo>
                <a:lnTo>
                  <a:pt x="57" y="130"/>
                </a:lnTo>
                <a:lnTo>
                  <a:pt x="57" y="131"/>
                </a:lnTo>
                <a:lnTo>
                  <a:pt x="57" y="133"/>
                </a:lnTo>
                <a:lnTo>
                  <a:pt x="55" y="133"/>
                </a:lnTo>
                <a:lnTo>
                  <a:pt x="55" y="135"/>
                </a:lnTo>
                <a:lnTo>
                  <a:pt x="55" y="136"/>
                </a:lnTo>
                <a:lnTo>
                  <a:pt x="57" y="136"/>
                </a:lnTo>
                <a:lnTo>
                  <a:pt x="57" y="138"/>
                </a:lnTo>
                <a:lnTo>
                  <a:pt x="55" y="140"/>
                </a:lnTo>
                <a:lnTo>
                  <a:pt x="55" y="141"/>
                </a:lnTo>
                <a:lnTo>
                  <a:pt x="55" y="143"/>
                </a:lnTo>
                <a:lnTo>
                  <a:pt x="55" y="145"/>
                </a:lnTo>
                <a:lnTo>
                  <a:pt x="55" y="146"/>
                </a:lnTo>
                <a:lnTo>
                  <a:pt x="55" y="148"/>
                </a:lnTo>
                <a:lnTo>
                  <a:pt x="57" y="148"/>
                </a:lnTo>
                <a:lnTo>
                  <a:pt x="58" y="149"/>
                </a:lnTo>
                <a:lnTo>
                  <a:pt x="60" y="149"/>
                </a:lnTo>
                <a:lnTo>
                  <a:pt x="61" y="151"/>
                </a:lnTo>
                <a:lnTo>
                  <a:pt x="61" y="153"/>
                </a:lnTo>
                <a:lnTo>
                  <a:pt x="61" y="154"/>
                </a:lnTo>
                <a:lnTo>
                  <a:pt x="61" y="156"/>
                </a:lnTo>
                <a:lnTo>
                  <a:pt x="61" y="158"/>
                </a:lnTo>
                <a:lnTo>
                  <a:pt x="61" y="159"/>
                </a:lnTo>
                <a:lnTo>
                  <a:pt x="60" y="159"/>
                </a:lnTo>
                <a:lnTo>
                  <a:pt x="60" y="161"/>
                </a:lnTo>
                <a:lnTo>
                  <a:pt x="58" y="161"/>
                </a:lnTo>
                <a:lnTo>
                  <a:pt x="58" y="162"/>
                </a:lnTo>
                <a:lnTo>
                  <a:pt x="60" y="162"/>
                </a:lnTo>
                <a:lnTo>
                  <a:pt x="60" y="164"/>
                </a:lnTo>
                <a:lnTo>
                  <a:pt x="58" y="166"/>
                </a:lnTo>
                <a:lnTo>
                  <a:pt x="58" y="167"/>
                </a:lnTo>
                <a:lnTo>
                  <a:pt x="60" y="169"/>
                </a:lnTo>
                <a:lnTo>
                  <a:pt x="60" y="171"/>
                </a:lnTo>
                <a:lnTo>
                  <a:pt x="58" y="172"/>
                </a:lnTo>
                <a:lnTo>
                  <a:pt x="58" y="174"/>
                </a:lnTo>
                <a:lnTo>
                  <a:pt x="58" y="175"/>
                </a:lnTo>
                <a:lnTo>
                  <a:pt x="58" y="177"/>
                </a:lnTo>
                <a:lnTo>
                  <a:pt x="57" y="177"/>
                </a:lnTo>
                <a:lnTo>
                  <a:pt x="57" y="179"/>
                </a:lnTo>
                <a:lnTo>
                  <a:pt x="55" y="179"/>
                </a:lnTo>
                <a:lnTo>
                  <a:pt x="55" y="180"/>
                </a:lnTo>
                <a:lnTo>
                  <a:pt x="53" y="180"/>
                </a:lnTo>
                <a:lnTo>
                  <a:pt x="53" y="182"/>
                </a:lnTo>
                <a:lnTo>
                  <a:pt x="52" y="184"/>
                </a:lnTo>
                <a:lnTo>
                  <a:pt x="50" y="184"/>
                </a:lnTo>
                <a:lnTo>
                  <a:pt x="52" y="185"/>
                </a:lnTo>
                <a:lnTo>
                  <a:pt x="50" y="185"/>
                </a:lnTo>
                <a:lnTo>
                  <a:pt x="48" y="187"/>
                </a:lnTo>
                <a:lnTo>
                  <a:pt x="50" y="187"/>
                </a:lnTo>
                <a:lnTo>
                  <a:pt x="50" y="188"/>
                </a:lnTo>
                <a:lnTo>
                  <a:pt x="50" y="190"/>
                </a:lnTo>
                <a:lnTo>
                  <a:pt x="52" y="192"/>
                </a:lnTo>
                <a:lnTo>
                  <a:pt x="52" y="190"/>
                </a:lnTo>
                <a:lnTo>
                  <a:pt x="52" y="192"/>
                </a:lnTo>
                <a:lnTo>
                  <a:pt x="53" y="192"/>
                </a:lnTo>
                <a:lnTo>
                  <a:pt x="55" y="192"/>
                </a:lnTo>
                <a:lnTo>
                  <a:pt x="55" y="193"/>
                </a:lnTo>
                <a:lnTo>
                  <a:pt x="55" y="195"/>
                </a:lnTo>
                <a:lnTo>
                  <a:pt x="55" y="197"/>
                </a:lnTo>
                <a:lnTo>
                  <a:pt x="57" y="197"/>
                </a:lnTo>
                <a:lnTo>
                  <a:pt x="57" y="198"/>
                </a:lnTo>
                <a:lnTo>
                  <a:pt x="57" y="200"/>
                </a:lnTo>
                <a:lnTo>
                  <a:pt x="57" y="201"/>
                </a:lnTo>
                <a:lnTo>
                  <a:pt x="58" y="201"/>
                </a:lnTo>
                <a:lnTo>
                  <a:pt x="58" y="203"/>
                </a:lnTo>
                <a:lnTo>
                  <a:pt x="60" y="203"/>
                </a:lnTo>
                <a:lnTo>
                  <a:pt x="60" y="205"/>
                </a:lnTo>
                <a:lnTo>
                  <a:pt x="63" y="206"/>
                </a:lnTo>
                <a:lnTo>
                  <a:pt x="65" y="208"/>
                </a:lnTo>
                <a:lnTo>
                  <a:pt x="63" y="208"/>
                </a:lnTo>
                <a:lnTo>
                  <a:pt x="65" y="208"/>
                </a:lnTo>
                <a:lnTo>
                  <a:pt x="65" y="210"/>
                </a:lnTo>
                <a:lnTo>
                  <a:pt x="66" y="210"/>
                </a:lnTo>
                <a:lnTo>
                  <a:pt x="66" y="211"/>
                </a:lnTo>
                <a:lnTo>
                  <a:pt x="65" y="211"/>
                </a:lnTo>
                <a:lnTo>
                  <a:pt x="65" y="213"/>
                </a:lnTo>
                <a:lnTo>
                  <a:pt x="66" y="213"/>
                </a:lnTo>
                <a:lnTo>
                  <a:pt x="66" y="214"/>
                </a:lnTo>
                <a:lnTo>
                  <a:pt x="66" y="216"/>
                </a:lnTo>
                <a:lnTo>
                  <a:pt x="66" y="218"/>
                </a:lnTo>
                <a:lnTo>
                  <a:pt x="66" y="219"/>
                </a:lnTo>
                <a:lnTo>
                  <a:pt x="66" y="221"/>
                </a:lnTo>
                <a:lnTo>
                  <a:pt x="65" y="221"/>
                </a:lnTo>
                <a:lnTo>
                  <a:pt x="65" y="223"/>
                </a:lnTo>
                <a:lnTo>
                  <a:pt x="63" y="223"/>
                </a:lnTo>
                <a:lnTo>
                  <a:pt x="63" y="224"/>
                </a:lnTo>
                <a:lnTo>
                  <a:pt x="63" y="226"/>
                </a:lnTo>
                <a:lnTo>
                  <a:pt x="65" y="226"/>
                </a:lnTo>
                <a:lnTo>
                  <a:pt x="65" y="227"/>
                </a:lnTo>
                <a:lnTo>
                  <a:pt x="65" y="229"/>
                </a:lnTo>
                <a:lnTo>
                  <a:pt x="65" y="231"/>
                </a:lnTo>
                <a:lnTo>
                  <a:pt x="66" y="231"/>
                </a:lnTo>
                <a:lnTo>
                  <a:pt x="68" y="231"/>
                </a:lnTo>
                <a:lnTo>
                  <a:pt x="70" y="231"/>
                </a:lnTo>
                <a:lnTo>
                  <a:pt x="71" y="231"/>
                </a:lnTo>
                <a:lnTo>
                  <a:pt x="71" y="232"/>
                </a:lnTo>
                <a:lnTo>
                  <a:pt x="73" y="232"/>
                </a:lnTo>
                <a:lnTo>
                  <a:pt x="74" y="232"/>
                </a:lnTo>
                <a:lnTo>
                  <a:pt x="74" y="234"/>
                </a:lnTo>
                <a:lnTo>
                  <a:pt x="74" y="232"/>
                </a:lnTo>
                <a:lnTo>
                  <a:pt x="74" y="234"/>
                </a:lnTo>
                <a:lnTo>
                  <a:pt x="76" y="234"/>
                </a:lnTo>
                <a:lnTo>
                  <a:pt x="78" y="236"/>
                </a:lnTo>
                <a:lnTo>
                  <a:pt x="79" y="234"/>
                </a:lnTo>
                <a:lnTo>
                  <a:pt x="79" y="236"/>
                </a:lnTo>
                <a:lnTo>
                  <a:pt x="81" y="236"/>
                </a:lnTo>
                <a:lnTo>
                  <a:pt x="83" y="236"/>
                </a:lnTo>
                <a:lnTo>
                  <a:pt x="84" y="236"/>
                </a:lnTo>
                <a:lnTo>
                  <a:pt x="86" y="237"/>
                </a:lnTo>
                <a:lnTo>
                  <a:pt x="86" y="239"/>
                </a:lnTo>
                <a:lnTo>
                  <a:pt x="86" y="240"/>
                </a:lnTo>
                <a:lnTo>
                  <a:pt x="87" y="240"/>
                </a:lnTo>
                <a:lnTo>
                  <a:pt x="87" y="242"/>
                </a:lnTo>
                <a:lnTo>
                  <a:pt x="86" y="242"/>
                </a:lnTo>
                <a:lnTo>
                  <a:pt x="86" y="244"/>
                </a:lnTo>
                <a:lnTo>
                  <a:pt x="87" y="244"/>
                </a:lnTo>
                <a:lnTo>
                  <a:pt x="86" y="245"/>
                </a:lnTo>
                <a:lnTo>
                  <a:pt x="87" y="245"/>
                </a:lnTo>
                <a:lnTo>
                  <a:pt x="87" y="247"/>
                </a:lnTo>
                <a:lnTo>
                  <a:pt x="86" y="247"/>
                </a:lnTo>
                <a:lnTo>
                  <a:pt x="87" y="249"/>
                </a:lnTo>
                <a:lnTo>
                  <a:pt x="87" y="250"/>
                </a:lnTo>
                <a:lnTo>
                  <a:pt x="89" y="250"/>
                </a:lnTo>
                <a:lnTo>
                  <a:pt x="87" y="250"/>
                </a:lnTo>
                <a:lnTo>
                  <a:pt x="87" y="252"/>
                </a:lnTo>
                <a:lnTo>
                  <a:pt x="87" y="253"/>
                </a:lnTo>
                <a:lnTo>
                  <a:pt x="89" y="253"/>
                </a:lnTo>
                <a:lnTo>
                  <a:pt x="87" y="253"/>
                </a:lnTo>
                <a:lnTo>
                  <a:pt x="89" y="253"/>
                </a:lnTo>
                <a:lnTo>
                  <a:pt x="89" y="255"/>
                </a:lnTo>
                <a:lnTo>
                  <a:pt x="89" y="257"/>
                </a:lnTo>
                <a:lnTo>
                  <a:pt x="91" y="257"/>
                </a:lnTo>
                <a:lnTo>
                  <a:pt x="89" y="257"/>
                </a:lnTo>
                <a:lnTo>
                  <a:pt x="91" y="257"/>
                </a:lnTo>
                <a:lnTo>
                  <a:pt x="91" y="258"/>
                </a:lnTo>
                <a:lnTo>
                  <a:pt x="92" y="260"/>
                </a:lnTo>
                <a:lnTo>
                  <a:pt x="94" y="262"/>
                </a:lnTo>
                <a:lnTo>
                  <a:pt x="94" y="263"/>
                </a:lnTo>
                <a:lnTo>
                  <a:pt x="94" y="265"/>
                </a:lnTo>
                <a:lnTo>
                  <a:pt x="96" y="265"/>
                </a:lnTo>
                <a:lnTo>
                  <a:pt x="94" y="265"/>
                </a:lnTo>
                <a:lnTo>
                  <a:pt x="94" y="266"/>
                </a:lnTo>
                <a:lnTo>
                  <a:pt x="94" y="268"/>
                </a:lnTo>
                <a:lnTo>
                  <a:pt x="96" y="268"/>
                </a:lnTo>
                <a:lnTo>
                  <a:pt x="94" y="268"/>
                </a:lnTo>
                <a:lnTo>
                  <a:pt x="94" y="270"/>
                </a:lnTo>
                <a:lnTo>
                  <a:pt x="94" y="268"/>
                </a:lnTo>
                <a:lnTo>
                  <a:pt x="94" y="270"/>
                </a:lnTo>
                <a:lnTo>
                  <a:pt x="94" y="271"/>
                </a:lnTo>
                <a:lnTo>
                  <a:pt x="92" y="271"/>
                </a:lnTo>
                <a:lnTo>
                  <a:pt x="94" y="271"/>
                </a:lnTo>
                <a:lnTo>
                  <a:pt x="92" y="273"/>
                </a:lnTo>
                <a:lnTo>
                  <a:pt x="94" y="273"/>
                </a:lnTo>
                <a:lnTo>
                  <a:pt x="92" y="273"/>
                </a:lnTo>
                <a:lnTo>
                  <a:pt x="92" y="275"/>
                </a:lnTo>
                <a:lnTo>
                  <a:pt x="92" y="276"/>
                </a:lnTo>
                <a:lnTo>
                  <a:pt x="92" y="278"/>
                </a:lnTo>
                <a:lnTo>
                  <a:pt x="92" y="279"/>
                </a:lnTo>
                <a:lnTo>
                  <a:pt x="91" y="279"/>
                </a:lnTo>
                <a:lnTo>
                  <a:pt x="92" y="281"/>
                </a:lnTo>
                <a:lnTo>
                  <a:pt x="92" y="283"/>
                </a:lnTo>
                <a:lnTo>
                  <a:pt x="91" y="283"/>
                </a:lnTo>
                <a:lnTo>
                  <a:pt x="92" y="284"/>
                </a:lnTo>
                <a:lnTo>
                  <a:pt x="92" y="286"/>
                </a:lnTo>
                <a:lnTo>
                  <a:pt x="92" y="288"/>
                </a:lnTo>
                <a:lnTo>
                  <a:pt x="91" y="288"/>
                </a:lnTo>
                <a:lnTo>
                  <a:pt x="91" y="286"/>
                </a:lnTo>
                <a:lnTo>
                  <a:pt x="91" y="288"/>
                </a:lnTo>
                <a:lnTo>
                  <a:pt x="91" y="289"/>
                </a:lnTo>
                <a:lnTo>
                  <a:pt x="91" y="291"/>
                </a:lnTo>
                <a:lnTo>
                  <a:pt x="91" y="293"/>
                </a:lnTo>
                <a:lnTo>
                  <a:pt x="91" y="294"/>
                </a:lnTo>
                <a:lnTo>
                  <a:pt x="91" y="296"/>
                </a:lnTo>
                <a:lnTo>
                  <a:pt x="89" y="296"/>
                </a:lnTo>
                <a:lnTo>
                  <a:pt x="91" y="296"/>
                </a:lnTo>
                <a:lnTo>
                  <a:pt x="89" y="296"/>
                </a:lnTo>
                <a:lnTo>
                  <a:pt x="91" y="296"/>
                </a:lnTo>
                <a:lnTo>
                  <a:pt x="89" y="296"/>
                </a:lnTo>
                <a:lnTo>
                  <a:pt x="91" y="297"/>
                </a:lnTo>
                <a:lnTo>
                  <a:pt x="89" y="297"/>
                </a:lnTo>
                <a:lnTo>
                  <a:pt x="89" y="299"/>
                </a:lnTo>
                <a:lnTo>
                  <a:pt x="89" y="301"/>
                </a:lnTo>
                <a:lnTo>
                  <a:pt x="87" y="301"/>
                </a:lnTo>
                <a:lnTo>
                  <a:pt x="89" y="301"/>
                </a:lnTo>
                <a:lnTo>
                  <a:pt x="87" y="301"/>
                </a:lnTo>
                <a:lnTo>
                  <a:pt x="89" y="302"/>
                </a:lnTo>
                <a:lnTo>
                  <a:pt x="87" y="302"/>
                </a:lnTo>
                <a:lnTo>
                  <a:pt x="87" y="304"/>
                </a:lnTo>
                <a:lnTo>
                  <a:pt x="86" y="304"/>
                </a:lnTo>
                <a:lnTo>
                  <a:pt x="86" y="306"/>
                </a:lnTo>
                <a:lnTo>
                  <a:pt x="87" y="306"/>
                </a:lnTo>
                <a:lnTo>
                  <a:pt x="86" y="307"/>
                </a:lnTo>
                <a:lnTo>
                  <a:pt x="87" y="307"/>
                </a:lnTo>
                <a:lnTo>
                  <a:pt x="86" y="309"/>
                </a:lnTo>
                <a:lnTo>
                  <a:pt x="86" y="310"/>
                </a:lnTo>
                <a:lnTo>
                  <a:pt x="84" y="310"/>
                </a:lnTo>
                <a:lnTo>
                  <a:pt x="84" y="312"/>
                </a:lnTo>
                <a:lnTo>
                  <a:pt x="86" y="312"/>
                </a:lnTo>
                <a:lnTo>
                  <a:pt x="84" y="314"/>
                </a:lnTo>
                <a:lnTo>
                  <a:pt x="83" y="314"/>
                </a:lnTo>
                <a:lnTo>
                  <a:pt x="83" y="315"/>
                </a:lnTo>
                <a:lnTo>
                  <a:pt x="81" y="317"/>
                </a:lnTo>
                <a:lnTo>
                  <a:pt x="81" y="319"/>
                </a:lnTo>
                <a:lnTo>
                  <a:pt x="79" y="320"/>
                </a:lnTo>
                <a:lnTo>
                  <a:pt x="78" y="322"/>
                </a:lnTo>
                <a:lnTo>
                  <a:pt x="79" y="323"/>
                </a:lnTo>
                <a:lnTo>
                  <a:pt x="79" y="325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69" name="Freeform 243"/>
          <p:cNvSpPr>
            <a:spLocks/>
          </p:cNvSpPr>
          <p:nvPr/>
        </p:nvSpPr>
        <p:spPr bwMode="auto">
          <a:xfrm>
            <a:off x="7935118" y="3351575"/>
            <a:ext cx="38988" cy="61436"/>
          </a:xfrm>
          <a:custGeom>
            <a:avLst/>
            <a:gdLst>
              <a:gd name="T0" fmla="*/ 63 w 66"/>
              <a:gd name="T1" fmla="*/ 10 h 104"/>
              <a:gd name="T2" fmla="*/ 60 w 66"/>
              <a:gd name="T3" fmla="*/ 8 h 104"/>
              <a:gd name="T4" fmla="*/ 58 w 66"/>
              <a:gd name="T5" fmla="*/ 10 h 104"/>
              <a:gd name="T6" fmla="*/ 53 w 66"/>
              <a:gd name="T7" fmla="*/ 13 h 104"/>
              <a:gd name="T8" fmla="*/ 52 w 66"/>
              <a:gd name="T9" fmla="*/ 12 h 104"/>
              <a:gd name="T10" fmla="*/ 52 w 66"/>
              <a:gd name="T11" fmla="*/ 10 h 104"/>
              <a:gd name="T12" fmla="*/ 49 w 66"/>
              <a:gd name="T13" fmla="*/ 10 h 104"/>
              <a:gd name="T14" fmla="*/ 44 w 66"/>
              <a:gd name="T15" fmla="*/ 12 h 104"/>
              <a:gd name="T16" fmla="*/ 39 w 66"/>
              <a:gd name="T17" fmla="*/ 7 h 104"/>
              <a:gd name="T18" fmla="*/ 37 w 66"/>
              <a:gd name="T19" fmla="*/ 4 h 104"/>
              <a:gd name="T20" fmla="*/ 34 w 66"/>
              <a:gd name="T21" fmla="*/ 2 h 104"/>
              <a:gd name="T22" fmla="*/ 29 w 66"/>
              <a:gd name="T23" fmla="*/ 2 h 104"/>
              <a:gd name="T24" fmla="*/ 24 w 66"/>
              <a:gd name="T25" fmla="*/ 2 h 104"/>
              <a:gd name="T26" fmla="*/ 22 w 66"/>
              <a:gd name="T27" fmla="*/ 4 h 104"/>
              <a:gd name="T28" fmla="*/ 19 w 66"/>
              <a:gd name="T29" fmla="*/ 7 h 104"/>
              <a:gd name="T30" fmla="*/ 16 w 66"/>
              <a:gd name="T31" fmla="*/ 7 h 104"/>
              <a:gd name="T32" fmla="*/ 9 w 66"/>
              <a:gd name="T33" fmla="*/ 7 h 104"/>
              <a:gd name="T34" fmla="*/ 6 w 66"/>
              <a:gd name="T35" fmla="*/ 10 h 104"/>
              <a:gd name="T36" fmla="*/ 8 w 66"/>
              <a:gd name="T37" fmla="*/ 13 h 104"/>
              <a:gd name="T38" fmla="*/ 6 w 66"/>
              <a:gd name="T39" fmla="*/ 18 h 104"/>
              <a:gd name="T40" fmla="*/ 8 w 66"/>
              <a:gd name="T41" fmla="*/ 21 h 104"/>
              <a:gd name="T42" fmla="*/ 9 w 66"/>
              <a:gd name="T43" fmla="*/ 23 h 104"/>
              <a:gd name="T44" fmla="*/ 8 w 66"/>
              <a:gd name="T45" fmla="*/ 25 h 104"/>
              <a:gd name="T46" fmla="*/ 5 w 66"/>
              <a:gd name="T47" fmla="*/ 28 h 104"/>
              <a:gd name="T48" fmla="*/ 6 w 66"/>
              <a:gd name="T49" fmla="*/ 33 h 104"/>
              <a:gd name="T50" fmla="*/ 1 w 66"/>
              <a:gd name="T51" fmla="*/ 36 h 104"/>
              <a:gd name="T52" fmla="*/ 0 w 66"/>
              <a:gd name="T53" fmla="*/ 38 h 104"/>
              <a:gd name="T54" fmla="*/ 1 w 66"/>
              <a:gd name="T55" fmla="*/ 38 h 104"/>
              <a:gd name="T56" fmla="*/ 5 w 66"/>
              <a:gd name="T57" fmla="*/ 39 h 104"/>
              <a:gd name="T58" fmla="*/ 9 w 66"/>
              <a:gd name="T59" fmla="*/ 41 h 104"/>
              <a:gd name="T60" fmla="*/ 13 w 66"/>
              <a:gd name="T61" fmla="*/ 43 h 104"/>
              <a:gd name="T62" fmla="*/ 13 w 66"/>
              <a:gd name="T63" fmla="*/ 44 h 104"/>
              <a:gd name="T64" fmla="*/ 14 w 66"/>
              <a:gd name="T65" fmla="*/ 47 h 104"/>
              <a:gd name="T66" fmla="*/ 19 w 66"/>
              <a:gd name="T67" fmla="*/ 51 h 104"/>
              <a:gd name="T68" fmla="*/ 26 w 66"/>
              <a:gd name="T69" fmla="*/ 54 h 104"/>
              <a:gd name="T70" fmla="*/ 31 w 66"/>
              <a:gd name="T71" fmla="*/ 54 h 104"/>
              <a:gd name="T72" fmla="*/ 32 w 66"/>
              <a:gd name="T73" fmla="*/ 57 h 104"/>
              <a:gd name="T74" fmla="*/ 31 w 66"/>
              <a:gd name="T75" fmla="*/ 59 h 104"/>
              <a:gd name="T76" fmla="*/ 36 w 66"/>
              <a:gd name="T77" fmla="*/ 62 h 104"/>
              <a:gd name="T78" fmla="*/ 39 w 66"/>
              <a:gd name="T79" fmla="*/ 62 h 104"/>
              <a:gd name="T80" fmla="*/ 40 w 66"/>
              <a:gd name="T81" fmla="*/ 67 h 104"/>
              <a:gd name="T82" fmla="*/ 42 w 66"/>
              <a:gd name="T83" fmla="*/ 69 h 104"/>
              <a:gd name="T84" fmla="*/ 40 w 66"/>
              <a:gd name="T85" fmla="*/ 72 h 104"/>
              <a:gd name="T86" fmla="*/ 37 w 66"/>
              <a:gd name="T87" fmla="*/ 75 h 104"/>
              <a:gd name="T88" fmla="*/ 36 w 66"/>
              <a:gd name="T89" fmla="*/ 78 h 104"/>
              <a:gd name="T90" fmla="*/ 40 w 66"/>
              <a:gd name="T91" fmla="*/ 82 h 104"/>
              <a:gd name="T92" fmla="*/ 42 w 66"/>
              <a:gd name="T93" fmla="*/ 83 h 104"/>
              <a:gd name="T94" fmla="*/ 44 w 66"/>
              <a:gd name="T95" fmla="*/ 86 h 104"/>
              <a:gd name="T96" fmla="*/ 45 w 66"/>
              <a:gd name="T97" fmla="*/ 90 h 104"/>
              <a:gd name="T98" fmla="*/ 49 w 66"/>
              <a:gd name="T99" fmla="*/ 91 h 104"/>
              <a:gd name="T100" fmla="*/ 52 w 66"/>
              <a:gd name="T101" fmla="*/ 93 h 104"/>
              <a:gd name="T102" fmla="*/ 53 w 66"/>
              <a:gd name="T103" fmla="*/ 91 h 104"/>
              <a:gd name="T104" fmla="*/ 52 w 66"/>
              <a:gd name="T105" fmla="*/ 95 h 104"/>
              <a:gd name="T106" fmla="*/ 50 w 66"/>
              <a:gd name="T107" fmla="*/ 95 h 104"/>
              <a:gd name="T108" fmla="*/ 50 w 66"/>
              <a:gd name="T109" fmla="*/ 98 h 104"/>
              <a:gd name="T110" fmla="*/ 49 w 66"/>
              <a:gd name="T111" fmla="*/ 99 h 104"/>
              <a:gd name="T112" fmla="*/ 49 w 66"/>
              <a:gd name="T113" fmla="*/ 101 h 104"/>
              <a:gd name="T114" fmla="*/ 50 w 66"/>
              <a:gd name="T115" fmla="*/ 101 h 104"/>
              <a:gd name="T116" fmla="*/ 53 w 66"/>
              <a:gd name="T117" fmla="*/ 103 h 104"/>
              <a:gd name="T118" fmla="*/ 50 w 66"/>
              <a:gd name="T11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6" h="104">
                <a:moveTo>
                  <a:pt x="66" y="10"/>
                </a:moveTo>
                <a:lnTo>
                  <a:pt x="66" y="10"/>
                </a:lnTo>
                <a:lnTo>
                  <a:pt x="63" y="10"/>
                </a:lnTo>
                <a:lnTo>
                  <a:pt x="62" y="10"/>
                </a:lnTo>
                <a:lnTo>
                  <a:pt x="60" y="10"/>
                </a:lnTo>
                <a:lnTo>
                  <a:pt x="60" y="8"/>
                </a:lnTo>
                <a:lnTo>
                  <a:pt x="60" y="8"/>
                </a:lnTo>
                <a:lnTo>
                  <a:pt x="58" y="8"/>
                </a:lnTo>
                <a:lnTo>
                  <a:pt x="58" y="10"/>
                </a:lnTo>
                <a:lnTo>
                  <a:pt x="58" y="10"/>
                </a:lnTo>
                <a:lnTo>
                  <a:pt x="58" y="12"/>
                </a:lnTo>
                <a:lnTo>
                  <a:pt x="53" y="13"/>
                </a:lnTo>
                <a:lnTo>
                  <a:pt x="53" y="13"/>
                </a:lnTo>
                <a:lnTo>
                  <a:pt x="52" y="12"/>
                </a:lnTo>
                <a:lnTo>
                  <a:pt x="52" y="12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0" y="10"/>
                </a:lnTo>
                <a:lnTo>
                  <a:pt x="49" y="10"/>
                </a:lnTo>
                <a:lnTo>
                  <a:pt x="49" y="10"/>
                </a:lnTo>
                <a:lnTo>
                  <a:pt x="47" y="12"/>
                </a:lnTo>
                <a:lnTo>
                  <a:pt x="45" y="12"/>
                </a:lnTo>
                <a:lnTo>
                  <a:pt x="44" y="12"/>
                </a:lnTo>
                <a:lnTo>
                  <a:pt x="44" y="12"/>
                </a:lnTo>
                <a:lnTo>
                  <a:pt x="42" y="10"/>
                </a:lnTo>
                <a:lnTo>
                  <a:pt x="39" y="7"/>
                </a:lnTo>
                <a:lnTo>
                  <a:pt x="39" y="5"/>
                </a:lnTo>
                <a:lnTo>
                  <a:pt x="39" y="4"/>
                </a:lnTo>
                <a:lnTo>
                  <a:pt x="37" y="4"/>
                </a:lnTo>
                <a:lnTo>
                  <a:pt x="36" y="4"/>
                </a:lnTo>
                <a:lnTo>
                  <a:pt x="34" y="2"/>
                </a:lnTo>
                <a:lnTo>
                  <a:pt x="34" y="2"/>
                </a:lnTo>
                <a:lnTo>
                  <a:pt x="32" y="2"/>
                </a:lnTo>
                <a:lnTo>
                  <a:pt x="31" y="2"/>
                </a:lnTo>
                <a:lnTo>
                  <a:pt x="29" y="2"/>
                </a:lnTo>
                <a:lnTo>
                  <a:pt x="27" y="2"/>
                </a:lnTo>
                <a:lnTo>
                  <a:pt x="26" y="2"/>
                </a:lnTo>
                <a:lnTo>
                  <a:pt x="24" y="2"/>
                </a:lnTo>
                <a:lnTo>
                  <a:pt x="22" y="0"/>
                </a:lnTo>
                <a:lnTo>
                  <a:pt x="22" y="0"/>
                </a:lnTo>
                <a:lnTo>
                  <a:pt x="22" y="4"/>
                </a:lnTo>
                <a:lnTo>
                  <a:pt x="21" y="5"/>
                </a:lnTo>
                <a:lnTo>
                  <a:pt x="21" y="7"/>
                </a:lnTo>
                <a:lnTo>
                  <a:pt x="19" y="7"/>
                </a:lnTo>
                <a:lnTo>
                  <a:pt x="19" y="7"/>
                </a:lnTo>
                <a:lnTo>
                  <a:pt x="18" y="8"/>
                </a:lnTo>
                <a:lnTo>
                  <a:pt x="16" y="7"/>
                </a:lnTo>
                <a:lnTo>
                  <a:pt x="14" y="7"/>
                </a:lnTo>
                <a:lnTo>
                  <a:pt x="13" y="7"/>
                </a:lnTo>
                <a:lnTo>
                  <a:pt x="9" y="7"/>
                </a:lnTo>
                <a:lnTo>
                  <a:pt x="6" y="8"/>
                </a:lnTo>
                <a:lnTo>
                  <a:pt x="6" y="8"/>
                </a:lnTo>
                <a:lnTo>
                  <a:pt x="6" y="10"/>
                </a:lnTo>
                <a:lnTo>
                  <a:pt x="8" y="12"/>
                </a:lnTo>
                <a:lnTo>
                  <a:pt x="8" y="13"/>
                </a:lnTo>
                <a:lnTo>
                  <a:pt x="8" y="13"/>
                </a:lnTo>
                <a:lnTo>
                  <a:pt x="6" y="15"/>
                </a:lnTo>
                <a:lnTo>
                  <a:pt x="6" y="17"/>
                </a:lnTo>
                <a:lnTo>
                  <a:pt x="6" y="18"/>
                </a:lnTo>
                <a:lnTo>
                  <a:pt x="6" y="20"/>
                </a:lnTo>
                <a:lnTo>
                  <a:pt x="6" y="21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9" y="23"/>
                </a:lnTo>
                <a:lnTo>
                  <a:pt x="8" y="23"/>
                </a:lnTo>
                <a:lnTo>
                  <a:pt x="9" y="25"/>
                </a:lnTo>
                <a:lnTo>
                  <a:pt x="8" y="25"/>
                </a:lnTo>
                <a:lnTo>
                  <a:pt x="5" y="26"/>
                </a:lnTo>
                <a:lnTo>
                  <a:pt x="5" y="26"/>
                </a:lnTo>
                <a:lnTo>
                  <a:pt x="5" y="28"/>
                </a:lnTo>
                <a:lnTo>
                  <a:pt x="5" y="30"/>
                </a:lnTo>
                <a:lnTo>
                  <a:pt x="5" y="31"/>
                </a:lnTo>
                <a:lnTo>
                  <a:pt x="6" y="33"/>
                </a:lnTo>
                <a:lnTo>
                  <a:pt x="6" y="34"/>
                </a:lnTo>
                <a:lnTo>
                  <a:pt x="5" y="34"/>
                </a:lnTo>
                <a:lnTo>
                  <a:pt x="1" y="36"/>
                </a:lnTo>
                <a:lnTo>
                  <a:pt x="0" y="36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1" y="38"/>
                </a:lnTo>
                <a:lnTo>
                  <a:pt x="3" y="39"/>
                </a:lnTo>
                <a:lnTo>
                  <a:pt x="5" y="39"/>
                </a:lnTo>
                <a:lnTo>
                  <a:pt x="5" y="39"/>
                </a:lnTo>
                <a:lnTo>
                  <a:pt x="6" y="39"/>
                </a:lnTo>
                <a:lnTo>
                  <a:pt x="8" y="41"/>
                </a:lnTo>
                <a:lnTo>
                  <a:pt x="9" y="41"/>
                </a:lnTo>
                <a:lnTo>
                  <a:pt x="11" y="41"/>
                </a:lnTo>
                <a:lnTo>
                  <a:pt x="11" y="41"/>
                </a:lnTo>
                <a:lnTo>
                  <a:pt x="13" y="43"/>
                </a:lnTo>
                <a:lnTo>
                  <a:pt x="13" y="44"/>
                </a:lnTo>
                <a:lnTo>
                  <a:pt x="13" y="44"/>
                </a:lnTo>
                <a:lnTo>
                  <a:pt x="13" y="44"/>
                </a:lnTo>
                <a:lnTo>
                  <a:pt x="14" y="44"/>
                </a:lnTo>
                <a:lnTo>
                  <a:pt x="14" y="46"/>
                </a:lnTo>
                <a:lnTo>
                  <a:pt x="14" y="47"/>
                </a:lnTo>
                <a:lnTo>
                  <a:pt x="16" y="49"/>
                </a:lnTo>
                <a:lnTo>
                  <a:pt x="18" y="51"/>
                </a:lnTo>
                <a:lnTo>
                  <a:pt x="19" y="51"/>
                </a:lnTo>
                <a:lnTo>
                  <a:pt x="22" y="52"/>
                </a:lnTo>
                <a:lnTo>
                  <a:pt x="24" y="54"/>
                </a:lnTo>
                <a:lnTo>
                  <a:pt x="26" y="54"/>
                </a:lnTo>
                <a:lnTo>
                  <a:pt x="27" y="56"/>
                </a:lnTo>
                <a:lnTo>
                  <a:pt x="27" y="56"/>
                </a:lnTo>
                <a:lnTo>
                  <a:pt x="31" y="54"/>
                </a:lnTo>
                <a:lnTo>
                  <a:pt x="31" y="54"/>
                </a:lnTo>
                <a:lnTo>
                  <a:pt x="32" y="56"/>
                </a:lnTo>
                <a:lnTo>
                  <a:pt x="32" y="57"/>
                </a:lnTo>
                <a:lnTo>
                  <a:pt x="31" y="57"/>
                </a:lnTo>
                <a:lnTo>
                  <a:pt x="31" y="59"/>
                </a:lnTo>
                <a:lnTo>
                  <a:pt x="31" y="59"/>
                </a:lnTo>
                <a:lnTo>
                  <a:pt x="32" y="60"/>
                </a:lnTo>
                <a:lnTo>
                  <a:pt x="36" y="60"/>
                </a:lnTo>
                <a:lnTo>
                  <a:pt x="36" y="62"/>
                </a:lnTo>
                <a:lnTo>
                  <a:pt x="37" y="62"/>
                </a:lnTo>
                <a:lnTo>
                  <a:pt x="37" y="62"/>
                </a:lnTo>
                <a:lnTo>
                  <a:pt x="39" y="62"/>
                </a:lnTo>
                <a:lnTo>
                  <a:pt x="39" y="64"/>
                </a:lnTo>
                <a:lnTo>
                  <a:pt x="40" y="65"/>
                </a:lnTo>
                <a:lnTo>
                  <a:pt x="40" y="67"/>
                </a:lnTo>
                <a:lnTo>
                  <a:pt x="40" y="67"/>
                </a:lnTo>
                <a:lnTo>
                  <a:pt x="40" y="67"/>
                </a:lnTo>
                <a:lnTo>
                  <a:pt x="42" y="69"/>
                </a:lnTo>
                <a:lnTo>
                  <a:pt x="40" y="69"/>
                </a:lnTo>
                <a:lnTo>
                  <a:pt x="40" y="69"/>
                </a:lnTo>
                <a:lnTo>
                  <a:pt x="40" y="72"/>
                </a:lnTo>
                <a:lnTo>
                  <a:pt x="40" y="73"/>
                </a:lnTo>
                <a:lnTo>
                  <a:pt x="39" y="73"/>
                </a:lnTo>
                <a:lnTo>
                  <a:pt x="37" y="75"/>
                </a:lnTo>
                <a:lnTo>
                  <a:pt x="36" y="77"/>
                </a:lnTo>
                <a:lnTo>
                  <a:pt x="36" y="77"/>
                </a:lnTo>
                <a:lnTo>
                  <a:pt x="36" y="78"/>
                </a:lnTo>
                <a:lnTo>
                  <a:pt x="36" y="78"/>
                </a:lnTo>
                <a:lnTo>
                  <a:pt x="39" y="80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2" y="83"/>
                </a:lnTo>
                <a:lnTo>
                  <a:pt x="44" y="83"/>
                </a:lnTo>
                <a:lnTo>
                  <a:pt x="44" y="85"/>
                </a:lnTo>
                <a:lnTo>
                  <a:pt x="44" y="86"/>
                </a:lnTo>
                <a:lnTo>
                  <a:pt x="44" y="88"/>
                </a:lnTo>
                <a:lnTo>
                  <a:pt x="44" y="88"/>
                </a:lnTo>
                <a:lnTo>
                  <a:pt x="45" y="90"/>
                </a:lnTo>
                <a:lnTo>
                  <a:pt x="45" y="90"/>
                </a:lnTo>
                <a:lnTo>
                  <a:pt x="47" y="90"/>
                </a:lnTo>
                <a:lnTo>
                  <a:pt x="49" y="91"/>
                </a:lnTo>
                <a:lnTo>
                  <a:pt x="50" y="91"/>
                </a:lnTo>
                <a:lnTo>
                  <a:pt x="52" y="93"/>
                </a:lnTo>
                <a:lnTo>
                  <a:pt x="52" y="93"/>
                </a:lnTo>
                <a:lnTo>
                  <a:pt x="52" y="93"/>
                </a:lnTo>
                <a:lnTo>
                  <a:pt x="53" y="91"/>
                </a:lnTo>
                <a:lnTo>
                  <a:pt x="53" y="91"/>
                </a:lnTo>
                <a:lnTo>
                  <a:pt x="53" y="93"/>
                </a:lnTo>
                <a:lnTo>
                  <a:pt x="53" y="95"/>
                </a:lnTo>
                <a:lnTo>
                  <a:pt x="52" y="95"/>
                </a:lnTo>
                <a:lnTo>
                  <a:pt x="52" y="95"/>
                </a:lnTo>
                <a:lnTo>
                  <a:pt x="50" y="95"/>
                </a:lnTo>
                <a:lnTo>
                  <a:pt x="50" y="95"/>
                </a:lnTo>
                <a:lnTo>
                  <a:pt x="50" y="96"/>
                </a:lnTo>
                <a:lnTo>
                  <a:pt x="50" y="98"/>
                </a:lnTo>
                <a:lnTo>
                  <a:pt x="50" y="98"/>
                </a:lnTo>
                <a:lnTo>
                  <a:pt x="50" y="99"/>
                </a:lnTo>
                <a:lnTo>
                  <a:pt x="50" y="99"/>
                </a:lnTo>
                <a:lnTo>
                  <a:pt x="49" y="99"/>
                </a:lnTo>
                <a:lnTo>
                  <a:pt x="49" y="99"/>
                </a:lnTo>
                <a:lnTo>
                  <a:pt x="47" y="99"/>
                </a:lnTo>
                <a:lnTo>
                  <a:pt x="49" y="101"/>
                </a:lnTo>
                <a:lnTo>
                  <a:pt x="49" y="101"/>
                </a:lnTo>
                <a:lnTo>
                  <a:pt x="50" y="101"/>
                </a:lnTo>
                <a:lnTo>
                  <a:pt x="50" y="101"/>
                </a:lnTo>
                <a:lnTo>
                  <a:pt x="52" y="101"/>
                </a:lnTo>
                <a:lnTo>
                  <a:pt x="52" y="101"/>
                </a:lnTo>
                <a:lnTo>
                  <a:pt x="53" y="103"/>
                </a:lnTo>
                <a:lnTo>
                  <a:pt x="53" y="103"/>
                </a:lnTo>
                <a:lnTo>
                  <a:pt x="52" y="104"/>
                </a:lnTo>
                <a:lnTo>
                  <a:pt x="50" y="104"/>
                </a:lnTo>
                <a:lnTo>
                  <a:pt x="49" y="104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70" name="Freeform 244"/>
          <p:cNvSpPr>
            <a:spLocks/>
          </p:cNvSpPr>
          <p:nvPr/>
        </p:nvSpPr>
        <p:spPr bwMode="auto">
          <a:xfrm>
            <a:off x="6646742" y="3511073"/>
            <a:ext cx="79748" cy="207937"/>
          </a:xfrm>
          <a:custGeom>
            <a:avLst/>
            <a:gdLst>
              <a:gd name="T0" fmla="*/ 10 w 135"/>
              <a:gd name="T1" fmla="*/ 345 h 352"/>
              <a:gd name="T2" fmla="*/ 13 w 135"/>
              <a:gd name="T3" fmla="*/ 339 h 352"/>
              <a:gd name="T4" fmla="*/ 18 w 135"/>
              <a:gd name="T5" fmla="*/ 334 h 352"/>
              <a:gd name="T6" fmla="*/ 19 w 135"/>
              <a:gd name="T7" fmla="*/ 327 h 352"/>
              <a:gd name="T8" fmla="*/ 13 w 135"/>
              <a:gd name="T9" fmla="*/ 326 h 352"/>
              <a:gd name="T10" fmla="*/ 14 w 135"/>
              <a:gd name="T11" fmla="*/ 319 h 352"/>
              <a:gd name="T12" fmla="*/ 3 w 135"/>
              <a:gd name="T13" fmla="*/ 319 h 352"/>
              <a:gd name="T14" fmla="*/ 1 w 135"/>
              <a:gd name="T15" fmla="*/ 313 h 352"/>
              <a:gd name="T16" fmla="*/ 5 w 135"/>
              <a:gd name="T17" fmla="*/ 306 h 352"/>
              <a:gd name="T18" fmla="*/ 10 w 135"/>
              <a:gd name="T19" fmla="*/ 309 h 352"/>
              <a:gd name="T20" fmla="*/ 19 w 135"/>
              <a:gd name="T21" fmla="*/ 300 h 352"/>
              <a:gd name="T22" fmla="*/ 29 w 135"/>
              <a:gd name="T23" fmla="*/ 295 h 352"/>
              <a:gd name="T24" fmla="*/ 23 w 135"/>
              <a:gd name="T25" fmla="*/ 291 h 352"/>
              <a:gd name="T26" fmla="*/ 21 w 135"/>
              <a:gd name="T27" fmla="*/ 285 h 352"/>
              <a:gd name="T28" fmla="*/ 27 w 135"/>
              <a:gd name="T29" fmla="*/ 273 h 352"/>
              <a:gd name="T30" fmla="*/ 36 w 135"/>
              <a:gd name="T31" fmla="*/ 265 h 352"/>
              <a:gd name="T32" fmla="*/ 36 w 135"/>
              <a:gd name="T33" fmla="*/ 249 h 352"/>
              <a:gd name="T34" fmla="*/ 31 w 135"/>
              <a:gd name="T35" fmla="*/ 236 h 352"/>
              <a:gd name="T36" fmla="*/ 27 w 135"/>
              <a:gd name="T37" fmla="*/ 223 h 352"/>
              <a:gd name="T38" fmla="*/ 21 w 135"/>
              <a:gd name="T39" fmla="*/ 218 h 352"/>
              <a:gd name="T40" fmla="*/ 21 w 135"/>
              <a:gd name="T41" fmla="*/ 213 h 352"/>
              <a:gd name="T42" fmla="*/ 13 w 135"/>
              <a:gd name="T43" fmla="*/ 208 h 352"/>
              <a:gd name="T44" fmla="*/ 18 w 135"/>
              <a:gd name="T45" fmla="*/ 204 h 352"/>
              <a:gd name="T46" fmla="*/ 18 w 135"/>
              <a:gd name="T47" fmla="*/ 197 h 352"/>
              <a:gd name="T48" fmla="*/ 31 w 135"/>
              <a:gd name="T49" fmla="*/ 195 h 352"/>
              <a:gd name="T50" fmla="*/ 29 w 135"/>
              <a:gd name="T51" fmla="*/ 189 h 352"/>
              <a:gd name="T52" fmla="*/ 34 w 135"/>
              <a:gd name="T53" fmla="*/ 189 h 352"/>
              <a:gd name="T54" fmla="*/ 45 w 135"/>
              <a:gd name="T55" fmla="*/ 194 h 352"/>
              <a:gd name="T56" fmla="*/ 53 w 135"/>
              <a:gd name="T57" fmla="*/ 199 h 352"/>
              <a:gd name="T58" fmla="*/ 53 w 135"/>
              <a:gd name="T59" fmla="*/ 195 h 352"/>
              <a:gd name="T60" fmla="*/ 60 w 135"/>
              <a:gd name="T61" fmla="*/ 194 h 352"/>
              <a:gd name="T62" fmla="*/ 68 w 135"/>
              <a:gd name="T63" fmla="*/ 192 h 352"/>
              <a:gd name="T64" fmla="*/ 83 w 135"/>
              <a:gd name="T65" fmla="*/ 189 h 352"/>
              <a:gd name="T66" fmla="*/ 89 w 135"/>
              <a:gd name="T67" fmla="*/ 187 h 352"/>
              <a:gd name="T68" fmla="*/ 92 w 135"/>
              <a:gd name="T69" fmla="*/ 179 h 352"/>
              <a:gd name="T70" fmla="*/ 81 w 135"/>
              <a:gd name="T71" fmla="*/ 171 h 352"/>
              <a:gd name="T72" fmla="*/ 86 w 135"/>
              <a:gd name="T73" fmla="*/ 163 h 352"/>
              <a:gd name="T74" fmla="*/ 94 w 135"/>
              <a:gd name="T75" fmla="*/ 160 h 352"/>
              <a:gd name="T76" fmla="*/ 102 w 135"/>
              <a:gd name="T77" fmla="*/ 152 h 352"/>
              <a:gd name="T78" fmla="*/ 110 w 135"/>
              <a:gd name="T79" fmla="*/ 145 h 352"/>
              <a:gd name="T80" fmla="*/ 112 w 135"/>
              <a:gd name="T81" fmla="*/ 137 h 352"/>
              <a:gd name="T82" fmla="*/ 115 w 135"/>
              <a:gd name="T83" fmla="*/ 121 h 352"/>
              <a:gd name="T84" fmla="*/ 110 w 135"/>
              <a:gd name="T85" fmla="*/ 109 h 352"/>
              <a:gd name="T86" fmla="*/ 97 w 135"/>
              <a:gd name="T87" fmla="*/ 112 h 352"/>
              <a:gd name="T88" fmla="*/ 84 w 135"/>
              <a:gd name="T89" fmla="*/ 106 h 352"/>
              <a:gd name="T90" fmla="*/ 88 w 135"/>
              <a:gd name="T91" fmla="*/ 96 h 352"/>
              <a:gd name="T92" fmla="*/ 88 w 135"/>
              <a:gd name="T93" fmla="*/ 88 h 352"/>
              <a:gd name="T94" fmla="*/ 94 w 135"/>
              <a:gd name="T95" fmla="*/ 83 h 352"/>
              <a:gd name="T96" fmla="*/ 99 w 135"/>
              <a:gd name="T97" fmla="*/ 83 h 352"/>
              <a:gd name="T98" fmla="*/ 104 w 135"/>
              <a:gd name="T99" fmla="*/ 85 h 352"/>
              <a:gd name="T100" fmla="*/ 105 w 135"/>
              <a:gd name="T101" fmla="*/ 85 h 352"/>
              <a:gd name="T102" fmla="*/ 114 w 135"/>
              <a:gd name="T103" fmla="*/ 86 h 352"/>
              <a:gd name="T104" fmla="*/ 118 w 135"/>
              <a:gd name="T105" fmla="*/ 62 h 352"/>
              <a:gd name="T106" fmla="*/ 123 w 135"/>
              <a:gd name="T107" fmla="*/ 52 h 352"/>
              <a:gd name="T108" fmla="*/ 131 w 135"/>
              <a:gd name="T109" fmla="*/ 13 h 352"/>
              <a:gd name="T110" fmla="*/ 133 w 135"/>
              <a:gd name="T111" fmla="*/ 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5" h="352">
                <a:moveTo>
                  <a:pt x="11" y="352"/>
                </a:moveTo>
                <a:lnTo>
                  <a:pt x="11" y="350"/>
                </a:lnTo>
                <a:lnTo>
                  <a:pt x="13" y="348"/>
                </a:lnTo>
                <a:lnTo>
                  <a:pt x="13" y="348"/>
                </a:lnTo>
                <a:lnTo>
                  <a:pt x="11" y="348"/>
                </a:lnTo>
                <a:lnTo>
                  <a:pt x="10" y="345"/>
                </a:lnTo>
                <a:lnTo>
                  <a:pt x="10" y="345"/>
                </a:lnTo>
                <a:lnTo>
                  <a:pt x="10" y="345"/>
                </a:lnTo>
                <a:lnTo>
                  <a:pt x="10" y="343"/>
                </a:lnTo>
                <a:lnTo>
                  <a:pt x="11" y="345"/>
                </a:lnTo>
                <a:lnTo>
                  <a:pt x="11" y="345"/>
                </a:lnTo>
                <a:lnTo>
                  <a:pt x="13" y="343"/>
                </a:lnTo>
                <a:lnTo>
                  <a:pt x="13" y="340"/>
                </a:lnTo>
                <a:lnTo>
                  <a:pt x="13" y="339"/>
                </a:lnTo>
                <a:lnTo>
                  <a:pt x="13" y="339"/>
                </a:lnTo>
                <a:lnTo>
                  <a:pt x="16" y="337"/>
                </a:lnTo>
                <a:lnTo>
                  <a:pt x="18" y="339"/>
                </a:lnTo>
                <a:lnTo>
                  <a:pt x="18" y="337"/>
                </a:lnTo>
                <a:lnTo>
                  <a:pt x="19" y="334"/>
                </a:lnTo>
                <a:lnTo>
                  <a:pt x="19" y="334"/>
                </a:lnTo>
                <a:lnTo>
                  <a:pt x="18" y="334"/>
                </a:lnTo>
                <a:lnTo>
                  <a:pt x="18" y="332"/>
                </a:lnTo>
                <a:lnTo>
                  <a:pt x="18" y="332"/>
                </a:lnTo>
                <a:lnTo>
                  <a:pt x="18" y="330"/>
                </a:lnTo>
                <a:lnTo>
                  <a:pt x="19" y="329"/>
                </a:lnTo>
                <a:lnTo>
                  <a:pt x="19" y="329"/>
                </a:lnTo>
                <a:lnTo>
                  <a:pt x="19" y="327"/>
                </a:lnTo>
                <a:lnTo>
                  <a:pt x="19" y="327"/>
                </a:lnTo>
                <a:lnTo>
                  <a:pt x="18" y="327"/>
                </a:lnTo>
                <a:lnTo>
                  <a:pt x="18" y="327"/>
                </a:lnTo>
                <a:lnTo>
                  <a:pt x="18" y="327"/>
                </a:lnTo>
                <a:lnTo>
                  <a:pt x="16" y="327"/>
                </a:lnTo>
                <a:lnTo>
                  <a:pt x="16" y="327"/>
                </a:lnTo>
                <a:lnTo>
                  <a:pt x="16" y="327"/>
                </a:lnTo>
                <a:lnTo>
                  <a:pt x="13" y="326"/>
                </a:lnTo>
                <a:lnTo>
                  <a:pt x="13" y="324"/>
                </a:lnTo>
                <a:lnTo>
                  <a:pt x="13" y="324"/>
                </a:lnTo>
                <a:lnTo>
                  <a:pt x="13" y="322"/>
                </a:lnTo>
                <a:lnTo>
                  <a:pt x="13" y="321"/>
                </a:lnTo>
                <a:lnTo>
                  <a:pt x="14" y="319"/>
                </a:lnTo>
                <a:lnTo>
                  <a:pt x="14" y="319"/>
                </a:lnTo>
                <a:lnTo>
                  <a:pt x="14" y="319"/>
                </a:lnTo>
                <a:lnTo>
                  <a:pt x="13" y="319"/>
                </a:lnTo>
                <a:lnTo>
                  <a:pt x="10" y="319"/>
                </a:lnTo>
                <a:lnTo>
                  <a:pt x="8" y="317"/>
                </a:lnTo>
                <a:lnTo>
                  <a:pt x="8" y="317"/>
                </a:lnTo>
                <a:lnTo>
                  <a:pt x="3" y="319"/>
                </a:lnTo>
                <a:lnTo>
                  <a:pt x="3" y="319"/>
                </a:lnTo>
                <a:lnTo>
                  <a:pt x="3" y="319"/>
                </a:lnTo>
                <a:lnTo>
                  <a:pt x="3" y="319"/>
                </a:lnTo>
                <a:lnTo>
                  <a:pt x="3" y="317"/>
                </a:lnTo>
                <a:lnTo>
                  <a:pt x="3" y="317"/>
                </a:lnTo>
                <a:lnTo>
                  <a:pt x="3" y="316"/>
                </a:lnTo>
                <a:lnTo>
                  <a:pt x="3" y="314"/>
                </a:lnTo>
                <a:lnTo>
                  <a:pt x="3" y="314"/>
                </a:lnTo>
                <a:lnTo>
                  <a:pt x="1" y="313"/>
                </a:lnTo>
                <a:lnTo>
                  <a:pt x="1" y="311"/>
                </a:lnTo>
                <a:lnTo>
                  <a:pt x="1" y="311"/>
                </a:lnTo>
                <a:lnTo>
                  <a:pt x="1" y="311"/>
                </a:lnTo>
                <a:lnTo>
                  <a:pt x="0" y="308"/>
                </a:lnTo>
                <a:lnTo>
                  <a:pt x="3" y="308"/>
                </a:lnTo>
                <a:lnTo>
                  <a:pt x="5" y="308"/>
                </a:lnTo>
                <a:lnTo>
                  <a:pt x="5" y="306"/>
                </a:lnTo>
                <a:lnTo>
                  <a:pt x="5" y="306"/>
                </a:lnTo>
                <a:lnTo>
                  <a:pt x="5" y="308"/>
                </a:lnTo>
                <a:lnTo>
                  <a:pt x="6" y="308"/>
                </a:lnTo>
                <a:lnTo>
                  <a:pt x="6" y="311"/>
                </a:lnTo>
                <a:lnTo>
                  <a:pt x="10" y="311"/>
                </a:lnTo>
                <a:lnTo>
                  <a:pt x="10" y="309"/>
                </a:lnTo>
                <a:lnTo>
                  <a:pt x="10" y="309"/>
                </a:lnTo>
                <a:lnTo>
                  <a:pt x="10" y="309"/>
                </a:lnTo>
                <a:lnTo>
                  <a:pt x="10" y="308"/>
                </a:lnTo>
                <a:lnTo>
                  <a:pt x="10" y="308"/>
                </a:lnTo>
                <a:lnTo>
                  <a:pt x="11" y="304"/>
                </a:lnTo>
                <a:lnTo>
                  <a:pt x="13" y="304"/>
                </a:lnTo>
                <a:lnTo>
                  <a:pt x="16" y="303"/>
                </a:lnTo>
                <a:lnTo>
                  <a:pt x="19" y="300"/>
                </a:lnTo>
                <a:lnTo>
                  <a:pt x="21" y="300"/>
                </a:lnTo>
                <a:lnTo>
                  <a:pt x="21" y="298"/>
                </a:lnTo>
                <a:lnTo>
                  <a:pt x="24" y="296"/>
                </a:lnTo>
                <a:lnTo>
                  <a:pt x="24" y="296"/>
                </a:lnTo>
                <a:lnTo>
                  <a:pt x="27" y="296"/>
                </a:lnTo>
                <a:lnTo>
                  <a:pt x="27" y="296"/>
                </a:lnTo>
                <a:lnTo>
                  <a:pt x="29" y="295"/>
                </a:lnTo>
                <a:lnTo>
                  <a:pt x="26" y="291"/>
                </a:lnTo>
                <a:lnTo>
                  <a:pt x="27" y="291"/>
                </a:lnTo>
                <a:lnTo>
                  <a:pt x="29" y="290"/>
                </a:lnTo>
                <a:lnTo>
                  <a:pt x="29" y="288"/>
                </a:lnTo>
                <a:lnTo>
                  <a:pt x="24" y="291"/>
                </a:lnTo>
                <a:lnTo>
                  <a:pt x="23" y="291"/>
                </a:lnTo>
                <a:lnTo>
                  <a:pt x="23" y="291"/>
                </a:lnTo>
                <a:lnTo>
                  <a:pt x="21" y="291"/>
                </a:lnTo>
                <a:lnTo>
                  <a:pt x="21" y="291"/>
                </a:lnTo>
                <a:lnTo>
                  <a:pt x="21" y="290"/>
                </a:lnTo>
                <a:lnTo>
                  <a:pt x="19" y="288"/>
                </a:lnTo>
                <a:lnTo>
                  <a:pt x="19" y="285"/>
                </a:lnTo>
                <a:lnTo>
                  <a:pt x="19" y="285"/>
                </a:lnTo>
                <a:lnTo>
                  <a:pt x="21" y="285"/>
                </a:lnTo>
                <a:lnTo>
                  <a:pt x="21" y="283"/>
                </a:lnTo>
                <a:lnTo>
                  <a:pt x="21" y="282"/>
                </a:lnTo>
                <a:lnTo>
                  <a:pt x="23" y="280"/>
                </a:lnTo>
                <a:lnTo>
                  <a:pt x="26" y="277"/>
                </a:lnTo>
                <a:lnTo>
                  <a:pt x="26" y="275"/>
                </a:lnTo>
                <a:lnTo>
                  <a:pt x="27" y="273"/>
                </a:lnTo>
                <a:lnTo>
                  <a:pt x="27" y="273"/>
                </a:lnTo>
                <a:lnTo>
                  <a:pt x="29" y="272"/>
                </a:lnTo>
                <a:lnTo>
                  <a:pt x="29" y="270"/>
                </a:lnTo>
                <a:lnTo>
                  <a:pt x="31" y="269"/>
                </a:lnTo>
                <a:lnTo>
                  <a:pt x="31" y="269"/>
                </a:lnTo>
                <a:lnTo>
                  <a:pt x="34" y="267"/>
                </a:lnTo>
                <a:lnTo>
                  <a:pt x="34" y="267"/>
                </a:lnTo>
                <a:lnTo>
                  <a:pt x="36" y="265"/>
                </a:lnTo>
                <a:lnTo>
                  <a:pt x="36" y="265"/>
                </a:lnTo>
                <a:lnTo>
                  <a:pt x="34" y="262"/>
                </a:lnTo>
                <a:lnTo>
                  <a:pt x="34" y="262"/>
                </a:lnTo>
                <a:lnTo>
                  <a:pt x="36" y="260"/>
                </a:lnTo>
                <a:lnTo>
                  <a:pt x="34" y="259"/>
                </a:lnTo>
                <a:lnTo>
                  <a:pt x="34" y="254"/>
                </a:lnTo>
                <a:lnTo>
                  <a:pt x="36" y="249"/>
                </a:lnTo>
                <a:lnTo>
                  <a:pt x="36" y="247"/>
                </a:lnTo>
                <a:lnTo>
                  <a:pt x="36" y="246"/>
                </a:lnTo>
                <a:lnTo>
                  <a:pt x="36" y="243"/>
                </a:lnTo>
                <a:lnTo>
                  <a:pt x="36" y="243"/>
                </a:lnTo>
                <a:lnTo>
                  <a:pt x="34" y="241"/>
                </a:lnTo>
                <a:lnTo>
                  <a:pt x="32" y="239"/>
                </a:lnTo>
                <a:lnTo>
                  <a:pt x="31" y="236"/>
                </a:lnTo>
                <a:lnTo>
                  <a:pt x="29" y="234"/>
                </a:lnTo>
                <a:lnTo>
                  <a:pt x="26" y="231"/>
                </a:lnTo>
                <a:lnTo>
                  <a:pt x="26" y="231"/>
                </a:lnTo>
                <a:lnTo>
                  <a:pt x="24" y="230"/>
                </a:lnTo>
                <a:lnTo>
                  <a:pt x="26" y="228"/>
                </a:lnTo>
                <a:lnTo>
                  <a:pt x="27" y="225"/>
                </a:lnTo>
                <a:lnTo>
                  <a:pt x="27" y="223"/>
                </a:lnTo>
                <a:lnTo>
                  <a:pt x="27" y="223"/>
                </a:lnTo>
                <a:lnTo>
                  <a:pt x="27" y="223"/>
                </a:lnTo>
                <a:lnTo>
                  <a:pt x="24" y="221"/>
                </a:lnTo>
                <a:lnTo>
                  <a:pt x="24" y="221"/>
                </a:lnTo>
                <a:lnTo>
                  <a:pt x="21" y="220"/>
                </a:lnTo>
                <a:lnTo>
                  <a:pt x="21" y="220"/>
                </a:lnTo>
                <a:lnTo>
                  <a:pt x="21" y="218"/>
                </a:lnTo>
                <a:lnTo>
                  <a:pt x="19" y="218"/>
                </a:lnTo>
                <a:lnTo>
                  <a:pt x="21" y="217"/>
                </a:lnTo>
                <a:lnTo>
                  <a:pt x="19" y="215"/>
                </a:lnTo>
                <a:lnTo>
                  <a:pt x="19" y="215"/>
                </a:lnTo>
                <a:lnTo>
                  <a:pt x="21" y="213"/>
                </a:lnTo>
                <a:lnTo>
                  <a:pt x="21" y="213"/>
                </a:lnTo>
                <a:lnTo>
                  <a:pt x="21" y="213"/>
                </a:lnTo>
                <a:lnTo>
                  <a:pt x="19" y="212"/>
                </a:lnTo>
                <a:lnTo>
                  <a:pt x="18" y="212"/>
                </a:lnTo>
                <a:lnTo>
                  <a:pt x="18" y="210"/>
                </a:lnTo>
                <a:lnTo>
                  <a:pt x="14" y="210"/>
                </a:lnTo>
                <a:lnTo>
                  <a:pt x="14" y="210"/>
                </a:lnTo>
                <a:lnTo>
                  <a:pt x="14" y="210"/>
                </a:lnTo>
                <a:lnTo>
                  <a:pt x="13" y="208"/>
                </a:lnTo>
                <a:lnTo>
                  <a:pt x="14" y="208"/>
                </a:lnTo>
                <a:lnTo>
                  <a:pt x="18" y="207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4"/>
                </a:lnTo>
                <a:lnTo>
                  <a:pt x="18" y="204"/>
                </a:lnTo>
                <a:lnTo>
                  <a:pt x="16" y="204"/>
                </a:lnTo>
                <a:lnTo>
                  <a:pt x="16" y="202"/>
                </a:lnTo>
                <a:lnTo>
                  <a:pt x="14" y="199"/>
                </a:lnTo>
                <a:lnTo>
                  <a:pt x="14" y="199"/>
                </a:lnTo>
                <a:lnTo>
                  <a:pt x="14" y="197"/>
                </a:lnTo>
                <a:lnTo>
                  <a:pt x="14" y="195"/>
                </a:lnTo>
                <a:lnTo>
                  <a:pt x="18" y="197"/>
                </a:lnTo>
                <a:lnTo>
                  <a:pt x="19" y="197"/>
                </a:lnTo>
                <a:lnTo>
                  <a:pt x="21" y="195"/>
                </a:lnTo>
                <a:lnTo>
                  <a:pt x="23" y="195"/>
                </a:lnTo>
                <a:lnTo>
                  <a:pt x="24" y="194"/>
                </a:lnTo>
                <a:lnTo>
                  <a:pt x="24" y="194"/>
                </a:lnTo>
                <a:lnTo>
                  <a:pt x="27" y="195"/>
                </a:lnTo>
                <a:lnTo>
                  <a:pt x="31" y="195"/>
                </a:lnTo>
                <a:lnTo>
                  <a:pt x="31" y="195"/>
                </a:lnTo>
                <a:lnTo>
                  <a:pt x="34" y="197"/>
                </a:lnTo>
                <a:lnTo>
                  <a:pt x="34" y="195"/>
                </a:lnTo>
                <a:lnTo>
                  <a:pt x="34" y="194"/>
                </a:lnTo>
                <a:lnTo>
                  <a:pt x="32" y="192"/>
                </a:lnTo>
                <a:lnTo>
                  <a:pt x="31" y="191"/>
                </a:lnTo>
                <a:lnTo>
                  <a:pt x="29" y="189"/>
                </a:lnTo>
                <a:lnTo>
                  <a:pt x="29" y="189"/>
                </a:lnTo>
                <a:lnTo>
                  <a:pt x="29" y="189"/>
                </a:lnTo>
                <a:lnTo>
                  <a:pt x="29" y="187"/>
                </a:lnTo>
                <a:lnTo>
                  <a:pt x="31" y="189"/>
                </a:lnTo>
                <a:lnTo>
                  <a:pt x="32" y="187"/>
                </a:lnTo>
                <a:lnTo>
                  <a:pt x="34" y="189"/>
                </a:lnTo>
                <a:lnTo>
                  <a:pt x="34" y="189"/>
                </a:lnTo>
                <a:lnTo>
                  <a:pt x="36" y="189"/>
                </a:lnTo>
                <a:lnTo>
                  <a:pt x="36" y="191"/>
                </a:lnTo>
                <a:lnTo>
                  <a:pt x="36" y="191"/>
                </a:lnTo>
                <a:lnTo>
                  <a:pt x="40" y="192"/>
                </a:lnTo>
                <a:lnTo>
                  <a:pt x="42" y="192"/>
                </a:lnTo>
                <a:lnTo>
                  <a:pt x="44" y="192"/>
                </a:lnTo>
                <a:lnTo>
                  <a:pt x="45" y="194"/>
                </a:lnTo>
                <a:lnTo>
                  <a:pt x="45" y="194"/>
                </a:lnTo>
                <a:lnTo>
                  <a:pt x="47" y="195"/>
                </a:lnTo>
                <a:lnTo>
                  <a:pt x="50" y="195"/>
                </a:lnTo>
                <a:lnTo>
                  <a:pt x="50" y="197"/>
                </a:lnTo>
                <a:lnTo>
                  <a:pt x="52" y="197"/>
                </a:lnTo>
                <a:lnTo>
                  <a:pt x="52" y="199"/>
                </a:lnTo>
                <a:lnTo>
                  <a:pt x="53" y="199"/>
                </a:lnTo>
                <a:lnTo>
                  <a:pt x="55" y="199"/>
                </a:lnTo>
                <a:lnTo>
                  <a:pt x="55" y="199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5"/>
                </a:lnTo>
                <a:lnTo>
                  <a:pt x="53" y="195"/>
                </a:lnTo>
                <a:lnTo>
                  <a:pt x="53" y="192"/>
                </a:lnTo>
                <a:lnTo>
                  <a:pt x="53" y="192"/>
                </a:lnTo>
                <a:lnTo>
                  <a:pt x="55" y="194"/>
                </a:lnTo>
                <a:lnTo>
                  <a:pt x="57" y="195"/>
                </a:lnTo>
                <a:lnTo>
                  <a:pt x="58" y="195"/>
                </a:lnTo>
                <a:lnTo>
                  <a:pt x="58" y="194"/>
                </a:lnTo>
                <a:lnTo>
                  <a:pt x="60" y="194"/>
                </a:lnTo>
                <a:lnTo>
                  <a:pt x="60" y="195"/>
                </a:lnTo>
                <a:lnTo>
                  <a:pt x="62" y="195"/>
                </a:lnTo>
                <a:lnTo>
                  <a:pt x="63" y="195"/>
                </a:lnTo>
                <a:lnTo>
                  <a:pt x="63" y="194"/>
                </a:lnTo>
                <a:lnTo>
                  <a:pt x="65" y="194"/>
                </a:lnTo>
                <a:lnTo>
                  <a:pt x="66" y="192"/>
                </a:lnTo>
                <a:lnTo>
                  <a:pt x="68" y="192"/>
                </a:lnTo>
                <a:lnTo>
                  <a:pt x="68" y="192"/>
                </a:lnTo>
                <a:lnTo>
                  <a:pt x="71" y="191"/>
                </a:lnTo>
                <a:lnTo>
                  <a:pt x="75" y="191"/>
                </a:lnTo>
                <a:lnTo>
                  <a:pt x="75" y="191"/>
                </a:lnTo>
                <a:lnTo>
                  <a:pt x="79" y="187"/>
                </a:lnTo>
                <a:lnTo>
                  <a:pt x="81" y="189"/>
                </a:lnTo>
                <a:lnTo>
                  <a:pt x="83" y="189"/>
                </a:lnTo>
                <a:lnTo>
                  <a:pt x="83" y="191"/>
                </a:lnTo>
                <a:lnTo>
                  <a:pt x="84" y="191"/>
                </a:lnTo>
                <a:lnTo>
                  <a:pt x="84" y="191"/>
                </a:lnTo>
                <a:lnTo>
                  <a:pt x="84" y="191"/>
                </a:lnTo>
                <a:lnTo>
                  <a:pt x="88" y="187"/>
                </a:lnTo>
                <a:lnTo>
                  <a:pt x="88" y="187"/>
                </a:lnTo>
                <a:lnTo>
                  <a:pt x="89" y="187"/>
                </a:lnTo>
                <a:lnTo>
                  <a:pt x="89" y="186"/>
                </a:lnTo>
                <a:lnTo>
                  <a:pt x="89" y="184"/>
                </a:lnTo>
                <a:lnTo>
                  <a:pt x="91" y="182"/>
                </a:lnTo>
                <a:lnTo>
                  <a:pt x="91" y="182"/>
                </a:lnTo>
                <a:lnTo>
                  <a:pt x="92" y="181"/>
                </a:lnTo>
                <a:lnTo>
                  <a:pt x="92" y="181"/>
                </a:lnTo>
                <a:lnTo>
                  <a:pt x="92" y="179"/>
                </a:lnTo>
                <a:lnTo>
                  <a:pt x="92" y="178"/>
                </a:lnTo>
                <a:lnTo>
                  <a:pt x="92" y="178"/>
                </a:lnTo>
                <a:lnTo>
                  <a:pt x="92" y="178"/>
                </a:lnTo>
                <a:lnTo>
                  <a:pt x="86" y="171"/>
                </a:lnTo>
                <a:lnTo>
                  <a:pt x="84" y="171"/>
                </a:lnTo>
                <a:lnTo>
                  <a:pt x="83" y="171"/>
                </a:lnTo>
                <a:lnTo>
                  <a:pt x="81" y="171"/>
                </a:lnTo>
                <a:lnTo>
                  <a:pt x="81" y="168"/>
                </a:lnTo>
                <a:lnTo>
                  <a:pt x="81" y="166"/>
                </a:lnTo>
                <a:lnTo>
                  <a:pt x="83" y="166"/>
                </a:lnTo>
                <a:lnTo>
                  <a:pt x="84" y="166"/>
                </a:lnTo>
                <a:lnTo>
                  <a:pt x="86" y="165"/>
                </a:lnTo>
                <a:lnTo>
                  <a:pt x="86" y="165"/>
                </a:lnTo>
                <a:lnTo>
                  <a:pt x="86" y="163"/>
                </a:lnTo>
                <a:lnTo>
                  <a:pt x="88" y="161"/>
                </a:lnTo>
                <a:lnTo>
                  <a:pt x="88" y="161"/>
                </a:lnTo>
                <a:lnTo>
                  <a:pt x="88" y="160"/>
                </a:lnTo>
                <a:lnTo>
                  <a:pt x="88" y="160"/>
                </a:lnTo>
                <a:lnTo>
                  <a:pt x="89" y="160"/>
                </a:lnTo>
                <a:lnTo>
                  <a:pt x="92" y="160"/>
                </a:lnTo>
                <a:lnTo>
                  <a:pt x="94" y="160"/>
                </a:lnTo>
                <a:lnTo>
                  <a:pt x="96" y="160"/>
                </a:lnTo>
                <a:lnTo>
                  <a:pt x="97" y="160"/>
                </a:lnTo>
                <a:lnTo>
                  <a:pt x="97" y="158"/>
                </a:lnTo>
                <a:lnTo>
                  <a:pt x="99" y="155"/>
                </a:lnTo>
                <a:lnTo>
                  <a:pt x="101" y="153"/>
                </a:lnTo>
                <a:lnTo>
                  <a:pt x="101" y="152"/>
                </a:lnTo>
                <a:lnTo>
                  <a:pt x="102" y="152"/>
                </a:lnTo>
                <a:lnTo>
                  <a:pt x="102" y="152"/>
                </a:lnTo>
                <a:lnTo>
                  <a:pt x="105" y="152"/>
                </a:lnTo>
                <a:lnTo>
                  <a:pt x="105" y="152"/>
                </a:lnTo>
                <a:lnTo>
                  <a:pt x="107" y="147"/>
                </a:lnTo>
                <a:lnTo>
                  <a:pt x="109" y="145"/>
                </a:lnTo>
                <a:lnTo>
                  <a:pt x="109" y="145"/>
                </a:lnTo>
                <a:lnTo>
                  <a:pt x="110" y="145"/>
                </a:lnTo>
                <a:lnTo>
                  <a:pt x="112" y="145"/>
                </a:lnTo>
                <a:lnTo>
                  <a:pt x="114" y="145"/>
                </a:lnTo>
                <a:lnTo>
                  <a:pt x="115" y="143"/>
                </a:lnTo>
                <a:lnTo>
                  <a:pt x="115" y="143"/>
                </a:lnTo>
                <a:lnTo>
                  <a:pt x="115" y="143"/>
                </a:lnTo>
                <a:lnTo>
                  <a:pt x="114" y="138"/>
                </a:lnTo>
                <a:lnTo>
                  <a:pt x="112" y="137"/>
                </a:lnTo>
                <a:lnTo>
                  <a:pt x="112" y="135"/>
                </a:lnTo>
                <a:lnTo>
                  <a:pt x="115" y="129"/>
                </a:lnTo>
                <a:lnTo>
                  <a:pt x="117" y="127"/>
                </a:lnTo>
                <a:lnTo>
                  <a:pt x="117" y="124"/>
                </a:lnTo>
                <a:lnTo>
                  <a:pt x="117" y="124"/>
                </a:lnTo>
                <a:lnTo>
                  <a:pt x="115" y="121"/>
                </a:lnTo>
                <a:lnTo>
                  <a:pt x="115" y="121"/>
                </a:lnTo>
                <a:lnTo>
                  <a:pt x="114" y="119"/>
                </a:lnTo>
                <a:lnTo>
                  <a:pt x="114" y="119"/>
                </a:lnTo>
                <a:lnTo>
                  <a:pt x="114" y="117"/>
                </a:lnTo>
                <a:lnTo>
                  <a:pt x="112" y="116"/>
                </a:lnTo>
                <a:lnTo>
                  <a:pt x="112" y="114"/>
                </a:lnTo>
                <a:lnTo>
                  <a:pt x="110" y="111"/>
                </a:lnTo>
                <a:lnTo>
                  <a:pt x="110" y="109"/>
                </a:lnTo>
                <a:lnTo>
                  <a:pt x="110" y="109"/>
                </a:lnTo>
                <a:lnTo>
                  <a:pt x="110" y="109"/>
                </a:lnTo>
                <a:lnTo>
                  <a:pt x="109" y="112"/>
                </a:lnTo>
                <a:lnTo>
                  <a:pt x="107" y="114"/>
                </a:lnTo>
                <a:lnTo>
                  <a:pt x="107" y="114"/>
                </a:lnTo>
                <a:lnTo>
                  <a:pt x="104" y="114"/>
                </a:lnTo>
                <a:lnTo>
                  <a:pt x="97" y="112"/>
                </a:lnTo>
                <a:lnTo>
                  <a:pt x="97" y="111"/>
                </a:lnTo>
                <a:lnTo>
                  <a:pt x="94" y="111"/>
                </a:lnTo>
                <a:lnTo>
                  <a:pt x="91" y="111"/>
                </a:lnTo>
                <a:lnTo>
                  <a:pt x="91" y="111"/>
                </a:lnTo>
                <a:lnTo>
                  <a:pt x="89" y="109"/>
                </a:lnTo>
                <a:lnTo>
                  <a:pt x="86" y="108"/>
                </a:lnTo>
                <a:lnTo>
                  <a:pt x="84" y="106"/>
                </a:lnTo>
                <a:lnTo>
                  <a:pt x="86" y="101"/>
                </a:lnTo>
                <a:lnTo>
                  <a:pt x="86" y="101"/>
                </a:lnTo>
                <a:lnTo>
                  <a:pt x="84" y="96"/>
                </a:lnTo>
                <a:lnTo>
                  <a:pt x="84" y="96"/>
                </a:lnTo>
                <a:lnTo>
                  <a:pt x="86" y="96"/>
                </a:lnTo>
                <a:lnTo>
                  <a:pt x="88" y="96"/>
                </a:lnTo>
                <a:lnTo>
                  <a:pt x="88" y="96"/>
                </a:lnTo>
                <a:lnTo>
                  <a:pt x="88" y="96"/>
                </a:lnTo>
                <a:lnTo>
                  <a:pt x="91" y="96"/>
                </a:lnTo>
                <a:lnTo>
                  <a:pt x="91" y="96"/>
                </a:lnTo>
                <a:lnTo>
                  <a:pt x="91" y="95"/>
                </a:lnTo>
                <a:lnTo>
                  <a:pt x="88" y="93"/>
                </a:lnTo>
                <a:lnTo>
                  <a:pt x="88" y="91"/>
                </a:lnTo>
                <a:lnTo>
                  <a:pt x="88" y="88"/>
                </a:lnTo>
                <a:lnTo>
                  <a:pt x="88" y="86"/>
                </a:lnTo>
                <a:lnTo>
                  <a:pt x="88" y="85"/>
                </a:lnTo>
                <a:lnTo>
                  <a:pt x="89" y="83"/>
                </a:lnTo>
                <a:lnTo>
                  <a:pt x="91" y="83"/>
                </a:lnTo>
                <a:lnTo>
                  <a:pt x="92" y="83"/>
                </a:lnTo>
                <a:lnTo>
                  <a:pt x="92" y="83"/>
                </a:lnTo>
                <a:lnTo>
                  <a:pt x="94" y="83"/>
                </a:lnTo>
                <a:lnTo>
                  <a:pt x="94" y="83"/>
                </a:lnTo>
                <a:lnTo>
                  <a:pt x="96" y="83"/>
                </a:lnTo>
                <a:lnTo>
                  <a:pt x="96" y="83"/>
                </a:lnTo>
                <a:lnTo>
                  <a:pt x="96" y="83"/>
                </a:lnTo>
                <a:lnTo>
                  <a:pt x="97" y="83"/>
                </a:lnTo>
                <a:lnTo>
                  <a:pt x="97" y="83"/>
                </a:lnTo>
                <a:lnTo>
                  <a:pt x="99" y="83"/>
                </a:lnTo>
                <a:lnTo>
                  <a:pt x="101" y="83"/>
                </a:lnTo>
                <a:lnTo>
                  <a:pt x="101" y="83"/>
                </a:lnTo>
                <a:lnTo>
                  <a:pt x="101" y="83"/>
                </a:lnTo>
                <a:lnTo>
                  <a:pt x="102" y="83"/>
                </a:lnTo>
                <a:lnTo>
                  <a:pt x="104" y="83"/>
                </a:lnTo>
                <a:lnTo>
                  <a:pt x="104" y="83"/>
                </a:lnTo>
                <a:lnTo>
                  <a:pt x="104" y="85"/>
                </a:lnTo>
                <a:lnTo>
                  <a:pt x="104" y="85"/>
                </a:lnTo>
                <a:lnTo>
                  <a:pt x="104" y="83"/>
                </a:lnTo>
                <a:lnTo>
                  <a:pt x="104" y="85"/>
                </a:lnTo>
                <a:lnTo>
                  <a:pt x="104" y="85"/>
                </a:lnTo>
                <a:lnTo>
                  <a:pt x="104" y="85"/>
                </a:lnTo>
                <a:lnTo>
                  <a:pt x="104" y="85"/>
                </a:lnTo>
                <a:lnTo>
                  <a:pt x="105" y="85"/>
                </a:lnTo>
                <a:lnTo>
                  <a:pt x="107" y="85"/>
                </a:lnTo>
                <a:lnTo>
                  <a:pt x="109" y="85"/>
                </a:lnTo>
                <a:lnTo>
                  <a:pt x="110" y="85"/>
                </a:lnTo>
                <a:lnTo>
                  <a:pt x="110" y="85"/>
                </a:lnTo>
                <a:lnTo>
                  <a:pt x="112" y="85"/>
                </a:lnTo>
                <a:lnTo>
                  <a:pt x="112" y="86"/>
                </a:lnTo>
                <a:lnTo>
                  <a:pt x="114" y="86"/>
                </a:lnTo>
                <a:lnTo>
                  <a:pt x="115" y="86"/>
                </a:lnTo>
                <a:lnTo>
                  <a:pt x="115" y="86"/>
                </a:lnTo>
                <a:lnTo>
                  <a:pt x="117" y="86"/>
                </a:lnTo>
                <a:lnTo>
                  <a:pt x="117" y="85"/>
                </a:lnTo>
                <a:lnTo>
                  <a:pt x="117" y="85"/>
                </a:lnTo>
                <a:lnTo>
                  <a:pt x="117" y="78"/>
                </a:lnTo>
                <a:lnTo>
                  <a:pt x="118" y="62"/>
                </a:lnTo>
                <a:lnTo>
                  <a:pt x="118" y="60"/>
                </a:lnTo>
                <a:lnTo>
                  <a:pt x="122" y="57"/>
                </a:lnTo>
                <a:lnTo>
                  <a:pt x="122" y="57"/>
                </a:lnTo>
                <a:lnTo>
                  <a:pt x="122" y="57"/>
                </a:lnTo>
                <a:lnTo>
                  <a:pt x="120" y="56"/>
                </a:lnTo>
                <a:lnTo>
                  <a:pt x="122" y="56"/>
                </a:lnTo>
                <a:lnTo>
                  <a:pt x="123" y="52"/>
                </a:lnTo>
                <a:lnTo>
                  <a:pt x="130" y="43"/>
                </a:lnTo>
                <a:lnTo>
                  <a:pt x="131" y="34"/>
                </a:lnTo>
                <a:lnTo>
                  <a:pt x="133" y="33"/>
                </a:lnTo>
                <a:lnTo>
                  <a:pt x="131" y="23"/>
                </a:lnTo>
                <a:lnTo>
                  <a:pt x="131" y="18"/>
                </a:lnTo>
                <a:lnTo>
                  <a:pt x="131" y="15"/>
                </a:lnTo>
                <a:lnTo>
                  <a:pt x="131" y="13"/>
                </a:lnTo>
                <a:lnTo>
                  <a:pt x="131" y="12"/>
                </a:lnTo>
                <a:lnTo>
                  <a:pt x="131" y="12"/>
                </a:lnTo>
                <a:lnTo>
                  <a:pt x="133" y="10"/>
                </a:lnTo>
                <a:lnTo>
                  <a:pt x="135" y="8"/>
                </a:lnTo>
                <a:lnTo>
                  <a:pt x="135" y="8"/>
                </a:lnTo>
                <a:lnTo>
                  <a:pt x="133" y="8"/>
                </a:lnTo>
                <a:lnTo>
                  <a:pt x="133" y="7"/>
                </a:lnTo>
                <a:lnTo>
                  <a:pt x="135" y="7"/>
                </a:lnTo>
                <a:lnTo>
                  <a:pt x="135" y="5"/>
                </a:lnTo>
                <a:lnTo>
                  <a:pt x="135" y="4"/>
                </a:lnTo>
                <a:lnTo>
                  <a:pt x="133" y="2"/>
                </a:lnTo>
                <a:lnTo>
                  <a:pt x="133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71" name="Freeform 245"/>
          <p:cNvSpPr>
            <a:spLocks/>
          </p:cNvSpPr>
          <p:nvPr/>
        </p:nvSpPr>
        <p:spPr bwMode="auto">
          <a:xfrm>
            <a:off x="7082108" y="3469130"/>
            <a:ext cx="11224" cy="46077"/>
          </a:xfrm>
          <a:custGeom>
            <a:avLst/>
            <a:gdLst>
              <a:gd name="T0" fmla="*/ 0 w 19"/>
              <a:gd name="T1" fmla="*/ 0 h 78"/>
              <a:gd name="T2" fmla="*/ 0 w 19"/>
              <a:gd name="T3" fmla="*/ 0 h 78"/>
              <a:gd name="T4" fmla="*/ 1 w 19"/>
              <a:gd name="T5" fmla="*/ 1 h 78"/>
              <a:gd name="T6" fmla="*/ 1 w 19"/>
              <a:gd name="T7" fmla="*/ 1 h 78"/>
              <a:gd name="T8" fmla="*/ 1 w 19"/>
              <a:gd name="T9" fmla="*/ 3 h 78"/>
              <a:gd name="T10" fmla="*/ 1 w 19"/>
              <a:gd name="T11" fmla="*/ 3 h 78"/>
              <a:gd name="T12" fmla="*/ 1 w 19"/>
              <a:gd name="T13" fmla="*/ 5 h 78"/>
              <a:gd name="T14" fmla="*/ 1 w 19"/>
              <a:gd name="T15" fmla="*/ 5 h 78"/>
              <a:gd name="T16" fmla="*/ 1 w 19"/>
              <a:gd name="T17" fmla="*/ 9 h 78"/>
              <a:gd name="T18" fmla="*/ 4 w 19"/>
              <a:gd name="T19" fmla="*/ 11 h 78"/>
              <a:gd name="T20" fmla="*/ 4 w 19"/>
              <a:gd name="T21" fmla="*/ 11 h 78"/>
              <a:gd name="T22" fmla="*/ 4 w 19"/>
              <a:gd name="T23" fmla="*/ 14 h 78"/>
              <a:gd name="T24" fmla="*/ 4 w 19"/>
              <a:gd name="T25" fmla="*/ 19 h 78"/>
              <a:gd name="T26" fmla="*/ 4 w 19"/>
              <a:gd name="T27" fmla="*/ 21 h 78"/>
              <a:gd name="T28" fmla="*/ 6 w 19"/>
              <a:gd name="T29" fmla="*/ 22 h 78"/>
              <a:gd name="T30" fmla="*/ 6 w 19"/>
              <a:gd name="T31" fmla="*/ 24 h 78"/>
              <a:gd name="T32" fmla="*/ 6 w 19"/>
              <a:gd name="T33" fmla="*/ 27 h 78"/>
              <a:gd name="T34" fmla="*/ 8 w 19"/>
              <a:gd name="T35" fmla="*/ 27 h 78"/>
              <a:gd name="T36" fmla="*/ 9 w 19"/>
              <a:gd name="T37" fmla="*/ 27 h 78"/>
              <a:gd name="T38" fmla="*/ 9 w 19"/>
              <a:gd name="T39" fmla="*/ 29 h 78"/>
              <a:gd name="T40" fmla="*/ 9 w 19"/>
              <a:gd name="T41" fmla="*/ 31 h 78"/>
              <a:gd name="T42" fmla="*/ 9 w 19"/>
              <a:gd name="T43" fmla="*/ 34 h 78"/>
              <a:gd name="T44" fmla="*/ 9 w 19"/>
              <a:gd name="T45" fmla="*/ 34 h 78"/>
              <a:gd name="T46" fmla="*/ 11 w 19"/>
              <a:gd name="T47" fmla="*/ 34 h 78"/>
              <a:gd name="T48" fmla="*/ 11 w 19"/>
              <a:gd name="T49" fmla="*/ 34 h 78"/>
              <a:gd name="T50" fmla="*/ 11 w 19"/>
              <a:gd name="T51" fmla="*/ 37 h 78"/>
              <a:gd name="T52" fmla="*/ 11 w 19"/>
              <a:gd name="T53" fmla="*/ 39 h 78"/>
              <a:gd name="T54" fmla="*/ 11 w 19"/>
              <a:gd name="T55" fmla="*/ 40 h 78"/>
              <a:gd name="T56" fmla="*/ 13 w 19"/>
              <a:gd name="T57" fmla="*/ 44 h 78"/>
              <a:gd name="T58" fmla="*/ 14 w 19"/>
              <a:gd name="T59" fmla="*/ 45 h 78"/>
              <a:gd name="T60" fmla="*/ 14 w 19"/>
              <a:gd name="T61" fmla="*/ 47 h 78"/>
              <a:gd name="T62" fmla="*/ 13 w 19"/>
              <a:gd name="T63" fmla="*/ 48 h 78"/>
              <a:gd name="T64" fmla="*/ 13 w 19"/>
              <a:gd name="T65" fmla="*/ 50 h 78"/>
              <a:gd name="T66" fmla="*/ 14 w 19"/>
              <a:gd name="T67" fmla="*/ 50 h 78"/>
              <a:gd name="T68" fmla="*/ 16 w 19"/>
              <a:gd name="T69" fmla="*/ 52 h 78"/>
              <a:gd name="T70" fmla="*/ 16 w 19"/>
              <a:gd name="T71" fmla="*/ 52 h 78"/>
              <a:gd name="T72" fmla="*/ 16 w 19"/>
              <a:gd name="T73" fmla="*/ 52 h 78"/>
              <a:gd name="T74" fmla="*/ 16 w 19"/>
              <a:gd name="T75" fmla="*/ 53 h 78"/>
              <a:gd name="T76" fmla="*/ 16 w 19"/>
              <a:gd name="T77" fmla="*/ 55 h 78"/>
              <a:gd name="T78" fmla="*/ 16 w 19"/>
              <a:gd name="T79" fmla="*/ 55 h 78"/>
              <a:gd name="T80" fmla="*/ 16 w 19"/>
              <a:gd name="T81" fmla="*/ 58 h 78"/>
              <a:gd name="T82" fmla="*/ 17 w 19"/>
              <a:gd name="T83" fmla="*/ 58 h 78"/>
              <a:gd name="T84" fmla="*/ 17 w 19"/>
              <a:gd name="T85" fmla="*/ 60 h 78"/>
              <a:gd name="T86" fmla="*/ 19 w 19"/>
              <a:gd name="T87" fmla="*/ 60 h 78"/>
              <a:gd name="T88" fmla="*/ 19 w 19"/>
              <a:gd name="T89" fmla="*/ 60 h 78"/>
              <a:gd name="T90" fmla="*/ 19 w 19"/>
              <a:gd name="T91" fmla="*/ 61 h 78"/>
              <a:gd name="T92" fmla="*/ 19 w 19"/>
              <a:gd name="T93" fmla="*/ 61 h 78"/>
              <a:gd name="T94" fmla="*/ 19 w 19"/>
              <a:gd name="T95" fmla="*/ 61 h 78"/>
              <a:gd name="T96" fmla="*/ 19 w 19"/>
              <a:gd name="T97" fmla="*/ 61 h 78"/>
              <a:gd name="T98" fmla="*/ 17 w 19"/>
              <a:gd name="T99" fmla="*/ 63 h 78"/>
              <a:gd name="T100" fmla="*/ 17 w 19"/>
              <a:gd name="T101" fmla="*/ 65 h 78"/>
              <a:gd name="T102" fmla="*/ 17 w 19"/>
              <a:gd name="T103" fmla="*/ 65 h 78"/>
              <a:gd name="T104" fmla="*/ 17 w 19"/>
              <a:gd name="T105" fmla="*/ 65 h 78"/>
              <a:gd name="T106" fmla="*/ 16 w 19"/>
              <a:gd name="T107" fmla="*/ 66 h 78"/>
              <a:gd name="T108" fmla="*/ 16 w 19"/>
              <a:gd name="T109" fmla="*/ 68 h 78"/>
              <a:gd name="T110" fmla="*/ 16 w 19"/>
              <a:gd name="T111" fmla="*/ 70 h 78"/>
              <a:gd name="T112" fmla="*/ 14 w 19"/>
              <a:gd name="T113" fmla="*/ 70 h 78"/>
              <a:gd name="T114" fmla="*/ 14 w 19"/>
              <a:gd name="T115" fmla="*/ 70 h 78"/>
              <a:gd name="T116" fmla="*/ 14 w 19"/>
              <a:gd name="T117" fmla="*/ 73 h 78"/>
              <a:gd name="T118" fmla="*/ 13 w 19"/>
              <a:gd name="T119" fmla="*/ 73 h 78"/>
              <a:gd name="T120" fmla="*/ 13 w 19"/>
              <a:gd name="T121" fmla="*/ 75 h 78"/>
              <a:gd name="T122" fmla="*/ 14 w 19"/>
              <a:gd name="T123" fmla="*/ 76 h 78"/>
              <a:gd name="T124" fmla="*/ 14 w 19"/>
              <a:gd name="T125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" h="78">
                <a:moveTo>
                  <a:pt x="0" y="0"/>
                </a:moveTo>
                <a:lnTo>
                  <a:pt x="0" y="0"/>
                </a:lnTo>
                <a:lnTo>
                  <a:pt x="1" y="1"/>
                </a:lnTo>
                <a:lnTo>
                  <a:pt x="1" y="1"/>
                </a:lnTo>
                <a:lnTo>
                  <a:pt x="1" y="3"/>
                </a:lnTo>
                <a:lnTo>
                  <a:pt x="1" y="3"/>
                </a:lnTo>
                <a:lnTo>
                  <a:pt x="1" y="5"/>
                </a:lnTo>
                <a:lnTo>
                  <a:pt x="1" y="5"/>
                </a:lnTo>
                <a:lnTo>
                  <a:pt x="1" y="9"/>
                </a:lnTo>
                <a:lnTo>
                  <a:pt x="4" y="11"/>
                </a:lnTo>
                <a:lnTo>
                  <a:pt x="4" y="11"/>
                </a:lnTo>
                <a:lnTo>
                  <a:pt x="4" y="14"/>
                </a:lnTo>
                <a:lnTo>
                  <a:pt x="4" y="19"/>
                </a:lnTo>
                <a:lnTo>
                  <a:pt x="4" y="21"/>
                </a:lnTo>
                <a:lnTo>
                  <a:pt x="6" y="22"/>
                </a:lnTo>
                <a:lnTo>
                  <a:pt x="6" y="24"/>
                </a:lnTo>
                <a:lnTo>
                  <a:pt x="6" y="27"/>
                </a:lnTo>
                <a:lnTo>
                  <a:pt x="8" y="27"/>
                </a:lnTo>
                <a:lnTo>
                  <a:pt x="9" y="27"/>
                </a:lnTo>
                <a:lnTo>
                  <a:pt x="9" y="29"/>
                </a:lnTo>
                <a:lnTo>
                  <a:pt x="9" y="31"/>
                </a:lnTo>
                <a:lnTo>
                  <a:pt x="9" y="34"/>
                </a:lnTo>
                <a:lnTo>
                  <a:pt x="9" y="34"/>
                </a:lnTo>
                <a:lnTo>
                  <a:pt x="11" y="34"/>
                </a:lnTo>
                <a:lnTo>
                  <a:pt x="11" y="34"/>
                </a:lnTo>
                <a:lnTo>
                  <a:pt x="11" y="37"/>
                </a:lnTo>
                <a:lnTo>
                  <a:pt x="11" y="39"/>
                </a:lnTo>
                <a:lnTo>
                  <a:pt x="11" y="40"/>
                </a:lnTo>
                <a:lnTo>
                  <a:pt x="13" y="44"/>
                </a:lnTo>
                <a:lnTo>
                  <a:pt x="14" y="45"/>
                </a:lnTo>
                <a:lnTo>
                  <a:pt x="14" y="47"/>
                </a:lnTo>
                <a:lnTo>
                  <a:pt x="13" y="48"/>
                </a:lnTo>
                <a:lnTo>
                  <a:pt x="13" y="50"/>
                </a:lnTo>
                <a:lnTo>
                  <a:pt x="14" y="50"/>
                </a:lnTo>
                <a:lnTo>
                  <a:pt x="16" y="52"/>
                </a:lnTo>
                <a:lnTo>
                  <a:pt x="16" y="52"/>
                </a:lnTo>
                <a:lnTo>
                  <a:pt x="16" y="52"/>
                </a:lnTo>
                <a:lnTo>
                  <a:pt x="16" y="53"/>
                </a:lnTo>
                <a:lnTo>
                  <a:pt x="16" y="55"/>
                </a:lnTo>
                <a:lnTo>
                  <a:pt x="16" y="55"/>
                </a:lnTo>
                <a:lnTo>
                  <a:pt x="16" y="58"/>
                </a:lnTo>
                <a:lnTo>
                  <a:pt x="17" y="58"/>
                </a:lnTo>
                <a:lnTo>
                  <a:pt x="17" y="60"/>
                </a:lnTo>
                <a:lnTo>
                  <a:pt x="19" y="60"/>
                </a:lnTo>
                <a:lnTo>
                  <a:pt x="19" y="60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7" y="63"/>
                </a:lnTo>
                <a:lnTo>
                  <a:pt x="17" y="65"/>
                </a:lnTo>
                <a:lnTo>
                  <a:pt x="17" y="65"/>
                </a:lnTo>
                <a:lnTo>
                  <a:pt x="17" y="65"/>
                </a:lnTo>
                <a:lnTo>
                  <a:pt x="16" y="66"/>
                </a:lnTo>
                <a:lnTo>
                  <a:pt x="16" y="68"/>
                </a:lnTo>
                <a:lnTo>
                  <a:pt x="16" y="70"/>
                </a:lnTo>
                <a:lnTo>
                  <a:pt x="14" y="70"/>
                </a:lnTo>
                <a:lnTo>
                  <a:pt x="14" y="70"/>
                </a:lnTo>
                <a:lnTo>
                  <a:pt x="14" y="73"/>
                </a:lnTo>
                <a:lnTo>
                  <a:pt x="13" y="73"/>
                </a:lnTo>
                <a:lnTo>
                  <a:pt x="13" y="75"/>
                </a:lnTo>
                <a:lnTo>
                  <a:pt x="14" y="76"/>
                </a:lnTo>
                <a:lnTo>
                  <a:pt x="14" y="78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72" name="Line 246"/>
          <p:cNvSpPr>
            <a:spLocks noChangeShapeType="1"/>
          </p:cNvSpPr>
          <p:nvPr/>
        </p:nvSpPr>
        <p:spPr bwMode="auto">
          <a:xfrm>
            <a:off x="7940435" y="3303726"/>
            <a:ext cx="1181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73" name="Freeform 247"/>
          <p:cNvSpPr>
            <a:spLocks/>
          </p:cNvSpPr>
          <p:nvPr/>
        </p:nvSpPr>
        <p:spPr bwMode="auto">
          <a:xfrm>
            <a:off x="7941616" y="3296047"/>
            <a:ext cx="57891" cy="61436"/>
          </a:xfrm>
          <a:custGeom>
            <a:avLst/>
            <a:gdLst>
              <a:gd name="T0" fmla="*/ 0 w 98"/>
              <a:gd name="T1" fmla="*/ 11 h 104"/>
              <a:gd name="T2" fmla="*/ 2 w 98"/>
              <a:gd name="T3" fmla="*/ 10 h 104"/>
              <a:gd name="T4" fmla="*/ 3 w 98"/>
              <a:gd name="T5" fmla="*/ 11 h 104"/>
              <a:gd name="T6" fmla="*/ 5 w 98"/>
              <a:gd name="T7" fmla="*/ 11 h 104"/>
              <a:gd name="T8" fmla="*/ 8 w 98"/>
              <a:gd name="T9" fmla="*/ 11 h 104"/>
              <a:gd name="T10" fmla="*/ 10 w 98"/>
              <a:gd name="T11" fmla="*/ 11 h 104"/>
              <a:gd name="T12" fmla="*/ 11 w 98"/>
              <a:gd name="T13" fmla="*/ 10 h 104"/>
              <a:gd name="T14" fmla="*/ 13 w 98"/>
              <a:gd name="T15" fmla="*/ 10 h 104"/>
              <a:gd name="T16" fmla="*/ 13 w 98"/>
              <a:gd name="T17" fmla="*/ 10 h 104"/>
              <a:gd name="T18" fmla="*/ 15 w 98"/>
              <a:gd name="T19" fmla="*/ 10 h 104"/>
              <a:gd name="T20" fmla="*/ 16 w 98"/>
              <a:gd name="T21" fmla="*/ 8 h 104"/>
              <a:gd name="T22" fmla="*/ 18 w 98"/>
              <a:gd name="T23" fmla="*/ 5 h 104"/>
              <a:gd name="T24" fmla="*/ 23 w 98"/>
              <a:gd name="T25" fmla="*/ 3 h 104"/>
              <a:gd name="T26" fmla="*/ 28 w 98"/>
              <a:gd name="T27" fmla="*/ 2 h 104"/>
              <a:gd name="T28" fmla="*/ 33 w 98"/>
              <a:gd name="T29" fmla="*/ 2 h 104"/>
              <a:gd name="T30" fmla="*/ 36 w 98"/>
              <a:gd name="T31" fmla="*/ 5 h 104"/>
              <a:gd name="T32" fmla="*/ 41 w 98"/>
              <a:gd name="T33" fmla="*/ 3 h 104"/>
              <a:gd name="T34" fmla="*/ 42 w 98"/>
              <a:gd name="T35" fmla="*/ 3 h 104"/>
              <a:gd name="T36" fmla="*/ 46 w 98"/>
              <a:gd name="T37" fmla="*/ 5 h 104"/>
              <a:gd name="T38" fmla="*/ 49 w 98"/>
              <a:gd name="T39" fmla="*/ 8 h 104"/>
              <a:gd name="T40" fmla="*/ 52 w 98"/>
              <a:gd name="T41" fmla="*/ 6 h 104"/>
              <a:gd name="T42" fmla="*/ 57 w 98"/>
              <a:gd name="T43" fmla="*/ 3 h 104"/>
              <a:gd name="T44" fmla="*/ 60 w 98"/>
              <a:gd name="T45" fmla="*/ 5 h 104"/>
              <a:gd name="T46" fmla="*/ 62 w 98"/>
              <a:gd name="T47" fmla="*/ 10 h 104"/>
              <a:gd name="T48" fmla="*/ 59 w 98"/>
              <a:gd name="T49" fmla="*/ 13 h 104"/>
              <a:gd name="T50" fmla="*/ 57 w 98"/>
              <a:gd name="T51" fmla="*/ 16 h 104"/>
              <a:gd name="T52" fmla="*/ 59 w 98"/>
              <a:gd name="T53" fmla="*/ 16 h 104"/>
              <a:gd name="T54" fmla="*/ 60 w 98"/>
              <a:gd name="T55" fmla="*/ 18 h 104"/>
              <a:gd name="T56" fmla="*/ 65 w 98"/>
              <a:gd name="T57" fmla="*/ 26 h 104"/>
              <a:gd name="T58" fmla="*/ 68 w 98"/>
              <a:gd name="T59" fmla="*/ 28 h 104"/>
              <a:gd name="T60" fmla="*/ 73 w 98"/>
              <a:gd name="T61" fmla="*/ 31 h 104"/>
              <a:gd name="T62" fmla="*/ 80 w 98"/>
              <a:gd name="T63" fmla="*/ 34 h 104"/>
              <a:gd name="T64" fmla="*/ 81 w 98"/>
              <a:gd name="T65" fmla="*/ 31 h 104"/>
              <a:gd name="T66" fmla="*/ 85 w 98"/>
              <a:gd name="T67" fmla="*/ 36 h 104"/>
              <a:gd name="T68" fmla="*/ 93 w 98"/>
              <a:gd name="T69" fmla="*/ 34 h 104"/>
              <a:gd name="T70" fmla="*/ 94 w 98"/>
              <a:gd name="T71" fmla="*/ 39 h 104"/>
              <a:gd name="T72" fmla="*/ 94 w 98"/>
              <a:gd name="T73" fmla="*/ 42 h 104"/>
              <a:gd name="T74" fmla="*/ 98 w 98"/>
              <a:gd name="T75" fmla="*/ 42 h 104"/>
              <a:gd name="T76" fmla="*/ 94 w 98"/>
              <a:gd name="T77" fmla="*/ 45 h 104"/>
              <a:gd name="T78" fmla="*/ 98 w 98"/>
              <a:gd name="T79" fmla="*/ 49 h 104"/>
              <a:gd name="T80" fmla="*/ 94 w 98"/>
              <a:gd name="T81" fmla="*/ 54 h 104"/>
              <a:gd name="T82" fmla="*/ 91 w 98"/>
              <a:gd name="T83" fmla="*/ 55 h 104"/>
              <a:gd name="T84" fmla="*/ 86 w 98"/>
              <a:gd name="T85" fmla="*/ 54 h 104"/>
              <a:gd name="T86" fmla="*/ 88 w 98"/>
              <a:gd name="T87" fmla="*/ 57 h 104"/>
              <a:gd name="T88" fmla="*/ 86 w 98"/>
              <a:gd name="T89" fmla="*/ 62 h 104"/>
              <a:gd name="T90" fmla="*/ 81 w 98"/>
              <a:gd name="T91" fmla="*/ 62 h 104"/>
              <a:gd name="T92" fmla="*/ 78 w 98"/>
              <a:gd name="T93" fmla="*/ 62 h 104"/>
              <a:gd name="T94" fmla="*/ 81 w 98"/>
              <a:gd name="T95" fmla="*/ 68 h 104"/>
              <a:gd name="T96" fmla="*/ 78 w 98"/>
              <a:gd name="T97" fmla="*/ 80 h 104"/>
              <a:gd name="T98" fmla="*/ 72 w 98"/>
              <a:gd name="T99" fmla="*/ 83 h 104"/>
              <a:gd name="T100" fmla="*/ 72 w 98"/>
              <a:gd name="T101" fmla="*/ 91 h 104"/>
              <a:gd name="T102" fmla="*/ 64 w 98"/>
              <a:gd name="T103" fmla="*/ 96 h 104"/>
              <a:gd name="T104" fmla="*/ 62 w 98"/>
              <a:gd name="T105" fmla="*/ 9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8" h="104">
                <a:moveTo>
                  <a:pt x="0" y="13"/>
                </a:move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2" y="11"/>
                </a:lnTo>
                <a:lnTo>
                  <a:pt x="2" y="10"/>
                </a:lnTo>
                <a:lnTo>
                  <a:pt x="2" y="10"/>
                </a:lnTo>
                <a:lnTo>
                  <a:pt x="2" y="11"/>
                </a:lnTo>
                <a:lnTo>
                  <a:pt x="2" y="11"/>
                </a:lnTo>
                <a:lnTo>
                  <a:pt x="3" y="11"/>
                </a:lnTo>
                <a:lnTo>
                  <a:pt x="3" y="10"/>
                </a:lnTo>
                <a:lnTo>
                  <a:pt x="3" y="11"/>
                </a:lnTo>
                <a:lnTo>
                  <a:pt x="3" y="11"/>
                </a:lnTo>
                <a:lnTo>
                  <a:pt x="5" y="11"/>
                </a:lnTo>
                <a:lnTo>
                  <a:pt x="5" y="11"/>
                </a:lnTo>
                <a:lnTo>
                  <a:pt x="5" y="11"/>
                </a:lnTo>
                <a:lnTo>
                  <a:pt x="5" y="11"/>
                </a:lnTo>
                <a:lnTo>
                  <a:pt x="7" y="11"/>
                </a:lnTo>
                <a:lnTo>
                  <a:pt x="7" y="11"/>
                </a:lnTo>
                <a:lnTo>
                  <a:pt x="7" y="11"/>
                </a:lnTo>
                <a:lnTo>
                  <a:pt x="7" y="11"/>
                </a:lnTo>
                <a:lnTo>
                  <a:pt x="8" y="11"/>
                </a:lnTo>
                <a:lnTo>
                  <a:pt x="8" y="11"/>
                </a:lnTo>
                <a:lnTo>
                  <a:pt x="8" y="11"/>
                </a:lnTo>
                <a:lnTo>
                  <a:pt x="10" y="11"/>
                </a:lnTo>
                <a:lnTo>
                  <a:pt x="10" y="13"/>
                </a:lnTo>
                <a:lnTo>
                  <a:pt x="10" y="11"/>
                </a:lnTo>
                <a:lnTo>
                  <a:pt x="10" y="11"/>
                </a:lnTo>
                <a:lnTo>
                  <a:pt x="10" y="10"/>
                </a:lnTo>
                <a:lnTo>
                  <a:pt x="10" y="11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5" y="10"/>
                </a:lnTo>
                <a:lnTo>
                  <a:pt x="13" y="10"/>
                </a:lnTo>
                <a:lnTo>
                  <a:pt x="15" y="10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8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8" y="5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3" y="3"/>
                </a:lnTo>
                <a:lnTo>
                  <a:pt x="23" y="3"/>
                </a:lnTo>
                <a:lnTo>
                  <a:pt x="25" y="3"/>
                </a:lnTo>
                <a:lnTo>
                  <a:pt x="25" y="2"/>
                </a:lnTo>
                <a:lnTo>
                  <a:pt x="26" y="0"/>
                </a:lnTo>
                <a:lnTo>
                  <a:pt x="26" y="0"/>
                </a:lnTo>
                <a:lnTo>
                  <a:pt x="28" y="2"/>
                </a:lnTo>
                <a:lnTo>
                  <a:pt x="29" y="2"/>
                </a:lnTo>
                <a:lnTo>
                  <a:pt x="29" y="2"/>
                </a:lnTo>
                <a:lnTo>
                  <a:pt x="31" y="2"/>
                </a:lnTo>
                <a:lnTo>
                  <a:pt x="31" y="3"/>
                </a:lnTo>
                <a:lnTo>
                  <a:pt x="33" y="2"/>
                </a:lnTo>
                <a:lnTo>
                  <a:pt x="34" y="2"/>
                </a:lnTo>
                <a:lnTo>
                  <a:pt x="34" y="2"/>
                </a:lnTo>
                <a:lnTo>
                  <a:pt x="36" y="3"/>
                </a:lnTo>
                <a:lnTo>
                  <a:pt x="36" y="5"/>
                </a:lnTo>
                <a:lnTo>
                  <a:pt x="36" y="5"/>
                </a:lnTo>
                <a:lnTo>
                  <a:pt x="38" y="5"/>
                </a:lnTo>
                <a:lnTo>
                  <a:pt x="38" y="5"/>
                </a:lnTo>
                <a:lnTo>
                  <a:pt x="39" y="3"/>
                </a:lnTo>
                <a:lnTo>
                  <a:pt x="41" y="3"/>
                </a:lnTo>
                <a:lnTo>
                  <a:pt x="41" y="3"/>
                </a:lnTo>
                <a:lnTo>
                  <a:pt x="41" y="3"/>
                </a:lnTo>
                <a:lnTo>
                  <a:pt x="41" y="5"/>
                </a:lnTo>
                <a:lnTo>
                  <a:pt x="41" y="5"/>
                </a:lnTo>
                <a:lnTo>
                  <a:pt x="42" y="3"/>
                </a:lnTo>
                <a:lnTo>
                  <a:pt x="42" y="3"/>
                </a:lnTo>
                <a:lnTo>
                  <a:pt x="44" y="5"/>
                </a:lnTo>
                <a:lnTo>
                  <a:pt x="44" y="5"/>
                </a:lnTo>
                <a:lnTo>
                  <a:pt x="44" y="5"/>
                </a:lnTo>
                <a:lnTo>
                  <a:pt x="46" y="5"/>
                </a:lnTo>
                <a:lnTo>
                  <a:pt x="46" y="5"/>
                </a:lnTo>
                <a:lnTo>
                  <a:pt x="47" y="5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8"/>
                </a:lnTo>
                <a:lnTo>
                  <a:pt x="49" y="8"/>
                </a:lnTo>
                <a:lnTo>
                  <a:pt x="51" y="8"/>
                </a:lnTo>
                <a:lnTo>
                  <a:pt x="51" y="8"/>
                </a:lnTo>
                <a:lnTo>
                  <a:pt x="51" y="6"/>
                </a:lnTo>
                <a:lnTo>
                  <a:pt x="52" y="6"/>
                </a:lnTo>
                <a:lnTo>
                  <a:pt x="52" y="5"/>
                </a:lnTo>
                <a:lnTo>
                  <a:pt x="54" y="5"/>
                </a:lnTo>
                <a:lnTo>
                  <a:pt x="54" y="5"/>
                </a:lnTo>
                <a:lnTo>
                  <a:pt x="55" y="3"/>
                </a:lnTo>
                <a:lnTo>
                  <a:pt x="57" y="3"/>
                </a:lnTo>
                <a:lnTo>
                  <a:pt x="57" y="3"/>
                </a:lnTo>
                <a:lnTo>
                  <a:pt x="57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2" y="6"/>
                </a:lnTo>
                <a:lnTo>
                  <a:pt x="62" y="8"/>
                </a:lnTo>
                <a:lnTo>
                  <a:pt x="62" y="8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0" y="11"/>
                </a:lnTo>
                <a:lnTo>
                  <a:pt x="60" y="13"/>
                </a:lnTo>
                <a:lnTo>
                  <a:pt x="60" y="13"/>
                </a:lnTo>
                <a:lnTo>
                  <a:pt x="59" y="13"/>
                </a:lnTo>
                <a:lnTo>
                  <a:pt x="59" y="13"/>
                </a:lnTo>
                <a:lnTo>
                  <a:pt x="59" y="13"/>
                </a:lnTo>
                <a:lnTo>
                  <a:pt x="57" y="13"/>
                </a:lnTo>
                <a:lnTo>
                  <a:pt x="57" y="15"/>
                </a:lnTo>
                <a:lnTo>
                  <a:pt x="57" y="16"/>
                </a:lnTo>
                <a:lnTo>
                  <a:pt x="57" y="16"/>
                </a:lnTo>
                <a:lnTo>
                  <a:pt x="57" y="18"/>
                </a:lnTo>
                <a:lnTo>
                  <a:pt x="59" y="18"/>
                </a:lnTo>
                <a:lnTo>
                  <a:pt x="59" y="18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21"/>
                </a:lnTo>
                <a:lnTo>
                  <a:pt x="60" y="23"/>
                </a:lnTo>
                <a:lnTo>
                  <a:pt x="60" y="23"/>
                </a:lnTo>
                <a:lnTo>
                  <a:pt x="62" y="23"/>
                </a:lnTo>
                <a:lnTo>
                  <a:pt x="65" y="26"/>
                </a:lnTo>
                <a:lnTo>
                  <a:pt x="65" y="26"/>
                </a:lnTo>
                <a:lnTo>
                  <a:pt x="67" y="26"/>
                </a:lnTo>
                <a:lnTo>
                  <a:pt x="67" y="28"/>
                </a:lnTo>
                <a:lnTo>
                  <a:pt x="67" y="28"/>
                </a:lnTo>
                <a:lnTo>
                  <a:pt x="68" y="28"/>
                </a:lnTo>
                <a:lnTo>
                  <a:pt x="70" y="28"/>
                </a:lnTo>
                <a:lnTo>
                  <a:pt x="72" y="29"/>
                </a:lnTo>
                <a:lnTo>
                  <a:pt x="72" y="29"/>
                </a:lnTo>
                <a:lnTo>
                  <a:pt x="73" y="29"/>
                </a:lnTo>
                <a:lnTo>
                  <a:pt x="73" y="31"/>
                </a:lnTo>
                <a:lnTo>
                  <a:pt x="73" y="31"/>
                </a:lnTo>
                <a:lnTo>
                  <a:pt x="75" y="31"/>
                </a:lnTo>
                <a:lnTo>
                  <a:pt x="78" y="29"/>
                </a:lnTo>
                <a:lnTo>
                  <a:pt x="78" y="31"/>
                </a:lnTo>
                <a:lnTo>
                  <a:pt x="80" y="34"/>
                </a:lnTo>
                <a:lnTo>
                  <a:pt x="80" y="34"/>
                </a:lnTo>
                <a:lnTo>
                  <a:pt x="81" y="34"/>
                </a:lnTo>
                <a:lnTo>
                  <a:pt x="81" y="34"/>
                </a:lnTo>
                <a:lnTo>
                  <a:pt x="83" y="34"/>
                </a:lnTo>
                <a:lnTo>
                  <a:pt x="81" y="31"/>
                </a:lnTo>
                <a:lnTo>
                  <a:pt x="81" y="31"/>
                </a:lnTo>
                <a:lnTo>
                  <a:pt x="85" y="32"/>
                </a:lnTo>
                <a:lnTo>
                  <a:pt x="85" y="32"/>
                </a:lnTo>
                <a:lnTo>
                  <a:pt x="85" y="34"/>
                </a:lnTo>
                <a:lnTo>
                  <a:pt x="85" y="36"/>
                </a:lnTo>
                <a:lnTo>
                  <a:pt x="86" y="36"/>
                </a:lnTo>
                <a:lnTo>
                  <a:pt x="90" y="34"/>
                </a:lnTo>
                <a:lnTo>
                  <a:pt x="91" y="34"/>
                </a:lnTo>
                <a:lnTo>
                  <a:pt x="93" y="34"/>
                </a:lnTo>
                <a:lnTo>
                  <a:pt x="93" y="34"/>
                </a:lnTo>
                <a:lnTo>
                  <a:pt x="93" y="34"/>
                </a:lnTo>
                <a:lnTo>
                  <a:pt x="93" y="34"/>
                </a:lnTo>
                <a:lnTo>
                  <a:pt x="93" y="36"/>
                </a:lnTo>
                <a:lnTo>
                  <a:pt x="94" y="37"/>
                </a:lnTo>
                <a:lnTo>
                  <a:pt x="94" y="39"/>
                </a:lnTo>
                <a:lnTo>
                  <a:pt x="94" y="39"/>
                </a:lnTo>
                <a:lnTo>
                  <a:pt x="94" y="39"/>
                </a:lnTo>
                <a:lnTo>
                  <a:pt x="93" y="39"/>
                </a:lnTo>
                <a:lnTo>
                  <a:pt x="94" y="39"/>
                </a:lnTo>
                <a:lnTo>
                  <a:pt x="94" y="42"/>
                </a:lnTo>
                <a:lnTo>
                  <a:pt x="94" y="42"/>
                </a:lnTo>
                <a:lnTo>
                  <a:pt x="96" y="41"/>
                </a:lnTo>
                <a:lnTo>
                  <a:pt x="98" y="41"/>
                </a:lnTo>
                <a:lnTo>
                  <a:pt x="98" y="42"/>
                </a:lnTo>
                <a:lnTo>
                  <a:pt x="98" y="42"/>
                </a:lnTo>
                <a:lnTo>
                  <a:pt x="96" y="42"/>
                </a:lnTo>
                <a:lnTo>
                  <a:pt x="96" y="42"/>
                </a:lnTo>
                <a:lnTo>
                  <a:pt x="96" y="42"/>
                </a:lnTo>
                <a:lnTo>
                  <a:pt x="96" y="44"/>
                </a:lnTo>
                <a:lnTo>
                  <a:pt x="94" y="45"/>
                </a:lnTo>
                <a:lnTo>
                  <a:pt x="94" y="45"/>
                </a:lnTo>
                <a:lnTo>
                  <a:pt x="94" y="47"/>
                </a:lnTo>
                <a:lnTo>
                  <a:pt x="96" y="49"/>
                </a:lnTo>
                <a:lnTo>
                  <a:pt x="96" y="49"/>
                </a:lnTo>
                <a:lnTo>
                  <a:pt x="98" y="49"/>
                </a:lnTo>
                <a:lnTo>
                  <a:pt x="98" y="50"/>
                </a:lnTo>
                <a:lnTo>
                  <a:pt x="98" y="50"/>
                </a:lnTo>
                <a:lnTo>
                  <a:pt x="98" y="52"/>
                </a:lnTo>
                <a:lnTo>
                  <a:pt x="96" y="52"/>
                </a:lnTo>
                <a:lnTo>
                  <a:pt x="94" y="54"/>
                </a:lnTo>
                <a:lnTo>
                  <a:pt x="93" y="52"/>
                </a:lnTo>
                <a:lnTo>
                  <a:pt x="93" y="52"/>
                </a:lnTo>
                <a:lnTo>
                  <a:pt x="93" y="52"/>
                </a:lnTo>
                <a:lnTo>
                  <a:pt x="91" y="54"/>
                </a:lnTo>
                <a:lnTo>
                  <a:pt x="91" y="55"/>
                </a:lnTo>
                <a:lnTo>
                  <a:pt x="91" y="55"/>
                </a:lnTo>
                <a:lnTo>
                  <a:pt x="90" y="55"/>
                </a:lnTo>
                <a:lnTo>
                  <a:pt x="88" y="54"/>
                </a:lnTo>
                <a:lnTo>
                  <a:pt x="86" y="54"/>
                </a:lnTo>
                <a:lnTo>
                  <a:pt x="86" y="54"/>
                </a:lnTo>
                <a:lnTo>
                  <a:pt x="86" y="55"/>
                </a:lnTo>
                <a:lnTo>
                  <a:pt x="88" y="55"/>
                </a:lnTo>
                <a:lnTo>
                  <a:pt x="88" y="57"/>
                </a:lnTo>
                <a:lnTo>
                  <a:pt x="88" y="57"/>
                </a:lnTo>
                <a:lnTo>
                  <a:pt x="88" y="57"/>
                </a:lnTo>
                <a:lnTo>
                  <a:pt x="88" y="58"/>
                </a:lnTo>
                <a:lnTo>
                  <a:pt x="86" y="58"/>
                </a:lnTo>
                <a:lnTo>
                  <a:pt x="86" y="60"/>
                </a:lnTo>
                <a:lnTo>
                  <a:pt x="86" y="60"/>
                </a:lnTo>
                <a:lnTo>
                  <a:pt x="86" y="62"/>
                </a:lnTo>
                <a:lnTo>
                  <a:pt x="86" y="62"/>
                </a:lnTo>
                <a:lnTo>
                  <a:pt x="85" y="60"/>
                </a:lnTo>
                <a:lnTo>
                  <a:pt x="83" y="60"/>
                </a:lnTo>
                <a:lnTo>
                  <a:pt x="81" y="62"/>
                </a:lnTo>
                <a:lnTo>
                  <a:pt x="81" y="62"/>
                </a:lnTo>
                <a:lnTo>
                  <a:pt x="81" y="60"/>
                </a:lnTo>
                <a:lnTo>
                  <a:pt x="81" y="60"/>
                </a:lnTo>
                <a:lnTo>
                  <a:pt x="80" y="62"/>
                </a:lnTo>
                <a:lnTo>
                  <a:pt x="78" y="62"/>
                </a:lnTo>
                <a:lnTo>
                  <a:pt x="78" y="62"/>
                </a:lnTo>
                <a:lnTo>
                  <a:pt x="81" y="63"/>
                </a:lnTo>
                <a:lnTo>
                  <a:pt x="81" y="63"/>
                </a:lnTo>
                <a:lnTo>
                  <a:pt x="81" y="63"/>
                </a:lnTo>
                <a:lnTo>
                  <a:pt x="81" y="67"/>
                </a:lnTo>
                <a:lnTo>
                  <a:pt x="81" y="68"/>
                </a:lnTo>
                <a:lnTo>
                  <a:pt x="80" y="70"/>
                </a:lnTo>
                <a:lnTo>
                  <a:pt x="80" y="76"/>
                </a:lnTo>
                <a:lnTo>
                  <a:pt x="78" y="76"/>
                </a:lnTo>
                <a:lnTo>
                  <a:pt x="78" y="78"/>
                </a:lnTo>
                <a:lnTo>
                  <a:pt x="78" y="80"/>
                </a:lnTo>
                <a:lnTo>
                  <a:pt x="75" y="80"/>
                </a:lnTo>
                <a:lnTo>
                  <a:pt x="73" y="81"/>
                </a:lnTo>
                <a:lnTo>
                  <a:pt x="73" y="81"/>
                </a:lnTo>
                <a:lnTo>
                  <a:pt x="72" y="83"/>
                </a:lnTo>
                <a:lnTo>
                  <a:pt x="72" y="83"/>
                </a:lnTo>
                <a:lnTo>
                  <a:pt x="72" y="85"/>
                </a:lnTo>
                <a:lnTo>
                  <a:pt x="73" y="86"/>
                </a:lnTo>
                <a:lnTo>
                  <a:pt x="73" y="86"/>
                </a:lnTo>
                <a:lnTo>
                  <a:pt x="72" y="89"/>
                </a:lnTo>
                <a:lnTo>
                  <a:pt x="72" y="91"/>
                </a:lnTo>
                <a:lnTo>
                  <a:pt x="67" y="93"/>
                </a:lnTo>
                <a:lnTo>
                  <a:pt x="67" y="93"/>
                </a:lnTo>
                <a:lnTo>
                  <a:pt x="67" y="94"/>
                </a:lnTo>
                <a:lnTo>
                  <a:pt x="67" y="98"/>
                </a:lnTo>
                <a:lnTo>
                  <a:pt x="64" y="96"/>
                </a:lnTo>
                <a:lnTo>
                  <a:pt x="64" y="96"/>
                </a:lnTo>
                <a:lnTo>
                  <a:pt x="62" y="98"/>
                </a:lnTo>
                <a:lnTo>
                  <a:pt x="62" y="98"/>
                </a:lnTo>
                <a:lnTo>
                  <a:pt x="62" y="99"/>
                </a:lnTo>
                <a:lnTo>
                  <a:pt x="62" y="99"/>
                </a:lnTo>
                <a:lnTo>
                  <a:pt x="60" y="101"/>
                </a:lnTo>
                <a:lnTo>
                  <a:pt x="59" y="102"/>
                </a:lnTo>
                <a:lnTo>
                  <a:pt x="57" y="104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74" name="Freeform 248"/>
          <p:cNvSpPr>
            <a:spLocks/>
          </p:cNvSpPr>
          <p:nvPr/>
        </p:nvSpPr>
        <p:spPr bwMode="auto">
          <a:xfrm>
            <a:off x="7076791" y="3449046"/>
            <a:ext cx="2363" cy="5317"/>
          </a:xfrm>
          <a:custGeom>
            <a:avLst/>
            <a:gdLst>
              <a:gd name="T0" fmla="*/ 2 w 4"/>
              <a:gd name="T1" fmla="*/ 0 h 9"/>
              <a:gd name="T2" fmla="*/ 2 w 4"/>
              <a:gd name="T3" fmla="*/ 1 h 9"/>
              <a:gd name="T4" fmla="*/ 0 w 4"/>
              <a:gd name="T5" fmla="*/ 3 h 9"/>
              <a:gd name="T6" fmla="*/ 0 w 4"/>
              <a:gd name="T7" fmla="*/ 3 h 9"/>
              <a:gd name="T8" fmla="*/ 0 w 4"/>
              <a:gd name="T9" fmla="*/ 3 h 9"/>
              <a:gd name="T10" fmla="*/ 0 w 4"/>
              <a:gd name="T11" fmla="*/ 3 h 9"/>
              <a:gd name="T12" fmla="*/ 2 w 4"/>
              <a:gd name="T13" fmla="*/ 6 h 9"/>
              <a:gd name="T14" fmla="*/ 2 w 4"/>
              <a:gd name="T15" fmla="*/ 6 h 9"/>
              <a:gd name="T16" fmla="*/ 4 w 4"/>
              <a:gd name="T1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9">
                <a:moveTo>
                  <a:pt x="2" y="0"/>
                </a:moveTo>
                <a:lnTo>
                  <a:pt x="2" y="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2" y="6"/>
                </a:lnTo>
                <a:lnTo>
                  <a:pt x="2" y="6"/>
                </a:lnTo>
                <a:lnTo>
                  <a:pt x="4" y="9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75" name="Freeform 249"/>
          <p:cNvSpPr>
            <a:spLocks/>
          </p:cNvSpPr>
          <p:nvPr/>
        </p:nvSpPr>
        <p:spPr bwMode="auto">
          <a:xfrm>
            <a:off x="7538149" y="3389973"/>
            <a:ext cx="44895" cy="203802"/>
          </a:xfrm>
          <a:custGeom>
            <a:avLst/>
            <a:gdLst>
              <a:gd name="T0" fmla="*/ 75 w 76"/>
              <a:gd name="T1" fmla="*/ 343 h 345"/>
              <a:gd name="T2" fmla="*/ 72 w 76"/>
              <a:gd name="T3" fmla="*/ 342 h 345"/>
              <a:gd name="T4" fmla="*/ 70 w 76"/>
              <a:gd name="T5" fmla="*/ 339 h 345"/>
              <a:gd name="T6" fmla="*/ 68 w 76"/>
              <a:gd name="T7" fmla="*/ 335 h 345"/>
              <a:gd name="T8" fmla="*/ 67 w 76"/>
              <a:gd name="T9" fmla="*/ 332 h 345"/>
              <a:gd name="T10" fmla="*/ 65 w 76"/>
              <a:gd name="T11" fmla="*/ 329 h 345"/>
              <a:gd name="T12" fmla="*/ 65 w 76"/>
              <a:gd name="T13" fmla="*/ 327 h 345"/>
              <a:gd name="T14" fmla="*/ 65 w 76"/>
              <a:gd name="T15" fmla="*/ 326 h 345"/>
              <a:gd name="T16" fmla="*/ 65 w 76"/>
              <a:gd name="T17" fmla="*/ 321 h 345"/>
              <a:gd name="T18" fmla="*/ 63 w 76"/>
              <a:gd name="T19" fmla="*/ 317 h 345"/>
              <a:gd name="T20" fmla="*/ 63 w 76"/>
              <a:gd name="T21" fmla="*/ 314 h 345"/>
              <a:gd name="T22" fmla="*/ 62 w 76"/>
              <a:gd name="T23" fmla="*/ 314 h 345"/>
              <a:gd name="T24" fmla="*/ 63 w 76"/>
              <a:gd name="T25" fmla="*/ 311 h 345"/>
              <a:gd name="T26" fmla="*/ 68 w 76"/>
              <a:gd name="T27" fmla="*/ 308 h 345"/>
              <a:gd name="T28" fmla="*/ 68 w 76"/>
              <a:gd name="T29" fmla="*/ 304 h 345"/>
              <a:gd name="T30" fmla="*/ 68 w 76"/>
              <a:gd name="T31" fmla="*/ 301 h 345"/>
              <a:gd name="T32" fmla="*/ 65 w 76"/>
              <a:gd name="T33" fmla="*/ 300 h 345"/>
              <a:gd name="T34" fmla="*/ 65 w 76"/>
              <a:gd name="T35" fmla="*/ 298 h 345"/>
              <a:gd name="T36" fmla="*/ 65 w 76"/>
              <a:gd name="T37" fmla="*/ 293 h 345"/>
              <a:gd name="T38" fmla="*/ 67 w 76"/>
              <a:gd name="T39" fmla="*/ 290 h 345"/>
              <a:gd name="T40" fmla="*/ 63 w 76"/>
              <a:gd name="T41" fmla="*/ 287 h 345"/>
              <a:gd name="T42" fmla="*/ 65 w 76"/>
              <a:gd name="T43" fmla="*/ 283 h 345"/>
              <a:gd name="T44" fmla="*/ 67 w 76"/>
              <a:gd name="T45" fmla="*/ 280 h 345"/>
              <a:gd name="T46" fmla="*/ 68 w 76"/>
              <a:gd name="T47" fmla="*/ 277 h 345"/>
              <a:gd name="T48" fmla="*/ 65 w 76"/>
              <a:gd name="T49" fmla="*/ 272 h 345"/>
              <a:gd name="T50" fmla="*/ 63 w 76"/>
              <a:gd name="T51" fmla="*/ 267 h 345"/>
              <a:gd name="T52" fmla="*/ 63 w 76"/>
              <a:gd name="T53" fmla="*/ 265 h 345"/>
              <a:gd name="T54" fmla="*/ 60 w 76"/>
              <a:gd name="T55" fmla="*/ 262 h 345"/>
              <a:gd name="T56" fmla="*/ 59 w 76"/>
              <a:gd name="T57" fmla="*/ 261 h 345"/>
              <a:gd name="T58" fmla="*/ 54 w 76"/>
              <a:gd name="T59" fmla="*/ 259 h 345"/>
              <a:gd name="T60" fmla="*/ 52 w 76"/>
              <a:gd name="T61" fmla="*/ 259 h 345"/>
              <a:gd name="T62" fmla="*/ 49 w 76"/>
              <a:gd name="T63" fmla="*/ 257 h 345"/>
              <a:gd name="T64" fmla="*/ 46 w 76"/>
              <a:gd name="T65" fmla="*/ 254 h 345"/>
              <a:gd name="T66" fmla="*/ 47 w 76"/>
              <a:gd name="T67" fmla="*/ 252 h 345"/>
              <a:gd name="T68" fmla="*/ 44 w 76"/>
              <a:gd name="T69" fmla="*/ 252 h 345"/>
              <a:gd name="T70" fmla="*/ 39 w 76"/>
              <a:gd name="T71" fmla="*/ 252 h 345"/>
              <a:gd name="T72" fmla="*/ 39 w 76"/>
              <a:gd name="T73" fmla="*/ 251 h 345"/>
              <a:gd name="T74" fmla="*/ 36 w 76"/>
              <a:gd name="T75" fmla="*/ 251 h 345"/>
              <a:gd name="T76" fmla="*/ 34 w 76"/>
              <a:gd name="T77" fmla="*/ 251 h 345"/>
              <a:gd name="T78" fmla="*/ 31 w 76"/>
              <a:gd name="T79" fmla="*/ 251 h 345"/>
              <a:gd name="T80" fmla="*/ 28 w 76"/>
              <a:gd name="T81" fmla="*/ 249 h 345"/>
              <a:gd name="T82" fmla="*/ 20 w 76"/>
              <a:gd name="T83" fmla="*/ 249 h 345"/>
              <a:gd name="T84" fmla="*/ 18 w 76"/>
              <a:gd name="T85" fmla="*/ 243 h 345"/>
              <a:gd name="T86" fmla="*/ 24 w 76"/>
              <a:gd name="T87" fmla="*/ 223 h 345"/>
              <a:gd name="T88" fmla="*/ 34 w 76"/>
              <a:gd name="T89" fmla="*/ 200 h 345"/>
              <a:gd name="T90" fmla="*/ 55 w 76"/>
              <a:gd name="T91" fmla="*/ 187 h 345"/>
              <a:gd name="T92" fmla="*/ 68 w 76"/>
              <a:gd name="T93" fmla="*/ 155 h 345"/>
              <a:gd name="T94" fmla="*/ 62 w 76"/>
              <a:gd name="T95" fmla="*/ 130 h 345"/>
              <a:gd name="T96" fmla="*/ 59 w 76"/>
              <a:gd name="T97" fmla="*/ 122 h 345"/>
              <a:gd name="T98" fmla="*/ 55 w 76"/>
              <a:gd name="T99" fmla="*/ 119 h 345"/>
              <a:gd name="T100" fmla="*/ 55 w 76"/>
              <a:gd name="T101" fmla="*/ 111 h 345"/>
              <a:gd name="T102" fmla="*/ 55 w 76"/>
              <a:gd name="T103" fmla="*/ 104 h 345"/>
              <a:gd name="T104" fmla="*/ 50 w 76"/>
              <a:gd name="T105" fmla="*/ 100 h 345"/>
              <a:gd name="T106" fmla="*/ 24 w 76"/>
              <a:gd name="T107" fmla="*/ 59 h 345"/>
              <a:gd name="T108" fmla="*/ 8 w 76"/>
              <a:gd name="T109" fmla="*/ 23 h 345"/>
              <a:gd name="T110" fmla="*/ 7 w 76"/>
              <a:gd name="T111" fmla="*/ 15 h 345"/>
              <a:gd name="T112" fmla="*/ 5 w 76"/>
              <a:gd name="T113" fmla="*/ 1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6" h="345">
                <a:moveTo>
                  <a:pt x="76" y="345"/>
                </a:moveTo>
                <a:lnTo>
                  <a:pt x="75" y="345"/>
                </a:lnTo>
                <a:lnTo>
                  <a:pt x="75" y="345"/>
                </a:lnTo>
                <a:lnTo>
                  <a:pt x="75" y="345"/>
                </a:lnTo>
                <a:lnTo>
                  <a:pt x="75" y="343"/>
                </a:lnTo>
                <a:lnTo>
                  <a:pt x="75" y="343"/>
                </a:lnTo>
                <a:lnTo>
                  <a:pt x="76" y="343"/>
                </a:lnTo>
                <a:lnTo>
                  <a:pt x="75" y="343"/>
                </a:lnTo>
                <a:lnTo>
                  <a:pt x="75" y="343"/>
                </a:lnTo>
                <a:lnTo>
                  <a:pt x="75" y="342"/>
                </a:lnTo>
                <a:lnTo>
                  <a:pt x="75" y="342"/>
                </a:lnTo>
                <a:lnTo>
                  <a:pt x="75" y="342"/>
                </a:lnTo>
                <a:lnTo>
                  <a:pt x="73" y="342"/>
                </a:lnTo>
                <a:lnTo>
                  <a:pt x="73" y="342"/>
                </a:lnTo>
                <a:lnTo>
                  <a:pt x="72" y="342"/>
                </a:lnTo>
                <a:lnTo>
                  <a:pt x="72" y="342"/>
                </a:lnTo>
                <a:lnTo>
                  <a:pt x="72" y="342"/>
                </a:lnTo>
                <a:lnTo>
                  <a:pt x="72" y="342"/>
                </a:lnTo>
                <a:lnTo>
                  <a:pt x="70" y="342"/>
                </a:lnTo>
                <a:lnTo>
                  <a:pt x="70" y="342"/>
                </a:lnTo>
                <a:lnTo>
                  <a:pt x="70" y="340"/>
                </a:lnTo>
                <a:lnTo>
                  <a:pt x="70" y="340"/>
                </a:lnTo>
                <a:lnTo>
                  <a:pt x="70" y="340"/>
                </a:lnTo>
                <a:lnTo>
                  <a:pt x="70" y="339"/>
                </a:lnTo>
                <a:lnTo>
                  <a:pt x="70" y="339"/>
                </a:lnTo>
                <a:lnTo>
                  <a:pt x="70" y="339"/>
                </a:lnTo>
                <a:lnTo>
                  <a:pt x="70" y="339"/>
                </a:lnTo>
                <a:lnTo>
                  <a:pt x="70" y="339"/>
                </a:lnTo>
                <a:lnTo>
                  <a:pt x="70" y="339"/>
                </a:lnTo>
                <a:lnTo>
                  <a:pt x="70" y="337"/>
                </a:lnTo>
                <a:lnTo>
                  <a:pt x="68" y="337"/>
                </a:lnTo>
                <a:lnTo>
                  <a:pt x="68" y="335"/>
                </a:lnTo>
                <a:lnTo>
                  <a:pt x="68" y="335"/>
                </a:lnTo>
                <a:lnTo>
                  <a:pt x="68" y="335"/>
                </a:lnTo>
                <a:lnTo>
                  <a:pt x="68" y="335"/>
                </a:lnTo>
                <a:lnTo>
                  <a:pt x="68" y="335"/>
                </a:lnTo>
                <a:lnTo>
                  <a:pt x="68" y="334"/>
                </a:lnTo>
                <a:lnTo>
                  <a:pt x="67" y="334"/>
                </a:lnTo>
                <a:lnTo>
                  <a:pt x="67" y="334"/>
                </a:lnTo>
                <a:lnTo>
                  <a:pt x="67" y="332"/>
                </a:lnTo>
                <a:lnTo>
                  <a:pt x="67" y="332"/>
                </a:lnTo>
                <a:lnTo>
                  <a:pt x="67" y="332"/>
                </a:lnTo>
                <a:lnTo>
                  <a:pt x="67" y="332"/>
                </a:lnTo>
                <a:lnTo>
                  <a:pt x="67" y="332"/>
                </a:lnTo>
                <a:lnTo>
                  <a:pt x="65" y="332"/>
                </a:lnTo>
                <a:lnTo>
                  <a:pt x="67" y="330"/>
                </a:lnTo>
                <a:lnTo>
                  <a:pt x="67" y="330"/>
                </a:lnTo>
                <a:lnTo>
                  <a:pt x="65" y="329"/>
                </a:lnTo>
                <a:lnTo>
                  <a:pt x="65" y="329"/>
                </a:lnTo>
                <a:lnTo>
                  <a:pt x="65" y="329"/>
                </a:lnTo>
                <a:lnTo>
                  <a:pt x="65" y="329"/>
                </a:lnTo>
                <a:lnTo>
                  <a:pt x="65" y="327"/>
                </a:lnTo>
                <a:lnTo>
                  <a:pt x="65" y="327"/>
                </a:lnTo>
                <a:lnTo>
                  <a:pt x="65" y="327"/>
                </a:lnTo>
                <a:lnTo>
                  <a:pt x="65" y="327"/>
                </a:lnTo>
                <a:lnTo>
                  <a:pt x="65" y="327"/>
                </a:lnTo>
                <a:lnTo>
                  <a:pt x="65" y="327"/>
                </a:lnTo>
                <a:lnTo>
                  <a:pt x="65" y="327"/>
                </a:lnTo>
                <a:lnTo>
                  <a:pt x="65" y="327"/>
                </a:lnTo>
                <a:lnTo>
                  <a:pt x="65" y="326"/>
                </a:lnTo>
                <a:lnTo>
                  <a:pt x="65" y="326"/>
                </a:lnTo>
                <a:lnTo>
                  <a:pt x="65" y="326"/>
                </a:lnTo>
                <a:lnTo>
                  <a:pt x="65" y="326"/>
                </a:lnTo>
                <a:lnTo>
                  <a:pt x="65" y="326"/>
                </a:lnTo>
                <a:lnTo>
                  <a:pt x="65" y="324"/>
                </a:lnTo>
                <a:lnTo>
                  <a:pt x="65" y="324"/>
                </a:lnTo>
                <a:lnTo>
                  <a:pt x="65" y="324"/>
                </a:lnTo>
                <a:lnTo>
                  <a:pt x="65" y="324"/>
                </a:lnTo>
                <a:lnTo>
                  <a:pt x="65" y="322"/>
                </a:lnTo>
                <a:lnTo>
                  <a:pt x="65" y="321"/>
                </a:lnTo>
                <a:lnTo>
                  <a:pt x="65" y="321"/>
                </a:lnTo>
                <a:lnTo>
                  <a:pt x="65" y="321"/>
                </a:lnTo>
                <a:lnTo>
                  <a:pt x="65" y="321"/>
                </a:lnTo>
                <a:lnTo>
                  <a:pt x="65" y="319"/>
                </a:lnTo>
                <a:lnTo>
                  <a:pt x="65" y="319"/>
                </a:lnTo>
                <a:lnTo>
                  <a:pt x="65" y="319"/>
                </a:lnTo>
                <a:lnTo>
                  <a:pt x="65" y="319"/>
                </a:lnTo>
                <a:lnTo>
                  <a:pt x="63" y="317"/>
                </a:lnTo>
                <a:lnTo>
                  <a:pt x="63" y="317"/>
                </a:lnTo>
                <a:lnTo>
                  <a:pt x="63" y="317"/>
                </a:lnTo>
                <a:lnTo>
                  <a:pt x="65" y="317"/>
                </a:lnTo>
                <a:lnTo>
                  <a:pt x="65" y="317"/>
                </a:lnTo>
                <a:lnTo>
                  <a:pt x="63" y="317"/>
                </a:lnTo>
                <a:lnTo>
                  <a:pt x="63" y="317"/>
                </a:lnTo>
                <a:lnTo>
                  <a:pt x="63" y="317"/>
                </a:lnTo>
                <a:lnTo>
                  <a:pt x="63" y="316"/>
                </a:lnTo>
                <a:lnTo>
                  <a:pt x="63" y="316"/>
                </a:lnTo>
                <a:lnTo>
                  <a:pt x="63" y="314"/>
                </a:lnTo>
                <a:lnTo>
                  <a:pt x="63" y="314"/>
                </a:lnTo>
                <a:lnTo>
                  <a:pt x="63" y="316"/>
                </a:lnTo>
                <a:lnTo>
                  <a:pt x="63" y="316"/>
                </a:lnTo>
                <a:lnTo>
                  <a:pt x="62" y="316"/>
                </a:lnTo>
                <a:lnTo>
                  <a:pt x="62" y="314"/>
                </a:lnTo>
                <a:lnTo>
                  <a:pt x="62" y="316"/>
                </a:lnTo>
                <a:lnTo>
                  <a:pt x="62" y="316"/>
                </a:lnTo>
                <a:lnTo>
                  <a:pt x="62" y="314"/>
                </a:lnTo>
                <a:lnTo>
                  <a:pt x="62" y="313"/>
                </a:lnTo>
                <a:lnTo>
                  <a:pt x="62" y="313"/>
                </a:lnTo>
                <a:lnTo>
                  <a:pt x="62" y="313"/>
                </a:lnTo>
                <a:lnTo>
                  <a:pt x="63" y="311"/>
                </a:lnTo>
                <a:lnTo>
                  <a:pt x="63" y="311"/>
                </a:lnTo>
                <a:lnTo>
                  <a:pt x="63" y="309"/>
                </a:lnTo>
                <a:lnTo>
                  <a:pt x="63" y="309"/>
                </a:lnTo>
                <a:lnTo>
                  <a:pt x="63" y="311"/>
                </a:lnTo>
                <a:lnTo>
                  <a:pt x="65" y="311"/>
                </a:lnTo>
                <a:lnTo>
                  <a:pt x="65" y="309"/>
                </a:lnTo>
                <a:lnTo>
                  <a:pt x="67" y="309"/>
                </a:lnTo>
                <a:lnTo>
                  <a:pt x="67" y="309"/>
                </a:lnTo>
                <a:lnTo>
                  <a:pt x="67" y="308"/>
                </a:lnTo>
                <a:lnTo>
                  <a:pt x="67" y="308"/>
                </a:lnTo>
                <a:lnTo>
                  <a:pt x="67" y="308"/>
                </a:lnTo>
                <a:lnTo>
                  <a:pt x="68" y="308"/>
                </a:lnTo>
                <a:lnTo>
                  <a:pt x="68" y="308"/>
                </a:lnTo>
                <a:lnTo>
                  <a:pt x="68" y="308"/>
                </a:lnTo>
                <a:lnTo>
                  <a:pt x="68" y="306"/>
                </a:lnTo>
                <a:lnTo>
                  <a:pt x="68" y="306"/>
                </a:lnTo>
                <a:lnTo>
                  <a:pt x="68" y="306"/>
                </a:lnTo>
                <a:lnTo>
                  <a:pt x="70" y="306"/>
                </a:lnTo>
                <a:lnTo>
                  <a:pt x="68" y="304"/>
                </a:lnTo>
                <a:lnTo>
                  <a:pt x="68" y="304"/>
                </a:lnTo>
                <a:lnTo>
                  <a:pt x="68" y="304"/>
                </a:lnTo>
                <a:lnTo>
                  <a:pt x="70" y="304"/>
                </a:lnTo>
                <a:lnTo>
                  <a:pt x="70" y="304"/>
                </a:lnTo>
                <a:lnTo>
                  <a:pt x="70" y="304"/>
                </a:lnTo>
                <a:lnTo>
                  <a:pt x="68" y="304"/>
                </a:lnTo>
                <a:lnTo>
                  <a:pt x="70" y="303"/>
                </a:lnTo>
                <a:lnTo>
                  <a:pt x="70" y="303"/>
                </a:lnTo>
                <a:lnTo>
                  <a:pt x="68" y="301"/>
                </a:lnTo>
                <a:lnTo>
                  <a:pt x="68" y="301"/>
                </a:lnTo>
                <a:lnTo>
                  <a:pt x="67" y="301"/>
                </a:lnTo>
                <a:lnTo>
                  <a:pt x="67" y="300"/>
                </a:lnTo>
                <a:lnTo>
                  <a:pt x="67" y="300"/>
                </a:lnTo>
                <a:lnTo>
                  <a:pt x="67" y="300"/>
                </a:lnTo>
                <a:lnTo>
                  <a:pt x="65" y="300"/>
                </a:lnTo>
                <a:lnTo>
                  <a:pt x="65" y="300"/>
                </a:lnTo>
                <a:lnTo>
                  <a:pt x="65" y="300"/>
                </a:lnTo>
                <a:lnTo>
                  <a:pt x="65" y="300"/>
                </a:lnTo>
                <a:lnTo>
                  <a:pt x="65" y="298"/>
                </a:lnTo>
                <a:lnTo>
                  <a:pt x="65" y="298"/>
                </a:lnTo>
                <a:lnTo>
                  <a:pt x="65" y="298"/>
                </a:lnTo>
                <a:lnTo>
                  <a:pt x="65" y="298"/>
                </a:lnTo>
                <a:lnTo>
                  <a:pt x="65" y="298"/>
                </a:lnTo>
                <a:lnTo>
                  <a:pt x="65" y="298"/>
                </a:lnTo>
                <a:lnTo>
                  <a:pt x="65" y="298"/>
                </a:lnTo>
                <a:lnTo>
                  <a:pt x="65" y="298"/>
                </a:lnTo>
                <a:lnTo>
                  <a:pt x="65" y="296"/>
                </a:lnTo>
                <a:lnTo>
                  <a:pt x="65" y="296"/>
                </a:lnTo>
                <a:lnTo>
                  <a:pt x="67" y="296"/>
                </a:lnTo>
                <a:lnTo>
                  <a:pt x="65" y="295"/>
                </a:lnTo>
                <a:lnTo>
                  <a:pt x="65" y="295"/>
                </a:lnTo>
                <a:lnTo>
                  <a:pt x="65" y="295"/>
                </a:lnTo>
                <a:lnTo>
                  <a:pt x="65" y="293"/>
                </a:lnTo>
                <a:lnTo>
                  <a:pt x="65" y="293"/>
                </a:lnTo>
                <a:lnTo>
                  <a:pt x="65" y="293"/>
                </a:lnTo>
                <a:lnTo>
                  <a:pt x="67" y="293"/>
                </a:lnTo>
                <a:lnTo>
                  <a:pt x="67" y="293"/>
                </a:lnTo>
                <a:lnTo>
                  <a:pt x="67" y="293"/>
                </a:lnTo>
                <a:lnTo>
                  <a:pt x="65" y="291"/>
                </a:lnTo>
                <a:lnTo>
                  <a:pt x="65" y="291"/>
                </a:lnTo>
                <a:lnTo>
                  <a:pt x="67" y="290"/>
                </a:lnTo>
                <a:lnTo>
                  <a:pt x="67" y="290"/>
                </a:lnTo>
                <a:lnTo>
                  <a:pt x="67" y="290"/>
                </a:lnTo>
                <a:lnTo>
                  <a:pt x="65" y="288"/>
                </a:lnTo>
                <a:lnTo>
                  <a:pt x="65" y="288"/>
                </a:lnTo>
                <a:lnTo>
                  <a:pt x="65" y="288"/>
                </a:lnTo>
                <a:lnTo>
                  <a:pt x="65" y="288"/>
                </a:lnTo>
                <a:lnTo>
                  <a:pt x="63" y="287"/>
                </a:lnTo>
                <a:lnTo>
                  <a:pt x="63" y="287"/>
                </a:lnTo>
                <a:lnTo>
                  <a:pt x="65" y="287"/>
                </a:lnTo>
                <a:lnTo>
                  <a:pt x="65" y="287"/>
                </a:lnTo>
                <a:lnTo>
                  <a:pt x="65" y="285"/>
                </a:lnTo>
                <a:lnTo>
                  <a:pt x="65" y="285"/>
                </a:lnTo>
                <a:lnTo>
                  <a:pt x="67" y="285"/>
                </a:lnTo>
                <a:lnTo>
                  <a:pt x="67" y="283"/>
                </a:lnTo>
                <a:lnTo>
                  <a:pt x="67" y="283"/>
                </a:lnTo>
                <a:lnTo>
                  <a:pt x="65" y="283"/>
                </a:lnTo>
                <a:lnTo>
                  <a:pt x="65" y="282"/>
                </a:lnTo>
                <a:lnTo>
                  <a:pt x="65" y="282"/>
                </a:lnTo>
                <a:lnTo>
                  <a:pt x="65" y="282"/>
                </a:lnTo>
                <a:lnTo>
                  <a:pt x="65" y="282"/>
                </a:lnTo>
                <a:lnTo>
                  <a:pt x="65" y="282"/>
                </a:lnTo>
                <a:lnTo>
                  <a:pt x="65" y="282"/>
                </a:lnTo>
                <a:lnTo>
                  <a:pt x="65" y="282"/>
                </a:lnTo>
                <a:lnTo>
                  <a:pt x="67" y="280"/>
                </a:lnTo>
                <a:lnTo>
                  <a:pt x="67" y="280"/>
                </a:lnTo>
                <a:lnTo>
                  <a:pt x="68" y="280"/>
                </a:lnTo>
                <a:lnTo>
                  <a:pt x="68" y="278"/>
                </a:lnTo>
                <a:lnTo>
                  <a:pt x="67" y="278"/>
                </a:lnTo>
                <a:lnTo>
                  <a:pt x="67" y="277"/>
                </a:lnTo>
                <a:lnTo>
                  <a:pt x="67" y="277"/>
                </a:lnTo>
                <a:lnTo>
                  <a:pt x="67" y="277"/>
                </a:lnTo>
                <a:lnTo>
                  <a:pt x="68" y="277"/>
                </a:lnTo>
                <a:lnTo>
                  <a:pt x="68" y="277"/>
                </a:lnTo>
                <a:lnTo>
                  <a:pt x="68" y="275"/>
                </a:lnTo>
                <a:lnTo>
                  <a:pt x="68" y="275"/>
                </a:lnTo>
                <a:lnTo>
                  <a:pt x="68" y="275"/>
                </a:lnTo>
                <a:lnTo>
                  <a:pt x="68" y="274"/>
                </a:lnTo>
                <a:lnTo>
                  <a:pt x="67" y="274"/>
                </a:lnTo>
                <a:lnTo>
                  <a:pt x="67" y="272"/>
                </a:lnTo>
                <a:lnTo>
                  <a:pt x="65" y="272"/>
                </a:lnTo>
                <a:lnTo>
                  <a:pt x="65" y="272"/>
                </a:lnTo>
                <a:lnTo>
                  <a:pt x="65" y="272"/>
                </a:lnTo>
                <a:lnTo>
                  <a:pt x="65" y="270"/>
                </a:lnTo>
                <a:lnTo>
                  <a:pt x="65" y="270"/>
                </a:lnTo>
                <a:lnTo>
                  <a:pt x="65" y="269"/>
                </a:lnTo>
                <a:lnTo>
                  <a:pt x="65" y="269"/>
                </a:lnTo>
                <a:lnTo>
                  <a:pt x="63" y="267"/>
                </a:lnTo>
                <a:lnTo>
                  <a:pt x="63" y="267"/>
                </a:lnTo>
                <a:lnTo>
                  <a:pt x="63" y="267"/>
                </a:lnTo>
                <a:lnTo>
                  <a:pt x="62" y="267"/>
                </a:lnTo>
                <a:lnTo>
                  <a:pt x="63" y="265"/>
                </a:lnTo>
                <a:lnTo>
                  <a:pt x="63" y="265"/>
                </a:lnTo>
                <a:lnTo>
                  <a:pt x="63" y="267"/>
                </a:lnTo>
                <a:lnTo>
                  <a:pt x="63" y="267"/>
                </a:lnTo>
                <a:lnTo>
                  <a:pt x="63" y="265"/>
                </a:lnTo>
                <a:lnTo>
                  <a:pt x="63" y="265"/>
                </a:lnTo>
                <a:lnTo>
                  <a:pt x="62" y="265"/>
                </a:lnTo>
                <a:lnTo>
                  <a:pt x="63" y="265"/>
                </a:lnTo>
                <a:lnTo>
                  <a:pt x="63" y="265"/>
                </a:lnTo>
                <a:lnTo>
                  <a:pt x="63" y="264"/>
                </a:lnTo>
                <a:lnTo>
                  <a:pt x="63" y="264"/>
                </a:lnTo>
                <a:lnTo>
                  <a:pt x="63" y="264"/>
                </a:lnTo>
                <a:lnTo>
                  <a:pt x="62" y="262"/>
                </a:lnTo>
                <a:lnTo>
                  <a:pt x="60" y="262"/>
                </a:lnTo>
                <a:lnTo>
                  <a:pt x="60" y="262"/>
                </a:lnTo>
                <a:lnTo>
                  <a:pt x="59" y="262"/>
                </a:lnTo>
                <a:lnTo>
                  <a:pt x="59" y="261"/>
                </a:lnTo>
                <a:lnTo>
                  <a:pt x="59" y="261"/>
                </a:lnTo>
                <a:lnTo>
                  <a:pt x="60" y="261"/>
                </a:lnTo>
                <a:lnTo>
                  <a:pt x="60" y="261"/>
                </a:lnTo>
                <a:lnTo>
                  <a:pt x="59" y="261"/>
                </a:lnTo>
                <a:lnTo>
                  <a:pt x="59" y="261"/>
                </a:lnTo>
                <a:lnTo>
                  <a:pt x="59" y="261"/>
                </a:lnTo>
                <a:lnTo>
                  <a:pt x="59" y="259"/>
                </a:lnTo>
                <a:lnTo>
                  <a:pt x="57" y="259"/>
                </a:lnTo>
                <a:lnTo>
                  <a:pt x="57" y="259"/>
                </a:lnTo>
                <a:lnTo>
                  <a:pt x="55" y="259"/>
                </a:lnTo>
                <a:lnTo>
                  <a:pt x="55" y="259"/>
                </a:lnTo>
                <a:lnTo>
                  <a:pt x="55" y="259"/>
                </a:lnTo>
                <a:lnTo>
                  <a:pt x="54" y="259"/>
                </a:lnTo>
                <a:lnTo>
                  <a:pt x="54" y="259"/>
                </a:lnTo>
                <a:lnTo>
                  <a:pt x="54" y="261"/>
                </a:lnTo>
                <a:lnTo>
                  <a:pt x="54" y="261"/>
                </a:lnTo>
                <a:lnTo>
                  <a:pt x="54" y="261"/>
                </a:lnTo>
                <a:lnTo>
                  <a:pt x="54" y="261"/>
                </a:lnTo>
                <a:lnTo>
                  <a:pt x="54" y="261"/>
                </a:lnTo>
                <a:lnTo>
                  <a:pt x="52" y="259"/>
                </a:lnTo>
                <a:lnTo>
                  <a:pt x="52" y="259"/>
                </a:lnTo>
                <a:lnTo>
                  <a:pt x="52" y="259"/>
                </a:lnTo>
                <a:lnTo>
                  <a:pt x="52" y="257"/>
                </a:lnTo>
                <a:lnTo>
                  <a:pt x="50" y="259"/>
                </a:lnTo>
                <a:lnTo>
                  <a:pt x="50" y="257"/>
                </a:lnTo>
                <a:lnTo>
                  <a:pt x="50" y="257"/>
                </a:lnTo>
                <a:lnTo>
                  <a:pt x="50" y="257"/>
                </a:lnTo>
                <a:lnTo>
                  <a:pt x="49" y="257"/>
                </a:lnTo>
                <a:lnTo>
                  <a:pt x="49" y="257"/>
                </a:lnTo>
                <a:lnTo>
                  <a:pt x="49" y="256"/>
                </a:lnTo>
                <a:lnTo>
                  <a:pt x="49" y="256"/>
                </a:lnTo>
                <a:lnTo>
                  <a:pt x="49" y="256"/>
                </a:lnTo>
                <a:lnTo>
                  <a:pt x="49" y="256"/>
                </a:lnTo>
                <a:lnTo>
                  <a:pt x="47" y="256"/>
                </a:lnTo>
                <a:lnTo>
                  <a:pt x="47" y="256"/>
                </a:lnTo>
                <a:lnTo>
                  <a:pt x="47" y="254"/>
                </a:lnTo>
                <a:lnTo>
                  <a:pt x="46" y="254"/>
                </a:lnTo>
                <a:lnTo>
                  <a:pt x="47" y="254"/>
                </a:lnTo>
                <a:lnTo>
                  <a:pt x="47" y="254"/>
                </a:lnTo>
                <a:lnTo>
                  <a:pt x="47" y="252"/>
                </a:lnTo>
                <a:lnTo>
                  <a:pt x="47" y="252"/>
                </a:lnTo>
                <a:lnTo>
                  <a:pt x="47" y="252"/>
                </a:lnTo>
                <a:lnTo>
                  <a:pt x="47" y="252"/>
                </a:lnTo>
                <a:lnTo>
                  <a:pt x="47" y="252"/>
                </a:lnTo>
                <a:lnTo>
                  <a:pt x="47" y="252"/>
                </a:lnTo>
                <a:lnTo>
                  <a:pt x="47" y="252"/>
                </a:lnTo>
                <a:lnTo>
                  <a:pt x="47" y="252"/>
                </a:lnTo>
                <a:lnTo>
                  <a:pt x="46" y="252"/>
                </a:lnTo>
                <a:lnTo>
                  <a:pt x="46" y="252"/>
                </a:lnTo>
                <a:lnTo>
                  <a:pt x="44" y="252"/>
                </a:lnTo>
                <a:lnTo>
                  <a:pt x="44" y="252"/>
                </a:lnTo>
                <a:lnTo>
                  <a:pt x="44" y="252"/>
                </a:lnTo>
                <a:lnTo>
                  <a:pt x="44" y="252"/>
                </a:lnTo>
                <a:lnTo>
                  <a:pt x="42" y="252"/>
                </a:lnTo>
                <a:lnTo>
                  <a:pt x="42" y="252"/>
                </a:lnTo>
                <a:lnTo>
                  <a:pt x="42" y="252"/>
                </a:lnTo>
                <a:lnTo>
                  <a:pt x="41" y="254"/>
                </a:lnTo>
                <a:lnTo>
                  <a:pt x="41" y="254"/>
                </a:lnTo>
                <a:lnTo>
                  <a:pt x="41" y="254"/>
                </a:lnTo>
                <a:lnTo>
                  <a:pt x="41" y="254"/>
                </a:lnTo>
                <a:lnTo>
                  <a:pt x="39" y="252"/>
                </a:lnTo>
                <a:lnTo>
                  <a:pt x="39" y="252"/>
                </a:lnTo>
                <a:lnTo>
                  <a:pt x="39" y="254"/>
                </a:lnTo>
                <a:lnTo>
                  <a:pt x="39" y="254"/>
                </a:lnTo>
                <a:lnTo>
                  <a:pt x="39" y="254"/>
                </a:lnTo>
                <a:lnTo>
                  <a:pt x="39" y="254"/>
                </a:lnTo>
                <a:lnTo>
                  <a:pt x="37" y="252"/>
                </a:lnTo>
                <a:lnTo>
                  <a:pt x="39" y="252"/>
                </a:lnTo>
                <a:lnTo>
                  <a:pt x="39" y="251"/>
                </a:lnTo>
                <a:lnTo>
                  <a:pt x="37" y="251"/>
                </a:lnTo>
                <a:lnTo>
                  <a:pt x="37" y="251"/>
                </a:lnTo>
                <a:lnTo>
                  <a:pt x="37" y="251"/>
                </a:lnTo>
                <a:lnTo>
                  <a:pt x="37" y="251"/>
                </a:lnTo>
                <a:lnTo>
                  <a:pt x="37" y="251"/>
                </a:lnTo>
                <a:lnTo>
                  <a:pt x="36" y="251"/>
                </a:lnTo>
                <a:lnTo>
                  <a:pt x="36" y="252"/>
                </a:lnTo>
                <a:lnTo>
                  <a:pt x="36" y="251"/>
                </a:lnTo>
                <a:lnTo>
                  <a:pt x="36" y="251"/>
                </a:lnTo>
                <a:lnTo>
                  <a:pt x="36" y="251"/>
                </a:lnTo>
                <a:lnTo>
                  <a:pt x="36" y="251"/>
                </a:lnTo>
                <a:lnTo>
                  <a:pt x="34" y="249"/>
                </a:lnTo>
                <a:lnTo>
                  <a:pt x="34" y="251"/>
                </a:lnTo>
                <a:lnTo>
                  <a:pt x="34" y="251"/>
                </a:lnTo>
                <a:lnTo>
                  <a:pt x="34" y="251"/>
                </a:lnTo>
                <a:lnTo>
                  <a:pt x="34" y="251"/>
                </a:lnTo>
                <a:lnTo>
                  <a:pt x="34" y="249"/>
                </a:lnTo>
                <a:lnTo>
                  <a:pt x="34" y="249"/>
                </a:lnTo>
                <a:lnTo>
                  <a:pt x="33" y="249"/>
                </a:lnTo>
                <a:lnTo>
                  <a:pt x="33" y="251"/>
                </a:lnTo>
                <a:lnTo>
                  <a:pt x="33" y="251"/>
                </a:lnTo>
                <a:lnTo>
                  <a:pt x="31" y="251"/>
                </a:lnTo>
                <a:lnTo>
                  <a:pt x="31" y="251"/>
                </a:lnTo>
                <a:lnTo>
                  <a:pt x="31" y="251"/>
                </a:lnTo>
                <a:lnTo>
                  <a:pt x="29" y="251"/>
                </a:lnTo>
                <a:lnTo>
                  <a:pt x="29" y="251"/>
                </a:lnTo>
                <a:lnTo>
                  <a:pt x="29" y="251"/>
                </a:lnTo>
                <a:lnTo>
                  <a:pt x="29" y="249"/>
                </a:lnTo>
                <a:lnTo>
                  <a:pt x="29" y="249"/>
                </a:lnTo>
                <a:lnTo>
                  <a:pt x="29" y="249"/>
                </a:lnTo>
                <a:lnTo>
                  <a:pt x="29" y="249"/>
                </a:lnTo>
                <a:lnTo>
                  <a:pt x="28" y="249"/>
                </a:lnTo>
                <a:lnTo>
                  <a:pt x="26" y="251"/>
                </a:lnTo>
                <a:lnTo>
                  <a:pt x="26" y="251"/>
                </a:lnTo>
                <a:lnTo>
                  <a:pt x="26" y="251"/>
                </a:lnTo>
                <a:lnTo>
                  <a:pt x="24" y="251"/>
                </a:lnTo>
                <a:lnTo>
                  <a:pt x="23" y="251"/>
                </a:lnTo>
                <a:lnTo>
                  <a:pt x="21" y="249"/>
                </a:lnTo>
                <a:lnTo>
                  <a:pt x="21" y="249"/>
                </a:lnTo>
                <a:lnTo>
                  <a:pt x="20" y="249"/>
                </a:lnTo>
                <a:lnTo>
                  <a:pt x="20" y="248"/>
                </a:lnTo>
                <a:lnTo>
                  <a:pt x="20" y="246"/>
                </a:lnTo>
                <a:lnTo>
                  <a:pt x="20" y="244"/>
                </a:lnTo>
                <a:lnTo>
                  <a:pt x="20" y="244"/>
                </a:lnTo>
                <a:lnTo>
                  <a:pt x="20" y="243"/>
                </a:lnTo>
                <a:lnTo>
                  <a:pt x="20" y="243"/>
                </a:lnTo>
                <a:lnTo>
                  <a:pt x="20" y="243"/>
                </a:lnTo>
                <a:lnTo>
                  <a:pt x="18" y="243"/>
                </a:lnTo>
                <a:lnTo>
                  <a:pt x="18" y="243"/>
                </a:lnTo>
                <a:lnTo>
                  <a:pt x="18" y="243"/>
                </a:lnTo>
                <a:lnTo>
                  <a:pt x="16" y="243"/>
                </a:lnTo>
                <a:lnTo>
                  <a:pt x="16" y="243"/>
                </a:lnTo>
                <a:lnTo>
                  <a:pt x="18" y="239"/>
                </a:lnTo>
                <a:lnTo>
                  <a:pt x="20" y="231"/>
                </a:lnTo>
                <a:lnTo>
                  <a:pt x="23" y="225"/>
                </a:lnTo>
                <a:lnTo>
                  <a:pt x="24" y="223"/>
                </a:lnTo>
                <a:lnTo>
                  <a:pt x="24" y="222"/>
                </a:lnTo>
                <a:lnTo>
                  <a:pt x="24" y="220"/>
                </a:lnTo>
                <a:lnTo>
                  <a:pt x="24" y="220"/>
                </a:lnTo>
                <a:lnTo>
                  <a:pt x="28" y="213"/>
                </a:lnTo>
                <a:lnTo>
                  <a:pt x="31" y="207"/>
                </a:lnTo>
                <a:lnTo>
                  <a:pt x="33" y="204"/>
                </a:lnTo>
                <a:lnTo>
                  <a:pt x="34" y="202"/>
                </a:lnTo>
                <a:lnTo>
                  <a:pt x="34" y="200"/>
                </a:lnTo>
                <a:lnTo>
                  <a:pt x="37" y="197"/>
                </a:lnTo>
                <a:lnTo>
                  <a:pt x="39" y="195"/>
                </a:lnTo>
                <a:lnTo>
                  <a:pt x="41" y="194"/>
                </a:lnTo>
                <a:lnTo>
                  <a:pt x="42" y="192"/>
                </a:lnTo>
                <a:lnTo>
                  <a:pt x="47" y="189"/>
                </a:lnTo>
                <a:lnTo>
                  <a:pt x="52" y="187"/>
                </a:lnTo>
                <a:lnTo>
                  <a:pt x="54" y="187"/>
                </a:lnTo>
                <a:lnTo>
                  <a:pt x="55" y="187"/>
                </a:lnTo>
                <a:lnTo>
                  <a:pt x="55" y="187"/>
                </a:lnTo>
                <a:lnTo>
                  <a:pt x="59" y="184"/>
                </a:lnTo>
                <a:lnTo>
                  <a:pt x="65" y="176"/>
                </a:lnTo>
                <a:lnTo>
                  <a:pt x="67" y="174"/>
                </a:lnTo>
                <a:lnTo>
                  <a:pt x="68" y="173"/>
                </a:lnTo>
                <a:lnTo>
                  <a:pt x="70" y="169"/>
                </a:lnTo>
                <a:lnTo>
                  <a:pt x="68" y="160"/>
                </a:lnTo>
                <a:lnTo>
                  <a:pt x="68" y="155"/>
                </a:lnTo>
                <a:lnTo>
                  <a:pt x="67" y="153"/>
                </a:lnTo>
                <a:lnTo>
                  <a:pt x="65" y="143"/>
                </a:lnTo>
                <a:lnTo>
                  <a:pt x="63" y="142"/>
                </a:lnTo>
                <a:lnTo>
                  <a:pt x="62" y="137"/>
                </a:lnTo>
                <a:lnTo>
                  <a:pt x="63" y="134"/>
                </a:lnTo>
                <a:lnTo>
                  <a:pt x="62" y="132"/>
                </a:lnTo>
                <a:lnTo>
                  <a:pt x="62" y="132"/>
                </a:lnTo>
                <a:lnTo>
                  <a:pt x="62" y="130"/>
                </a:lnTo>
                <a:lnTo>
                  <a:pt x="62" y="127"/>
                </a:lnTo>
                <a:lnTo>
                  <a:pt x="60" y="126"/>
                </a:lnTo>
                <a:lnTo>
                  <a:pt x="59" y="124"/>
                </a:lnTo>
                <a:lnTo>
                  <a:pt x="60" y="124"/>
                </a:lnTo>
                <a:lnTo>
                  <a:pt x="59" y="124"/>
                </a:lnTo>
                <a:lnTo>
                  <a:pt x="59" y="122"/>
                </a:lnTo>
                <a:lnTo>
                  <a:pt x="59" y="122"/>
                </a:lnTo>
                <a:lnTo>
                  <a:pt x="59" y="122"/>
                </a:lnTo>
                <a:lnTo>
                  <a:pt x="57" y="122"/>
                </a:lnTo>
                <a:lnTo>
                  <a:pt x="59" y="122"/>
                </a:lnTo>
                <a:lnTo>
                  <a:pt x="59" y="121"/>
                </a:lnTo>
                <a:lnTo>
                  <a:pt x="57" y="121"/>
                </a:lnTo>
                <a:lnTo>
                  <a:pt x="57" y="121"/>
                </a:lnTo>
                <a:lnTo>
                  <a:pt x="55" y="121"/>
                </a:lnTo>
                <a:lnTo>
                  <a:pt x="55" y="119"/>
                </a:lnTo>
                <a:lnTo>
                  <a:pt x="55" y="119"/>
                </a:lnTo>
                <a:lnTo>
                  <a:pt x="55" y="119"/>
                </a:lnTo>
                <a:lnTo>
                  <a:pt x="55" y="117"/>
                </a:lnTo>
                <a:lnTo>
                  <a:pt x="55" y="116"/>
                </a:lnTo>
                <a:lnTo>
                  <a:pt x="55" y="116"/>
                </a:lnTo>
                <a:lnTo>
                  <a:pt x="55" y="114"/>
                </a:lnTo>
                <a:lnTo>
                  <a:pt x="55" y="114"/>
                </a:lnTo>
                <a:lnTo>
                  <a:pt x="55" y="113"/>
                </a:lnTo>
                <a:lnTo>
                  <a:pt x="55" y="111"/>
                </a:lnTo>
                <a:lnTo>
                  <a:pt x="57" y="109"/>
                </a:lnTo>
                <a:lnTo>
                  <a:pt x="57" y="109"/>
                </a:lnTo>
                <a:lnTo>
                  <a:pt x="55" y="108"/>
                </a:lnTo>
                <a:lnTo>
                  <a:pt x="57" y="108"/>
                </a:lnTo>
                <a:lnTo>
                  <a:pt x="57" y="106"/>
                </a:lnTo>
                <a:lnTo>
                  <a:pt x="55" y="106"/>
                </a:lnTo>
                <a:lnTo>
                  <a:pt x="55" y="106"/>
                </a:lnTo>
                <a:lnTo>
                  <a:pt x="55" y="104"/>
                </a:lnTo>
                <a:lnTo>
                  <a:pt x="54" y="104"/>
                </a:lnTo>
                <a:lnTo>
                  <a:pt x="52" y="103"/>
                </a:lnTo>
                <a:lnTo>
                  <a:pt x="50" y="103"/>
                </a:lnTo>
                <a:lnTo>
                  <a:pt x="50" y="103"/>
                </a:lnTo>
                <a:lnTo>
                  <a:pt x="50" y="101"/>
                </a:lnTo>
                <a:lnTo>
                  <a:pt x="50" y="101"/>
                </a:lnTo>
                <a:lnTo>
                  <a:pt x="50" y="100"/>
                </a:lnTo>
                <a:lnTo>
                  <a:pt x="50" y="100"/>
                </a:lnTo>
                <a:lnTo>
                  <a:pt x="50" y="98"/>
                </a:lnTo>
                <a:lnTo>
                  <a:pt x="49" y="98"/>
                </a:lnTo>
                <a:lnTo>
                  <a:pt x="46" y="96"/>
                </a:lnTo>
                <a:lnTo>
                  <a:pt x="39" y="85"/>
                </a:lnTo>
                <a:lnTo>
                  <a:pt x="34" y="77"/>
                </a:lnTo>
                <a:lnTo>
                  <a:pt x="31" y="70"/>
                </a:lnTo>
                <a:lnTo>
                  <a:pt x="28" y="65"/>
                </a:lnTo>
                <a:lnTo>
                  <a:pt x="24" y="59"/>
                </a:lnTo>
                <a:lnTo>
                  <a:pt x="23" y="54"/>
                </a:lnTo>
                <a:lnTo>
                  <a:pt x="20" y="47"/>
                </a:lnTo>
                <a:lnTo>
                  <a:pt x="13" y="34"/>
                </a:lnTo>
                <a:lnTo>
                  <a:pt x="13" y="31"/>
                </a:lnTo>
                <a:lnTo>
                  <a:pt x="11" y="30"/>
                </a:lnTo>
                <a:lnTo>
                  <a:pt x="10" y="26"/>
                </a:lnTo>
                <a:lnTo>
                  <a:pt x="8" y="26"/>
                </a:lnTo>
                <a:lnTo>
                  <a:pt x="8" y="23"/>
                </a:lnTo>
                <a:lnTo>
                  <a:pt x="7" y="18"/>
                </a:lnTo>
                <a:lnTo>
                  <a:pt x="7" y="18"/>
                </a:lnTo>
                <a:lnTo>
                  <a:pt x="7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3"/>
                </a:lnTo>
                <a:lnTo>
                  <a:pt x="7" y="13"/>
                </a:lnTo>
                <a:lnTo>
                  <a:pt x="5" y="13"/>
                </a:lnTo>
                <a:lnTo>
                  <a:pt x="5" y="13"/>
                </a:lnTo>
                <a:lnTo>
                  <a:pt x="5" y="13"/>
                </a:lnTo>
                <a:lnTo>
                  <a:pt x="5" y="13"/>
                </a:lnTo>
                <a:lnTo>
                  <a:pt x="3" y="12"/>
                </a:lnTo>
                <a:lnTo>
                  <a:pt x="2" y="7"/>
                </a:lnTo>
                <a:lnTo>
                  <a:pt x="2" y="4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76" name="Line 250"/>
          <p:cNvSpPr>
            <a:spLocks noChangeShapeType="1"/>
          </p:cNvSpPr>
          <p:nvPr/>
        </p:nvSpPr>
        <p:spPr bwMode="auto">
          <a:xfrm>
            <a:off x="7400510" y="3378749"/>
            <a:ext cx="2363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77" name="Freeform 251"/>
          <p:cNvSpPr>
            <a:spLocks/>
          </p:cNvSpPr>
          <p:nvPr/>
        </p:nvSpPr>
        <p:spPr bwMode="auto">
          <a:xfrm>
            <a:off x="7402873" y="3362209"/>
            <a:ext cx="93926" cy="16541"/>
          </a:xfrm>
          <a:custGeom>
            <a:avLst/>
            <a:gdLst>
              <a:gd name="T0" fmla="*/ 0 w 159"/>
              <a:gd name="T1" fmla="*/ 28 h 28"/>
              <a:gd name="T2" fmla="*/ 13 w 159"/>
              <a:gd name="T3" fmla="*/ 26 h 28"/>
              <a:gd name="T4" fmla="*/ 14 w 159"/>
              <a:gd name="T5" fmla="*/ 28 h 28"/>
              <a:gd name="T6" fmla="*/ 16 w 159"/>
              <a:gd name="T7" fmla="*/ 28 h 28"/>
              <a:gd name="T8" fmla="*/ 16 w 159"/>
              <a:gd name="T9" fmla="*/ 26 h 28"/>
              <a:gd name="T10" fmla="*/ 24 w 159"/>
              <a:gd name="T11" fmla="*/ 26 h 28"/>
              <a:gd name="T12" fmla="*/ 24 w 159"/>
              <a:gd name="T13" fmla="*/ 26 h 28"/>
              <a:gd name="T14" fmla="*/ 26 w 159"/>
              <a:gd name="T15" fmla="*/ 26 h 28"/>
              <a:gd name="T16" fmla="*/ 29 w 159"/>
              <a:gd name="T17" fmla="*/ 26 h 28"/>
              <a:gd name="T18" fmla="*/ 34 w 159"/>
              <a:gd name="T19" fmla="*/ 28 h 28"/>
              <a:gd name="T20" fmla="*/ 35 w 159"/>
              <a:gd name="T21" fmla="*/ 26 h 28"/>
              <a:gd name="T22" fmla="*/ 37 w 159"/>
              <a:gd name="T23" fmla="*/ 26 h 28"/>
              <a:gd name="T24" fmla="*/ 39 w 159"/>
              <a:gd name="T25" fmla="*/ 26 h 28"/>
              <a:gd name="T26" fmla="*/ 39 w 159"/>
              <a:gd name="T27" fmla="*/ 26 h 28"/>
              <a:gd name="T28" fmla="*/ 40 w 159"/>
              <a:gd name="T29" fmla="*/ 26 h 28"/>
              <a:gd name="T30" fmla="*/ 44 w 159"/>
              <a:gd name="T31" fmla="*/ 25 h 28"/>
              <a:gd name="T32" fmla="*/ 45 w 159"/>
              <a:gd name="T33" fmla="*/ 26 h 28"/>
              <a:gd name="T34" fmla="*/ 49 w 159"/>
              <a:gd name="T35" fmla="*/ 25 h 28"/>
              <a:gd name="T36" fmla="*/ 49 w 159"/>
              <a:gd name="T37" fmla="*/ 25 h 28"/>
              <a:gd name="T38" fmla="*/ 49 w 159"/>
              <a:gd name="T39" fmla="*/ 26 h 28"/>
              <a:gd name="T40" fmla="*/ 50 w 159"/>
              <a:gd name="T41" fmla="*/ 26 h 28"/>
              <a:gd name="T42" fmla="*/ 52 w 159"/>
              <a:gd name="T43" fmla="*/ 25 h 28"/>
              <a:gd name="T44" fmla="*/ 57 w 159"/>
              <a:gd name="T45" fmla="*/ 25 h 28"/>
              <a:gd name="T46" fmla="*/ 57 w 159"/>
              <a:gd name="T47" fmla="*/ 25 h 28"/>
              <a:gd name="T48" fmla="*/ 58 w 159"/>
              <a:gd name="T49" fmla="*/ 25 h 28"/>
              <a:gd name="T50" fmla="*/ 60 w 159"/>
              <a:gd name="T51" fmla="*/ 25 h 28"/>
              <a:gd name="T52" fmla="*/ 60 w 159"/>
              <a:gd name="T53" fmla="*/ 25 h 28"/>
              <a:gd name="T54" fmla="*/ 60 w 159"/>
              <a:gd name="T55" fmla="*/ 23 h 28"/>
              <a:gd name="T56" fmla="*/ 65 w 159"/>
              <a:gd name="T57" fmla="*/ 23 h 28"/>
              <a:gd name="T58" fmla="*/ 66 w 159"/>
              <a:gd name="T59" fmla="*/ 23 h 28"/>
              <a:gd name="T60" fmla="*/ 78 w 159"/>
              <a:gd name="T61" fmla="*/ 20 h 28"/>
              <a:gd name="T62" fmla="*/ 89 w 159"/>
              <a:gd name="T63" fmla="*/ 18 h 28"/>
              <a:gd name="T64" fmla="*/ 91 w 159"/>
              <a:gd name="T65" fmla="*/ 16 h 28"/>
              <a:gd name="T66" fmla="*/ 94 w 159"/>
              <a:gd name="T67" fmla="*/ 16 h 28"/>
              <a:gd name="T68" fmla="*/ 99 w 159"/>
              <a:gd name="T69" fmla="*/ 15 h 28"/>
              <a:gd name="T70" fmla="*/ 102 w 159"/>
              <a:gd name="T71" fmla="*/ 15 h 28"/>
              <a:gd name="T72" fmla="*/ 107 w 159"/>
              <a:gd name="T73" fmla="*/ 15 h 28"/>
              <a:gd name="T74" fmla="*/ 110 w 159"/>
              <a:gd name="T75" fmla="*/ 13 h 28"/>
              <a:gd name="T76" fmla="*/ 112 w 159"/>
              <a:gd name="T77" fmla="*/ 13 h 28"/>
              <a:gd name="T78" fmla="*/ 114 w 159"/>
              <a:gd name="T79" fmla="*/ 12 h 28"/>
              <a:gd name="T80" fmla="*/ 114 w 159"/>
              <a:gd name="T81" fmla="*/ 12 h 28"/>
              <a:gd name="T82" fmla="*/ 120 w 159"/>
              <a:gd name="T83" fmla="*/ 12 h 28"/>
              <a:gd name="T84" fmla="*/ 122 w 159"/>
              <a:gd name="T85" fmla="*/ 10 h 28"/>
              <a:gd name="T86" fmla="*/ 122 w 159"/>
              <a:gd name="T87" fmla="*/ 10 h 28"/>
              <a:gd name="T88" fmla="*/ 127 w 159"/>
              <a:gd name="T89" fmla="*/ 10 h 28"/>
              <a:gd name="T90" fmla="*/ 130 w 159"/>
              <a:gd name="T91" fmla="*/ 8 h 28"/>
              <a:gd name="T92" fmla="*/ 130 w 159"/>
              <a:gd name="T93" fmla="*/ 8 h 28"/>
              <a:gd name="T94" fmla="*/ 131 w 159"/>
              <a:gd name="T95" fmla="*/ 8 h 28"/>
              <a:gd name="T96" fmla="*/ 148 w 159"/>
              <a:gd name="T97" fmla="*/ 5 h 28"/>
              <a:gd name="T98" fmla="*/ 149 w 159"/>
              <a:gd name="T99" fmla="*/ 3 h 28"/>
              <a:gd name="T100" fmla="*/ 159 w 159"/>
              <a:gd name="T10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9" h="28">
                <a:moveTo>
                  <a:pt x="0" y="28"/>
                </a:moveTo>
                <a:lnTo>
                  <a:pt x="13" y="26"/>
                </a:lnTo>
                <a:lnTo>
                  <a:pt x="14" y="28"/>
                </a:lnTo>
                <a:lnTo>
                  <a:pt x="16" y="28"/>
                </a:lnTo>
                <a:lnTo>
                  <a:pt x="16" y="26"/>
                </a:lnTo>
                <a:lnTo>
                  <a:pt x="24" y="26"/>
                </a:lnTo>
                <a:lnTo>
                  <a:pt x="24" y="26"/>
                </a:lnTo>
                <a:lnTo>
                  <a:pt x="26" y="26"/>
                </a:lnTo>
                <a:lnTo>
                  <a:pt x="29" y="26"/>
                </a:lnTo>
                <a:lnTo>
                  <a:pt x="34" y="28"/>
                </a:lnTo>
                <a:lnTo>
                  <a:pt x="35" y="26"/>
                </a:lnTo>
                <a:lnTo>
                  <a:pt x="37" y="26"/>
                </a:lnTo>
                <a:lnTo>
                  <a:pt x="39" y="26"/>
                </a:lnTo>
                <a:lnTo>
                  <a:pt x="39" y="26"/>
                </a:lnTo>
                <a:lnTo>
                  <a:pt x="40" y="26"/>
                </a:lnTo>
                <a:lnTo>
                  <a:pt x="44" y="25"/>
                </a:lnTo>
                <a:lnTo>
                  <a:pt x="45" y="26"/>
                </a:lnTo>
                <a:lnTo>
                  <a:pt x="49" y="25"/>
                </a:lnTo>
                <a:lnTo>
                  <a:pt x="49" y="25"/>
                </a:lnTo>
                <a:lnTo>
                  <a:pt x="49" y="26"/>
                </a:lnTo>
                <a:lnTo>
                  <a:pt x="50" y="26"/>
                </a:lnTo>
                <a:lnTo>
                  <a:pt x="52" y="25"/>
                </a:lnTo>
                <a:lnTo>
                  <a:pt x="57" y="25"/>
                </a:lnTo>
                <a:lnTo>
                  <a:pt x="57" y="25"/>
                </a:lnTo>
                <a:lnTo>
                  <a:pt x="58" y="25"/>
                </a:lnTo>
                <a:lnTo>
                  <a:pt x="60" y="25"/>
                </a:lnTo>
                <a:lnTo>
                  <a:pt x="60" y="25"/>
                </a:lnTo>
                <a:lnTo>
                  <a:pt x="60" y="23"/>
                </a:lnTo>
                <a:lnTo>
                  <a:pt x="65" y="23"/>
                </a:lnTo>
                <a:lnTo>
                  <a:pt x="66" y="23"/>
                </a:lnTo>
                <a:lnTo>
                  <a:pt x="78" y="20"/>
                </a:lnTo>
                <a:lnTo>
                  <a:pt x="89" y="18"/>
                </a:lnTo>
                <a:lnTo>
                  <a:pt x="91" y="16"/>
                </a:lnTo>
                <a:lnTo>
                  <a:pt x="94" y="16"/>
                </a:lnTo>
                <a:lnTo>
                  <a:pt x="99" y="15"/>
                </a:lnTo>
                <a:lnTo>
                  <a:pt x="102" y="15"/>
                </a:lnTo>
                <a:lnTo>
                  <a:pt x="107" y="15"/>
                </a:lnTo>
                <a:lnTo>
                  <a:pt x="110" y="13"/>
                </a:lnTo>
                <a:lnTo>
                  <a:pt x="112" y="13"/>
                </a:lnTo>
                <a:lnTo>
                  <a:pt x="114" y="12"/>
                </a:lnTo>
                <a:lnTo>
                  <a:pt x="114" y="12"/>
                </a:lnTo>
                <a:lnTo>
                  <a:pt x="120" y="12"/>
                </a:lnTo>
                <a:lnTo>
                  <a:pt x="122" y="10"/>
                </a:lnTo>
                <a:lnTo>
                  <a:pt x="122" y="10"/>
                </a:lnTo>
                <a:lnTo>
                  <a:pt x="127" y="10"/>
                </a:lnTo>
                <a:lnTo>
                  <a:pt x="130" y="8"/>
                </a:lnTo>
                <a:lnTo>
                  <a:pt x="130" y="8"/>
                </a:lnTo>
                <a:lnTo>
                  <a:pt x="131" y="8"/>
                </a:lnTo>
                <a:lnTo>
                  <a:pt x="148" y="5"/>
                </a:lnTo>
                <a:lnTo>
                  <a:pt x="149" y="3"/>
                </a:lnTo>
                <a:lnTo>
                  <a:pt x="159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78" name="Freeform 252"/>
          <p:cNvSpPr>
            <a:spLocks/>
          </p:cNvSpPr>
          <p:nvPr/>
        </p:nvSpPr>
        <p:spPr bwMode="auto">
          <a:xfrm>
            <a:off x="7496799" y="3358665"/>
            <a:ext cx="41351" cy="31309"/>
          </a:xfrm>
          <a:custGeom>
            <a:avLst/>
            <a:gdLst>
              <a:gd name="T0" fmla="*/ 70 w 70"/>
              <a:gd name="T1" fmla="*/ 53 h 53"/>
              <a:gd name="T2" fmla="*/ 68 w 70"/>
              <a:gd name="T3" fmla="*/ 52 h 53"/>
              <a:gd name="T4" fmla="*/ 68 w 70"/>
              <a:gd name="T5" fmla="*/ 52 h 53"/>
              <a:gd name="T6" fmla="*/ 68 w 70"/>
              <a:gd name="T7" fmla="*/ 50 h 53"/>
              <a:gd name="T8" fmla="*/ 67 w 70"/>
              <a:gd name="T9" fmla="*/ 48 h 53"/>
              <a:gd name="T10" fmla="*/ 67 w 70"/>
              <a:gd name="T11" fmla="*/ 48 h 53"/>
              <a:gd name="T12" fmla="*/ 67 w 70"/>
              <a:gd name="T13" fmla="*/ 47 h 53"/>
              <a:gd name="T14" fmla="*/ 67 w 70"/>
              <a:gd name="T15" fmla="*/ 47 h 53"/>
              <a:gd name="T16" fmla="*/ 68 w 70"/>
              <a:gd name="T17" fmla="*/ 47 h 53"/>
              <a:gd name="T18" fmla="*/ 68 w 70"/>
              <a:gd name="T19" fmla="*/ 47 h 53"/>
              <a:gd name="T20" fmla="*/ 68 w 70"/>
              <a:gd name="T21" fmla="*/ 47 h 53"/>
              <a:gd name="T22" fmla="*/ 68 w 70"/>
              <a:gd name="T23" fmla="*/ 44 h 53"/>
              <a:gd name="T24" fmla="*/ 70 w 70"/>
              <a:gd name="T25" fmla="*/ 42 h 53"/>
              <a:gd name="T26" fmla="*/ 68 w 70"/>
              <a:gd name="T27" fmla="*/ 37 h 53"/>
              <a:gd name="T28" fmla="*/ 67 w 70"/>
              <a:gd name="T29" fmla="*/ 35 h 53"/>
              <a:gd name="T30" fmla="*/ 65 w 70"/>
              <a:gd name="T31" fmla="*/ 32 h 53"/>
              <a:gd name="T32" fmla="*/ 65 w 70"/>
              <a:gd name="T33" fmla="*/ 31 h 53"/>
              <a:gd name="T34" fmla="*/ 64 w 70"/>
              <a:gd name="T35" fmla="*/ 27 h 53"/>
              <a:gd name="T36" fmla="*/ 62 w 70"/>
              <a:gd name="T37" fmla="*/ 24 h 53"/>
              <a:gd name="T38" fmla="*/ 60 w 70"/>
              <a:gd name="T39" fmla="*/ 24 h 53"/>
              <a:gd name="T40" fmla="*/ 57 w 70"/>
              <a:gd name="T41" fmla="*/ 24 h 53"/>
              <a:gd name="T42" fmla="*/ 55 w 70"/>
              <a:gd name="T43" fmla="*/ 22 h 53"/>
              <a:gd name="T44" fmla="*/ 55 w 70"/>
              <a:gd name="T45" fmla="*/ 21 h 53"/>
              <a:gd name="T46" fmla="*/ 54 w 70"/>
              <a:gd name="T47" fmla="*/ 18 h 53"/>
              <a:gd name="T48" fmla="*/ 52 w 70"/>
              <a:gd name="T49" fmla="*/ 18 h 53"/>
              <a:gd name="T50" fmla="*/ 49 w 70"/>
              <a:gd name="T51" fmla="*/ 16 h 53"/>
              <a:gd name="T52" fmla="*/ 47 w 70"/>
              <a:gd name="T53" fmla="*/ 14 h 53"/>
              <a:gd name="T54" fmla="*/ 44 w 70"/>
              <a:gd name="T55" fmla="*/ 14 h 53"/>
              <a:gd name="T56" fmla="*/ 41 w 70"/>
              <a:gd name="T57" fmla="*/ 14 h 53"/>
              <a:gd name="T58" fmla="*/ 38 w 70"/>
              <a:gd name="T59" fmla="*/ 13 h 53"/>
              <a:gd name="T60" fmla="*/ 34 w 70"/>
              <a:gd name="T61" fmla="*/ 11 h 53"/>
              <a:gd name="T62" fmla="*/ 33 w 70"/>
              <a:gd name="T63" fmla="*/ 11 h 53"/>
              <a:gd name="T64" fmla="*/ 31 w 70"/>
              <a:gd name="T65" fmla="*/ 8 h 53"/>
              <a:gd name="T66" fmla="*/ 28 w 70"/>
              <a:gd name="T67" fmla="*/ 11 h 53"/>
              <a:gd name="T68" fmla="*/ 23 w 70"/>
              <a:gd name="T69" fmla="*/ 9 h 53"/>
              <a:gd name="T70" fmla="*/ 23 w 70"/>
              <a:gd name="T71" fmla="*/ 6 h 53"/>
              <a:gd name="T72" fmla="*/ 21 w 70"/>
              <a:gd name="T73" fmla="*/ 5 h 53"/>
              <a:gd name="T74" fmla="*/ 18 w 70"/>
              <a:gd name="T75" fmla="*/ 5 h 53"/>
              <a:gd name="T76" fmla="*/ 18 w 70"/>
              <a:gd name="T77" fmla="*/ 3 h 53"/>
              <a:gd name="T78" fmla="*/ 18 w 70"/>
              <a:gd name="T79" fmla="*/ 1 h 53"/>
              <a:gd name="T80" fmla="*/ 15 w 70"/>
              <a:gd name="T81" fmla="*/ 0 h 53"/>
              <a:gd name="T82" fmla="*/ 8 w 70"/>
              <a:gd name="T83" fmla="*/ 0 h 53"/>
              <a:gd name="T84" fmla="*/ 7 w 70"/>
              <a:gd name="T85" fmla="*/ 0 h 53"/>
              <a:gd name="T86" fmla="*/ 3 w 70"/>
              <a:gd name="T87" fmla="*/ 0 h 53"/>
              <a:gd name="T88" fmla="*/ 2 w 70"/>
              <a:gd name="T89" fmla="*/ 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53">
                <a:moveTo>
                  <a:pt x="70" y="53"/>
                </a:moveTo>
                <a:lnTo>
                  <a:pt x="70" y="53"/>
                </a:lnTo>
                <a:lnTo>
                  <a:pt x="70" y="52"/>
                </a:lnTo>
                <a:lnTo>
                  <a:pt x="68" y="52"/>
                </a:lnTo>
                <a:lnTo>
                  <a:pt x="68" y="52"/>
                </a:lnTo>
                <a:lnTo>
                  <a:pt x="68" y="52"/>
                </a:lnTo>
                <a:lnTo>
                  <a:pt x="68" y="50"/>
                </a:lnTo>
                <a:lnTo>
                  <a:pt x="68" y="50"/>
                </a:lnTo>
                <a:lnTo>
                  <a:pt x="67" y="50"/>
                </a:lnTo>
                <a:lnTo>
                  <a:pt x="67" y="48"/>
                </a:lnTo>
                <a:lnTo>
                  <a:pt x="67" y="48"/>
                </a:lnTo>
                <a:lnTo>
                  <a:pt x="67" y="48"/>
                </a:lnTo>
                <a:lnTo>
                  <a:pt x="67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8" y="47"/>
                </a:lnTo>
                <a:lnTo>
                  <a:pt x="68" y="47"/>
                </a:lnTo>
                <a:lnTo>
                  <a:pt x="68" y="47"/>
                </a:lnTo>
                <a:lnTo>
                  <a:pt x="68" y="47"/>
                </a:lnTo>
                <a:lnTo>
                  <a:pt x="68" y="47"/>
                </a:lnTo>
                <a:lnTo>
                  <a:pt x="68" y="47"/>
                </a:lnTo>
                <a:lnTo>
                  <a:pt x="68" y="45"/>
                </a:lnTo>
                <a:lnTo>
                  <a:pt x="68" y="44"/>
                </a:lnTo>
                <a:lnTo>
                  <a:pt x="70" y="42"/>
                </a:lnTo>
                <a:lnTo>
                  <a:pt x="70" y="42"/>
                </a:lnTo>
                <a:lnTo>
                  <a:pt x="70" y="40"/>
                </a:lnTo>
                <a:lnTo>
                  <a:pt x="68" y="37"/>
                </a:lnTo>
                <a:lnTo>
                  <a:pt x="68" y="35"/>
                </a:lnTo>
                <a:lnTo>
                  <a:pt x="67" y="35"/>
                </a:lnTo>
                <a:lnTo>
                  <a:pt x="67" y="34"/>
                </a:lnTo>
                <a:lnTo>
                  <a:pt x="65" y="32"/>
                </a:lnTo>
                <a:lnTo>
                  <a:pt x="65" y="32"/>
                </a:lnTo>
                <a:lnTo>
                  <a:pt x="65" y="31"/>
                </a:lnTo>
                <a:lnTo>
                  <a:pt x="64" y="29"/>
                </a:lnTo>
                <a:lnTo>
                  <a:pt x="64" y="27"/>
                </a:lnTo>
                <a:lnTo>
                  <a:pt x="62" y="26"/>
                </a:lnTo>
                <a:lnTo>
                  <a:pt x="62" y="24"/>
                </a:lnTo>
                <a:lnTo>
                  <a:pt x="60" y="24"/>
                </a:lnTo>
                <a:lnTo>
                  <a:pt x="60" y="24"/>
                </a:lnTo>
                <a:lnTo>
                  <a:pt x="59" y="24"/>
                </a:lnTo>
                <a:lnTo>
                  <a:pt x="57" y="24"/>
                </a:lnTo>
                <a:lnTo>
                  <a:pt x="57" y="22"/>
                </a:lnTo>
                <a:lnTo>
                  <a:pt x="55" y="22"/>
                </a:lnTo>
                <a:lnTo>
                  <a:pt x="55" y="22"/>
                </a:lnTo>
                <a:lnTo>
                  <a:pt x="55" y="21"/>
                </a:lnTo>
                <a:lnTo>
                  <a:pt x="54" y="19"/>
                </a:lnTo>
                <a:lnTo>
                  <a:pt x="54" y="18"/>
                </a:lnTo>
                <a:lnTo>
                  <a:pt x="52" y="18"/>
                </a:lnTo>
                <a:lnTo>
                  <a:pt x="52" y="18"/>
                </a:lnTo>
                <a:lnTo>
                  <a:pt x="51" y="18"/>
                </a:lnTo>
                <a:lnTo>
                  <a:pt x="49" y="16"/>
                </a:lnTo>
                <a:lnTo>
                  <a:pt x="49" y="14"/>
                </a:lnTo>
                <a:lnTo>
                  <a:pt x="47" y="14"/>
                </a:lnTo>
                <a:lnTo>
                  <a:pt x="46" y="14"/>
                </a:lnTo>
                <a:lnTo>
                  <a:pt x="44" y="14"/>
                </a:lnTo>
                <a:lnTo>
                  <a:pt x="42" y="14"/>
                </a:lnTo>
                <a:lnTo>
                  <a:pt x="41" y="14"/>
                </a:lnTo>
                <a:lnTo>
                  <a:pt x="39" y="14"/>
                </a:lnTo>
                <a:lnTo>
                  <a:pt x="38" y="13"/>
                </a:lnTo>
                <a:lnTo>
                  <a:pt x="36" y="11"/>
                </a:lnTo>
                <a:lnTo>
                  <a:pt x="34" y="11"/>
                </a:lnTo>
                <a:lnTo>
                  <a:pt x="33" y="11"/>
                </a:lnTo>
                <a:lnTo>
                  <a:pt x="33" y="11"/>
                </a:lnTo>
                <a:lnTo>
                  <a:pt x="33" y="9"/>
                </a:lnTo>
                <a:lnTo>
                  <a:pt x="31" y="8"/>
                </a:lnTo>
                <a:lnTo>
                  <a:pt x="28" y="11"/>
                </a:lnTo>
                <a:lnTo>
                  <a:pt x="28" y="11"/>
                </a:lnTo>
                <a:lnTo>
                  <a:pt x="26" y="11"/>
                </a:lnTo>
                <a:lnTo>
                  <a:pt x="23" y="9"/>
                </a:lnTo>
                <a:lnTo>
                  <a:pt x="23" y="8"/>
                </a:lnTo>
                <a:lnTo>
                  <a:pt x="23" y="6"/>
                </a:lnTo>
                <a:lnTo>
                  <a:pt x="23" y="6"/>
                </a:lnTo>
                <a:lnTo>
                  <a:pt x="21" y="5"/>
                </a:lnTo>
                <a:lnTo>
                  <a:pt x="18" y="5"/>
                </a:lnTo>
                <a:lnTo>
                  <a:pt x="18" y="5"/>
                </a:lnTo>
                <a:lnTo>
                  <a:pt x="18" y="3"/>
                </a:lnTo>
                <a:lnTo>
                  <a:pt x="18" y="3"/>
                </a:lnTo>
                <a:lnTo>
                  <a:pt x="18" y="1"/>
                </a:lnTo>
                <a:lnTo>
                  <a:pt x="18" y="1"/>
                </a:lnTo>
                <a:lnTo>
                  <a:pt x="16" y="1"/>
                </a:lnTo>
                <a:lnTo>
                  <a:pt x="15" y="0"/>
                </a:lnTo>
                <a:lnTo>
                  <a:pt x="10" y="0"/>
                </a:lnTo>
                <a:lnTo>
                  <a:pt x="8" y="0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2" y="6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79" name="Freeform 253"/>
          <p:cNvSpPr>
            <a:spLocks/>
          </p:cNvSpPr>
          <p:nvPr/>
        </p:nvSpPr>
        <p:spPr bwMode="auto">
          <a:xfrm>
            <a:off x="7349707" y="3378749"/>
            <a:ext cx="50803" cy="591"/>
          </a:xfrm>
          <a:custGeom>
            <a:avLst/>
            <a:gdLst>
              <a:gd name="T0" fmla="*/ 0 w 86"/>
              <a:gd name="T1" fmla="*/ 0 h 1"/>
              <a:gd name="T2" fmla="*/ 10 w 86"/>
              <a:gd name="T3" fmla="*/ 1 h 1"/>
              <a:gd name="T4" fmla="*/ 18 w 86"/>
              <a:gd name="T5" fmla="*/ 1 h 1"/>
              <a:gd name="T6" fmla="*/ 25 w 86"/>
              <a:gd name="T7" fmla="*/ 0 h 1"/>
              <a:gd name="T8" fmla="*/ 34 w 86"/>
              <a:gd name="T9" fmla="*/ 0 h 1"/>
              <a:gd name="T10" fmla="*/ 41 w 86"/>
              <a:gd name="T11" fmla="*/ 0 h 1"/>
              <a:gd name="T12" fmla="*/ 54 w 86"/>
              <a:gd name="T13" fmla="*/ 1 h 1"/>
              <a:gd name="T14" fmla="*/ 67 w 86"/>
              <a:gd name="T15" fmla="*/ 0 h 1"/>
              <a:gd name="T16" fmla="*/ 69 w 86"/>
              <a:gd name="T17" fmla="*/ 1 h 1"/>
              <a:gd name="T18" fmla="*/ 70 w 86"/>
              <a:gd name="T19" fmla="*/ 1 h 1"/>
              <a:gd name="T20" fmla="*/ 73 w 86"/>
              <a:gd name="T21" fmla="*/ 0 h 1"/>
              <a:gd name="T22" fmla="*/ 78 w 86"/>
              <a:gd name="T23" fmla="*/ 0 h 1"/>
              <a:gd name="T24" fmla="*/ 80 w 86"/>
              <a:gd name="T25" fmla="*/ 0 h 1"/>
              <a:gd name="T26" fmla="*/ 86 w 86"/>
              <a:gd name="T2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" h="1">
                <a:moveTo>
                  <a:pt x="0" y="0"/>
                </a:moveTo>
                <a:lnTo>
                  <a:pt x="10" y="1"/>
                </a:lnTo>
                <a:lnTo>
                  <a:pt x="18" y="1"/>
                </a:lnTo>
                <a:lnTo>
                  <a:pt x="25" y="0"/>
                </a:lnTo>
                <a:lnTo>
                  <a:pt x="34" y="0"/>
                </a:lnTo>
                <a:lnTo>
                  <a:pt x="41" y="0"/>
                </a:lnTo>
                <a:lnTo>
                  <a:pt x="54" y="1"/>
                </a:lnTo>
                <a:lnTo>
                  <a:pt x="67" y="0"/>
                </a:lnTo>
                <a:lnTo>
                  <a:pt x="69" y="1"/>
                </a:lnTo>
                <a:lnTo>
                  <a:pt x="70" y="1"/>
                </a:lnTo>
                <a:lnTo>
                  <a:pt x="73" y="0"/>
                </a:lnTo>
                <a:lnTo>
                  <a:pt x="78" y="0"/>
                </a:lnTo>
                <a:lnTo>
                  <a:pt x="80" y="0"/>
                </a:lnTo>
                <a:lnTo>
                  <a:pt x="86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80" name="Freeform 254"/>
          <p:cNvSpPr>
            <a:spLocks/>
          </p:cNvSpPr>
          <p:nvPr/>
        </p:nvSpPr>
        <p:spPr bwMode="auto">
          <a:xfrm>
            <a:off x="7342028" y="3378749"/>
            <a:ext cx="0" cy="591"/>
          </a:xfrm>
          <a:custGeom>
            <a:avLst/>
            <a:gdLst>
              <a:gd name="T0" fmla="*/ 0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1"/>
                </a:lnTo>
                <a:lnTo>
                  <a:pt x="0" y="1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81" name="Freeform 255"/>
          <p:cNvSpPr>
            <a:spLocks/>
          </p:cNvSpPr>
          <p:nvPr/>
        </p:nvSpPr>
        <p:spPr bwMode="auto">
          <a:xfrm>
            <a:off x="5980992" y="3271828"/>
            <a:ext cx="83293" cy="79748"/>
          </a:xfrm>
          <a:custGeom>
            <a:avLst/>
            <a:gdLst>
              <a:gd name="T0" fmla="*/ 136 w 141"/>
              <a:gd name="T1" fmla="*/ 130 h 135"/>
              <a:gd name="T2" fmla="*/ 128 w 141"/>
              <a:gd name="T3" fmla="*/ 135 h 135"/>
              <a:gd name="T4" fmla="*/ 123 w 141"/>
              <a:gd name="T5" fmla="*/ 134 h 135"/>
              <a:gd name="T6" fmla="*/ 115 w 141"/>
              <a:gd name="T7" fmla="*/ 134 h 135"/>
              <a:gd name="T8" fmla="*/ 109 w 141"/>
              <a:gd name="T9" fmla="*/ 130 h 135"/>
              <a:gd name="T10" fmla="*/ 110 w 141"/>
              <a:gd name="T11" fmla="*/ 127 h 135"/>
              <a:gd name="T12" fmla="*/ 114 w 141"/>
              <a:gd name="T13" fmla="*/ 117 h 135"/>
              <a:gd name="T14" fmla="*/ 112 w 141"/>
              <a:gd name="T15" fmla="*/ 111 h 135"/>
              <a:gd name="T16" fmla="*/ 105 w 141"/>
              <a:gd name="T17" fmla="*/ 109 h 135"/>
              <a:gd name="T18" fmla="*/ 102 w 141"/>
              <a:gd name="T19" fmla="*/ 98 h 135"/>
              <a:gd name="T20" fmla="*/ 101 w 141"/>
              <a:gd name="T21" fmla="*/ 95 h 135"/>
              <a:gd name="T22" fmla="*/ 101 w 141"/>
              <a:gd name="T23" fmla="*/ 90 h 135"/>
              <a:gd name="T24" fmla="*/ 101 w 141"/>
              <a:gd name="T25" fmla="*/ 86 h 135"/>
              <a:gd name="T26" fmla="*/ 99 w 141"/>
              <a:gd name="T27" fmla="*/ 83 h 135"/>
              <a:gd name="T28" fmla="*/ 99 w 141"/>
              <a:gd name="T29" fmla="*/ 82 h 135"/>
              <a:gd name="T30" fmla="*/ 97 w 141"/>
              <a:gd name="T31" fmla="*/ 80 h 135"/>
              <a:gd name="T32" fmla="*/ 96 w 141"/>
              <a:gd name="T33" fmla="*/ 78 h 135"/>
              <a:gd name="T34" fmla="*/ 94 w 141"/>
              <a:gd name="T35" fmla="*/ 75 h 135"/>
              <a:gd name="T36" fmla="*/ 92 w 141"/>
              <a:gd name="T37" fmla="*/ 75 h 135"/>
              <a:gd name="T38" fmla="*/ 91 w 141"/>
              <a:gd name="T39" fmla="*/ 73 h 135"/>
              <a:gd name="T40" fmla="*/ 83 w 141"/>
              <a:gd name="T41" fmla="*/ 78 h 135"/>
              <a:gd name="T42" fmla="*/ 76 w 141"/>
              <a:gd name="T43" fmla="*/ 82 h 135"/>
              <a:gd name="T44" fmla="*/ 71 w 141"/>
              <a:gd name="T45" fmla="*/ 86 h 135"/>
              <a:gd name="T46" fmla="*/ 74 w 141"/>
              <a:gd name="T47" fmla="*/ 96 h 135"/>
              <a:gd name="T48" fmla="*/ 66 w 141"/>
              <a:gd name="T49" fmla="*/ 99 h 135"/>
              <a:gd name="T50" fmla="*/ 65 w 141"/>
              <a:gd name="T51" fmla="*/ 104 h 135"/>
              <a:gd name="T52" fmla="*/ 58 w 141"/>
              <a:gd name="T53" fmla="*/ 108 h 135"/>
              <a:gd name="T54" fmla="*/ 61 w 141"/>
              <a:gd name="T55" fmla="*/ 103 h 135"/>
              <a:gd name="T56" fmla="*/ 57 w 141"/>
              <a:gd name="T57" fmla="*/ 106 h 135"/>
              <a:gd name="T58" fmla="*/ 57 w 141"/>
              <a:gd name="T59" fmla="*/ 109 h 135"/>
              <a:gd name="T60" fmla="*/ 55 w 141"/>
              <a:gd name="T61" fmla="*/ 108 h 135"/>
              <a:gd name="T62" fmla="*/ 52 w 141"/>
              <a:gd name="T63" fmla="*/ 106 h 135"/>
              <a:gd name="T64" fmla="*/ 50 w 141"/>
              <a:gd name="T65" fmla="*/ 104 h 135"/>
              <a:gd name="T66" fmla="*/ 45 w 141"/>
              <a:gd name="T67" fmla="*/ 103 h 135"/>
              <a:gd name="T68" fmla="*/ 37 w 141"/>
              <a:gd name="T69" fmla="*/ 103 h 135"/>
              <a:gd name="T70" fmla="*/ 32 w 141"/>
              <a:gd name="T71" fmla="*/ 95 h 135"/>
              <a:gd name="T72" fmla="*/ 21 w 141"/>
              <a:gd name="T73" fmla="*/ 88 h 135"/>
              <a:gd name="T74" fmla="*/ 18 w 141"/>
              <a:gd name="T75" fmla="*/ 77 h 135"/>
              <a:gd name="T76" fmla="*/ 18 w 141"/>
              <a:gd name="T77" fmla="*/ 73 h 135"/>
              <a:gd name="T78" fmla="*/ 11 w 141"/>
              <a:gd name="T79" fmla="*/ 70 h 135"/>
              <a:gd name="T80" fmla="*/ 5 w 141"/>
              <a:gd name="T81" fmla="*/ 56 h 135"/>
              <a:gd name="T82" fmla="*/ 1 w 141"/>
              <a:gd name="T83" fmla="*/ 46 h 135"/>
              <a:gd name="T84" fmla="*/ 8 w 141"/>
              <a:gd name="T85" fmla="*/ 43 h 135"/>
              <a:gd name="T86" fmla="*/ 14 w 141"/>
              <a:gd name="T87" fmla="*/ 38 h 135"/>
              <a:gd name="T88" fmla="*/ 22 w 141"/>
              <a:gd name="T89" fmla="*/ 39 h 135"/>
              <a:gd name="T90" fmla="*/ 29 w 141"/>
              <a:gd name="T91" fmla="*/ 41 h 135"/>
              <a:gd name="T92" fmla="*/ 31 w 141"/>
              <a:gd name="T93" fmla="*/ 38 h 135"/>
              <a:gd name="T94" fmla="*/ 34 w 141"/>
              <a:gd name="T95" fmla="*/ 36 h 135"/>
              <a:gd name="T96" fmla="*/ 37 w 141"/>
              <a:gd name="T97" fmla="*/ 34 h 135"/>
              <a:gd name="T98" fmla="*/ 42 w 141"/>
              <a:gd name="T99" fmla="*/ 33 h 135"/>
              <a:gd name="T100" fmla="*/ 39 w 141"/>
              <a:gd name="T101" fmla="*/ 30 h 135"/>
              <a:gd name="T102" fmla="*/ 32 w 141"/>
              <a:gd name="T103" fmla="*/ 26 h 135"/>
              <a:gd name="T104" fmla="*/ 29 w 141"/>
              <a:gd name="T105" fmla="*/ 21 h 135"/>
              <a:gd name="T106" fmla="*/ 31 w 141"/>
              <a:gd name="T107" fmla="*/ 17 h 135"/>
              <a:gd name="T108" fmla="*/ 39 w 141"/>
              <a:gd name="T109" fmla="*/ 17 h 135"/>
              <a:gd name="T110" fmla="*/ 53 w 141"/>
              <a:gd name="T111" fmla="*/ 15 h 135"/>
              <a:gd name="T112" fmla="*/ 60 w 141"/>
              <a:gd name="T113" fmla="*/ 18 h 135"/>
              <a:gd name="T114" fmla="*/ 61 w 141"/>
              <a:gd name="T115" fmla="*/ 12 h 135"/>
              <a:gd name="T116" fmla="*/ 65 w 141"/>
              <a:gd name="T117" fmla="*/ 8 h 135"/>
              <a:gd name="T118" fmla="*/ 71 w 141"/>
              <a:gd name="T119" fmla="*/ 4 h 135"/>
              <a:gd name="T120" fmla="*/ 73 w 141"/>
              <a:gd name="T121" fmla="*/ 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1" h="135">
                <a:moveTo>
                  <a:pt x="141" y="130"/>
                </a:moveTo>
                <a:lnTo>
                  <a:pt x="140" y="130"/>
                </a:lnTo>
                <a:lnTo>
                  <a:pt x="138" y="132"/>
                </a:lnTo>
                <a:lnTo>
                  <a:pt x="138" y="132"/>
                </a:lnTo>
                <a:lnTo>
                  <a:pt x="138" y="132"/>
                </a:lnTo>
                <a:lnTo>
                  <a:pt x="136" y="132"/>
                </a:lnTo>
                <a:lnTo>
                  <a:pt x="136" y="132"/>
                </a:lnTo>
                <a:lnTo>
                  <a:pt x="136" y="130"/>
                </a:lnTo>
                <a:lnTo>
                  <a:pt x="136" y="129"/>
                </a:lnTo>
                <a:lnTo>
                  <a:pt x="135" y="129"/>
                </a:lnTo>
                <a:lnTo>
                  <a:pt x="135" y="129"/>
                </a:lnTo>
                <a:lnTo>
                  <a:pt x="133" y="134"/>
                </a:lnTo>
                <a:lnTo>
                  <a:pt x="133" y="135"/>
                </a:lnTo>
                <a:lnTo>
                  <a:pt x="131" y="135"/>
                </a:lnTo>
                <a:lnTo>
                  <a:pt x="131" y="135"/>
                </a:lnTo>
                <a:lnTo>
                  <a:pt x="128" y="135"/>
                </a:lnTo>
                <a:lnTo>
                  <a:pt x="127" y="135"/>
                </a:lnTo>
                <a:lnTo>
                  <a:pt x="127" y="135"/>
                </a:lnTo>
                <a:lnTo>
                  <a:pt x="127" y="134"/>
                </a:lnTo>
                <a:lnTo>
                  <a:pt x="125" y="134"/>
                </a:lnTo>
                <a:lnTo>
                  <a:pt x="125" y="132"/>
                </a:lnTo>
                <a:lnTo>
                  <a:pt x="123" y="132"/>
                </a:lnTo>
                <a:lnTo>
                  <a:pt x="123" y="132"/>
                </a:lnTo>
                <a:lnTo>
                  <a:pt x="123" y="134"/>
                </a:lnTo>
                <a:lnTo>
                  <a:pt x="120" y="134"/>
                </a:lnTo>
                <a:lnTo>
                  <a:pt x="120" y="135"/>
                </a:lnTo>
                <a:lnTo>
                  <a:pt x="118" y="134"/>
                </a:lnTo>
                <a:lnTo>
                  <a:pt x="117" y="134"/>
                </a:lnTo>
                <a:lnTo>
                  <a:pt x="117" y="134"/>
                </a:lnTo>
                <a:lnTo>
                  <a:pt x="115" y="134"/>
                </a:lnTo>
                <a:lnTo>
                  <a:pt x="115" y="132"/>
                </a:lnTo>
                <a:lnTo>
                  <a:pt x="115" y="134"/>
                </a:lnTo>
                <a:lnTo>
                  <a:pt x="114" y="134"/>
                </a:lnTo>
                <a:lnTo>
                  <a:pt x="112" y="134"/>
                </a:lnTo>
                <a:lnTo>
                  <a:pt x="110" y="134"/>
                </a:lnTo>
                <a:lnTo>
                  <a:pt x="110" y="134"/>
                </a:lnTo>
                <a:lnTo>
                  <a:pt x="110" y="132"/>
                </a:lnTo>
                <a:lnTo>
                  <a:pt x="110" y="132"/>
                </a:lnTo>
                <a:lnTo>
                  <a:pt x="110" y="130"/>
                </a:lnTo>
                <a:lnTo>
                  <a:pt x="109" y="130"/>
                </a:lnTo>
                <a:lnTo>
                  <a:pt x="109" y="130"/>
                </a:lnTo>
                <a:lnTo>
                  <a:pt x="109" y="130"/>
                </a:lnTo>
                <a:lnTo>
                  <a:pt x="109" y="130"/>
                </a:lnTo>
                <a:lnTo>
                  <a:pt x="109" y="129"/>
                </a:lnTo>
                <a:lnTo>
                  <a:pt x="109" y="129"/>
                </a:lnTo>
                <a:lnTo>
                  <a:pt x="109" y="129"/>
                </a:lnTo>
                <a:lnTo>
                  <a:pt x="109" y="129"/>
                </a:lnTo>
                <a:lnTo>
                  <a:pt x="110" y="127"/>
                </a:lnTo>
                <a:lnTo>
                  <a:pt x="110" y="127"/>
                </a:lnTo>
                <a:lnTo>
                  <a:pt x="110" y="126"/>
                </a:lnTo>
                <a:lnTo>
                  <a:pt x="110" y="124"/>
                </a:lnTo>
                <a:lnTo>
                  <a:pt x="110" y="122"/>
                </a:lnTo>
                <a:lnTo>
                  <a:pt x="112" y="122"/>
                </a:lnTo>
                <a:lnTo>
                  <a:pt x="112" y="122"/>
                </a:lnTo>
                <a:lnTo>
                  <a:pt x="114" y="119"/>
                </a:lnTo>
                <a:lnTo>
                  <a:pt x="114" y="117"/>
                </a:lnTo>
                <a:lnTo>
                  <a:pt x="115" y="116"/>
                </a:lnTo>
                <a:lnTo>
                  <a:pt x="114" y="114"/>
                </a:lnTo>
                <a:lnTo>
                  <a:pt x="114" y="114"/>
                </a:lnTo>
                <a:lnTo>
                  <a:pt x="114" y="114"/>
                </a:lnTo>
                <a:lnTo>
                  <a:pt x="114" y="112"/>
                </a:lnTo>
                <a:lnTo>
                  <a:pt x="114" y="112"/>
                </a:lnTo>
                <a:lnTo>
                  <a:pt x="114" y="111"/>
                </a:lnTo>
                <a:lnTo>
                  <a:pt x="112" y="111"/>
                </a:lnTo>
                <a:lnTo>
                  <a:pt x="110" y="111"/>
                </a:lnTo>
                <a:lnTo>
                  <a:pt x="110" y="111"/>
                </a:lnTo>
                <a:lnTo>
                  <a:pt x="109" y="111"/>
                </a:lnTo>
                <a:lnTo>
                  <a:pt x="107" y="112"/>
                </a:lnTo>
                <a:lnTo>
                  <a:pt x="107" y="112"/>
                </a:lnTo>
                <a:lnTo>
                  <a:pt x="107" y="111"/>
                </a:lnTo>
                <a:lnTo>
                  <a:pt x="105" y="111"/>
                </a:lnTo>
                <a:lnTo>
                  <a:pt x="105" y="109"/>
                </a:lnTo>
                <a:lnTo>
                  <a:pt x="105" y="109"/>
                </a:lnTo>
                <a:lnTo>
                  <a:pt x="105" y="109"/>
                </a:lnTo>
                <a:lnTo>
                  <a:pt x="104" y="108"/>
                </a:lnTo>
                <a:lnTo>
                  <a:pt x="102" y="106"/>
                </a:lnTo>
                <a:lnTo>
                  <a:pt x="102" y="104"/>
                </a:lnTo>
                <a:lnTo>
                  <a:pt x="101" y="104"/>
                </a:lnTo>
                <a:lnTo>
                  <a:pt x="102" y="99"/>
                </a:lnTo>
                <a:lnTo>
                  <a:pt x="102" y="98"/>
                </a:lnTo>
                <a:lnTo>
                  <a:pt x="101" y="98"/>
                </a:lnTo>
                <a:lnTo>
                  <a:pt x="99" y="98"/>
                </a:lnTo>
                <a:lnTo>
                  <a:pt x="99" y="96"/>
                </a:lnTo>
                <a:lnTo>
                  <a:pt x="99" y="96"/>
                </a:lnTo>
                <a:lnTo>
                  <a:pt x="101" y="96"/>
                </a:lnTo>
                <a:lnTo>
                  <a:pt x="101" y="95"/>
                </a:lnTo>
                <a:lnTo>
                  <a:pt x="101" y="95"/>
                </a:lnTo>
                <a:lnTo>
                  <a:pt x="101" y="95"/>
                </a:lnTo>
                <a:lnTo>
                  <a:pt x="101" y="95"/>
                </a:lnTo>
                <a:lnTo>
                  <a:pt x="101" y="95"/>
                </a:lnTo>
                <a:lnTo>
                  <a:pt x="101" y="93"/>
                </a:lnTo>
                <a:lnTo>
                  <a:pt x="101" y="93"/>
                </a:lnTo>
                <a:lnTo>
                  <a:pt x="101" y="93"/>
                </a:lnTo>
                <a:lnTo>
                  <a:pt x="101" y="93"/>
                </a:lnTo>
                <a:lnTo>
                  <a:pt x="101" y="91"/>
                </a:lnTo>
                <a:lnTo>
                  <a:pt x="101" y="90"/>
                </a:lnTo>
                <a:lnTo>
                  <a:pt x="101" y="90"/>
                </a:lnTo>
                <a:lnTo>
                  <a:pt x="101" y="88"/>
                </a:lnTo>
                <a:lnTo>
                  <a:pt x="101" y="88"/>
                </a:lnTo>
                <a:lnTo>
                  <a:pt x="101" y="88"/>
                </a:lnTo>
                <a:lnTo>
                  <a:pt x="101" y="86"/>
                </a:lnTo>
                <a:lnTo>
                  <a:pt x="101" y="86"/>
                </a:lnTo>
                <a:lnTo>
                  <a:pt x="101" y="86"/>
                </a:lnTo>
                <a:lnTo>
                  <a:pt x="101" y="86"/>
                </a:lnTo>
                <a:lnTo>
                  <a:pt x="99" y="85"/>
                </a:lnTo>
                <a:lnTo>
                  <a:pt x="99" y="85"/>
                </a:lnTo>
                <a:lnTo>
                  <a:pt x="99" y="85"/>
                </a:lnTo>
                <a:lnTo>
                  <a:pt x="99" y="85"/>
                </a:lnTo>
                <a:lnTo>
                  <a:pt x="99" y="85"/>
                </a:lnTo>
                <a:lnTo>
                  <a:pt x="99" y="85"/>
                </a:lnTo>
                <a:lnTo>
                  <a:pt x="99" y="83"/>
                </a:lnTo>
                <a:lnTo>
                  <a:pt x="99" y="83"/>
                </a:lnTo>
                <a:lnTo>
                  <a:pt x="99" y="83"/>
                </a:lnTo>
                <a:lnTo>
                  <a:pt x="99" y="83"/>
                </a:lnTo>
                <a:lnTo>
                  <a:pt x="99" y="83"/>
                </a:lnTo>
                <a:lnTo>
                  <a:pt x="99" y="83"/>
                </a:lnTo>
                <a:lnTo>
                  <a:pt x="99" y="83"/>
                </a:lnTo>
                <a:lnTo>
                  <a:pt x="99" y="82"/>
                </a:lnTo>
                <a:lnTo>
                  <a:pt x="99" y="82"/>
                </a:lnTo>
                <a:lnTo>
                  <a:pt x="99" y="82"/>
                </a:lnTo>
                <a:lnTo>
                  <a:pt x="99" y="82"/>
                </a:lnTo>
                <a:lnTo>
                  <a:pt x="97" y="82"/>
                </a:lnTo>
                <a:lnTo>
                  <a:pt x="97" y="82"/>
                </a:lnTo>
                <a:lnTo>
                  <a:pt x="97" y="82"/>
                </a:lnTo>
                <a:lnTo>
                  <a:pt x="97" y="82"/>
                </a:lnTo>
                <a:lnTo>
                  <a:pt x="97" y="82"/>
                </a:lnTo>
                <a:lnTo>
                  <a:pt x="97" y="80"/>
                </a:lnTo>
                <a:lnTo>
                  <a:pt x="97" y="80"/>
                </a:lnTo>
                <a:lnTo>
                  <a:pt x="97" y="80"/>
                </a:lnTo>
                <a:lnTo>
                  <a:pt x="97" y="80"/>
                </a:lnTo>
                <a:lnTo>
                  <a:pt x="97" y="80"/>
                </a:lnTo>
                <a:lnTo>
                  <a:pt x="97" y="80"/>
                </a:lnTo>
                <a:lnTo>
                  <a:pt x="97" y="80"/>
                </a:lnTo>
                <a:lnTo>
                  <a:pt x="96" y="80"/>
                </a:lnTo>
                <a:lnTo>
                  <a:pt x="97" y="78"/>
                </a:lnTo>
                <a:lnTo>
                  <a:pt x="96" y="78"/>
                </a:lnTo>
                <a:lnTo>
                  <a:pt x="96" y="78"/>
                </a:lnTo>
                <a:lnTo>
                  <a:pt x="96" y="78"/>
                </a:lnTo>
                <a:lnTo>
                  <a:pt x="96" y="77"/>
                </a:lnTo>
                <a:lnTo>
                  <a:pt x="94" y="77"/>
                </a:lnTo>
                <a:lnTo>
                  <a:pt x="94" y="77"/>
                </a:lnTo>
                <a:lnTo>
                  <a:pt x="94" y="77"/>
                </a:lnTo>
                <a:lnTo>
                  <a:pt x="94" y="75"/>
                </a:lnTo>
                <a:lnTo>
                  <a:pt x="94" y="75"/>
                </a:lnTo>
                <a:lnTo>
                  <a:pt x="94" y="75"/>
                </a:lnTo>
                <a:lnTo>
                  <a:pt x="94" y="75"/>
                </a:lnTo>
                <a:lnTo>
                  <a:pt x="94" y="75"/>
                </a:lnTo>
                <a:lnTo>
                  <a:pt x="92" y="77"/>
                </a:lnTo>
                <a:lnTo>
                  <a:pt x="92" y="75"/>
                </a:lnTo>
                <a:lnTo>
                  <a:pt x="92" y="75"/>
                </a:lnTo>
                <a:lnTo>
                  <a:pt x="92" y="75"/>
                </a:lnTo>
                <a:lnTo>
                  <a:pt x="92" y="75"/>
                </a:lnTo>
                <a:lnTo>
                  <a:pt x="92" y="75"/>
                </a:lnTo>
                <a:lnTo>
                  <a:pt x="92" y="75"/>
                </a:lnTo>
                <a:lnTo>
                  <a:pt x="92" y="75"/>
                </a:lnTo>
                <a:lnTo>
                  <a:pt x="92" y="73"/>
                </a:lnTo>
                <a:lnTo>
                  <a:pt x="92" y="73"/>
                </a:lnTo>
                <a:lnTo>
                  <a:pt x="92" y="75"/>
                </a:lnTo>
                <a:lnTo>
                  <a:pt x="91" y="75"/>
                </a:lnTo>
                <a:lnTo>
                  <a:pt x="91" y="73"/>
                </a:lnTo>
                <a:lnTo>
                  <a:pt x="91" y="73"/>
                </a:lnTo>
                <a:lnTo>
                  <a:pt x="91" y="73"/>
                </a:lnTo>
                <a:lnTo>
                  <a:pt x="91" y="73"/>
                </a:lnTo>
                <a:lnTo>
                  <a:pt x="89" y="73"/>
                </a:lnTo>
                <a:lnTo>
                  <a:pt x="89" y="73"/>
                </a:lnTo>
                <a:lnTo>
                  <a:pt x="86" y="77"/>
                </a:lnTo>
                <a:lnTo>
                  <a:pt x="84" y="78"/>
                </a:lnTo>
                <a:lnTo>
                  <a:pt x="83" y="78"/>
                </a:lnTo>
                <a:lnTo>
                  <a:pt x="83" y="78"/>
                </a:lnTo>
                <a:lnTo>
                  <a:pt x="83" y="80"/>
                </a:lnTo>
                <a:lnTo>
                  <a:pt x="81" y="82"/>
                </a:lnTo>
                <a:lnTo>
                  <a:pt x="79" y="82"/>
                </a:lnTo>
                <a:lnTo>
                  <a:pt x="78" y="83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3"/>
                </a:lnTo>
                <a:lnTo>
                  <a:pt x="74" y="85"/>
                </a:lnTo>
                <a:lnTo>
                  <a:pt x="74" y="85"/>
                </a:lnTo>
                <a:lnTo>
                  <a:pt x="74" y="85"/>
                </a:lnTo>
                <a:lnTo>
                  <a:pt x="73" y="85"/>
                </a:lnTo>
                <a:lnTo>
                  <a:pt x="71" y="86"/>
                </a:lnTo>
                <a:lnTo>
                  <a:pt x="74" y="88"/>
                </a:lnTo>
                <a:lnTo>
                  <a:pt x="74" y="91"/>
                </a:lnTo>
                <a:lnTo>
                  <a:pt x="74" y="91"/>
                </a:lnTo>
                <a:lnTo>
                  <a:pt x="76" y="95"/>
                </a:lnTo>
                <a:lnTo>
                  <a:pt x="76" y="95"/>
                </a:lnTo>
                <a:lnTo>
                  <a:pt x="74" y="95"/>
                </a:lnTo>
                <a:lnTo>
                  <a:pt x="74" y="95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3" y="98"/>
                </a:lnTo>
                <a:lnTo>
                  <a:pt x="73" y="98"/>
                </a:lnTo>
                <a:lnTo>
                  <a:pt x="71" y="98"/>
                </a:lnTo>
                <a:lnTo>
                  <a:pt x="71" y="98"/>
                </a:lnTo>
                <a:lnTo>
                  <a:pt x="66" y="98"/>
                </a:lnTo>
                <a:lnTo>
                  <a:pt x="66" y="99"/>
                </a:lnTo>
                <a:lnTo>
                  <a:pt x="65" y="99"/>
                </a:lnTo>
                <a:lnTo>
                  <a:pt x="66" y="99"/>
                </a:lnTo>
                <a:lnTo>
                  <a:pt x="66" y="101"/>
                </a:lnTo>
                <a:lnTo>
                  <a:pt x="65" y="101"/>
                </a:lnTo>
                <a:lnTo>
                  <a:pt x="65" y="101"/>
                </a:lnTo>
                <a:lnTo>
                  <a:pt x="65" y="103"/>
                </a:lnTo>
                <a:lnTo>
                  <a:pt x="65" y="103"/>
                </a:lnTo>
                <a:lnTo>
                  <a:pt x="65" y="104"/>
                </a:lnTo>
                <a:lnTo>
                  <a:pt x="65" y="104"/>
                </a:lnTo>
                <a:lnTo>
                  <a:pt x="63" y="106"/>
                </a:lnTo>
                <a:lnTo>
                  <a:pt x="63" y="106"/>
                </a:lnTo>
                <a:lnTo>
                  <a:pt x="61" y="109"/>
                </a:lnTo>
                <a:lnTo>
                  <a:pt x="60" y="109"/>
                </a:lnTo>
                <a:lnTo>
                  <a:pt x="60" y="109"/>
                </a:lnTo>
                <a:lnTo>
                  <a:pt x="58" y="109"/>
                </a:lnTo>
                <a:lnTo>
                  <a:pt x="58" y="108"/>
                </a:lnTo>
                <a:lnTo>
                  <a:pt x="58" y="108"/>
                </a:lnTo>
                <a:lnTo>
                  <a:pt x="60" y="108"/>
                </a:lnTo>
                <a:lnTo>
                  <a:pt x="60" y="108"/>
                </a:lnTo>
                <a:lnTo>
                  <a:pt x="60" y="108"/>
                </a:lnTo>
                <a:lnTo>
                  <a:pt x="60" y="106"/>
                </a:lnTo>
                <a:lnTo>
                  <a:pt x="61" y="104"/>
                </a:lnTo>
                <a:lnTo>
                  <a:pt x="61" y="104"/>
                </a:lnTo>
                <a:lnTo>
                  <a:pt x="61" y="103"/>
                </a:lnTo>
                <a:lnTo>
                  <a:pt x="61" y="103"/>
                </a:lnTo>
                <a:lnTo>
                  <a:pt x="60" y="103"/>
                </a:lnTo>
                <a:lnTo>
                  <a:pt x="60" y="103"/>
                </a:lnTo>
                <a:lnTo>
                  <a:pt x="58" y="103"/>
                </a:lnTo>
                <a:lnTo>
                  <a:pt x="58" y="104"/>
                </a:lnTo>
                <a:lnTo>
                  <a:pt x="57" y="104"/>
                </a:lnTo>
                <a:lnTo>
                  <a:pt x="57" y="106"/>
                </a:lnTo>
                <a:lnTo>
                  <a:pt x="57" y="106"/>
                </a:lnTo>
                <a:lnTo>
                  <a:pt x="57" y="108"/>
                </a:lnTo>
                <a:lnTo>
                  <a:pt x="58" y="108"/>
                </a:lnTo>
                <a:lnTo>
                  <a:pt x="58" y="108"/>
                </a:lnTo>
                <a:lnTo>
                  <a:pt x="58" y="109"/>
                </a:lnTo>
                <a:lnTo>
                  <a:pt x="58" y="109"/>
                </a:lnTo>
                <a:lnTo>
                  <a:pt x="57" y="109"/>
                </a:lnTo>
                <a:lnTo>
                  <a:pt x="57" y="111"/>
                </a:lnTo>
                <a:lnTo>
                  <a:pt x="57" y="109"/>
                </a:lnTo>
                <a:lnTo>
                  <a:pt x="57" y="109"/>
                </a:lnTo>
                <a:lnTo>
                  <a:pt x="57" y="109"/>
                </a:lnTo>
                <a:lnTo>
                  <a:pt x="57" y="109"/>
                </a:lnTo>
                <a:lnTo>
                  <a:pt x="57" y="109"/>
                </a:lnTo>
                <a:lnTo>
                  <a:pt x="55" y="109"/>
                </a:lnTo>
                <a:lnTo>
                  <a:pt x="55" y="109"/>
                </a:lnTo>
                <a:lnTo>
                  <a:pt x="55" y="109"/>
                </a:lnTo>
                <a:lnTo>
                  <a:pt x="55" y="108"/>
                </a:lnTo>
                <a:lnTo>
                  <a:pt x="53" y="108"/>
                </a:lnTo>
                <a:lnTo>
                  <a:pt x="53" y="108"/>
                </a:lnTo>
                <a:lnTo>
                  <a:pt x="52" y="108"/>
                </a:lnTo>
                <a:lnTo>
                  <a:pt x="52" y="108"/>
                </a:lnTo>
                <a:lnTo>
                  <a:pt x="52" y="108"/>
                </a:lnTo>
                <a:lnTo>
                  <a:pt x="52" y="108"/>
                </a:lnTo>
                <a:lnTo>
                  <a:pt x="52" y="108"/>
                </a:lnTo>
                <a:lnTo>
                  <a:pt x="52" y="106"/>
                </a:lnTo>
                <a:lnTo>
                  <a:pt x="53" y="106"/>
                </a:lnTo>
                <a:lnTo>
                  <a:pt x="53" y="106"/>
                </a:lnTo>
                <a:lnTo>
                  <a:pt x="53" y="104"/>
                </a:lnTo>
                <a:lnTo>
                  <a:pt x="52" y="106"/>
                </a:lnTo>
                <a:lnTo>
                  <a:pt x="52" y="106"/>
                </a:lnTo>
                <a:lnTo>
                  <a:pt x="52" y="106"/>
                </a:lnTo>
                <a:lnTo>
                  <a:pt x="50" y="104"/>
                </a:lnTo>
                <a:lnTo>
                  <a:pt x="50" y="104"/>
                </a:lnTo>
                <a:lnTo>
                  <a:pt x="50" y="104"/>
                </a:lnTo>
                <a:lnTo>
                  <a:pt x="48" y="104"/>
                </a:lnTo>
                <a:lnTo>
                  <a:pt x="48" y="104"/>
                </a:lnTo>
                <a:lnTo>
                  <a:pt x="50" y="103"/>
                </a:lnTo>
                <a:lnTo>
                  <a:pt x="50" y="103"/>
                </a:lnTo>
                <a:lnTo>
                  <a:pt x="47" y="103"/>
                </a:lnTo>
                <a:lnTo>
                  <a:pt x="47" y="103"/>
                </a:lnTo>
                <a:lnTo>
                  <a:pt x="45" y="103"/>
                </a:lnTo>
                <a:lnTo>
                  <a:pt x="45" y="103"/>
                </a:lnTo>
                <a:lnTo>
                  <a:pt x="45" y="104"/>
                </a:lnTo>
                <a:lnTo>
                  <a:pt x="44" y="104"/>
                </a:lnTo>
                <a:lnTo>
                  <a:pt x="44" y="104"/>
                </a:lnTo>
                <a:lnTo>
                  <a:pt x="40" y="103"/>
                </a:lnTo>
                <a:lnTo>
                  <a:pt x="40" y="104"/>
                </a:lnTo>
                <a:lnTo>
                  <a:pt x="39" y="104"/>
                </a:lnTo>
                <a:lnTo>
                  <a:pt x="37" y="103"/>
                </a:lnTo>
                <a:lnTo>
                  <a:pt x="37" y="101"/>
                </a:lnTo>
                <a:lnTo>
                  <a:pt x="37" y="101"/>
                </a:lnTo>
                <a:lnTo>
                  <a:pt x="35" y="101"/>
                </a:lnTo>
                <a:lnTo>
                  <a:pt x="34" y="99"/>
                </a:lnTo>
                <a:lnTo>
                  <a:pt x="34" y="98"/>
                </a:lnTo>
                <a:lnTo>
                  <a:pt x="34" y="96"/>
                </a:lnTo>
                <a:lnTo>
                  <a:pt x="34" y="96"/>
                </a:lnTo>
                <a:lnTo>
                  <a:pt x="32" y="95"/>
                </a:lnTo>
                <a:lnTo>
                  <a:pt x="32" y="95"/>
                </a:lnTo>
                <a:lnTo>
                  <a:pt x="31" y="93"/>
                </a:lnTo>
                <a:lnTo>
                  <a:pt x="31" y="90"/>
                </a:lnTo>
                <a:lnTo>
                  <a:pt x="29" y="90"/>
                </a:lnTo>
                <a:lnTo>
                  <a:pt x="26" y="88"/>
                </a:lnTo>
                <a:lnTo>
                  <a:pt x="24" y="88"/>
                </a:lnTo>
                <a:lnTo>
                  <a:pt x="22" y="88"/>
                </a:lnTo>
                <a:lnTo>
                  <a:pt x="21" y="88"/>
                </a:lnTo>
                <a:lnTo>
                  <a:pt x="19" y="88"/>
                </a:lnTo>
                <a:lnTo>
                  <a:pt x="18" y="86"/>
                </a:lnTo>
                <a:lnTo>
                  <a:pt x="18" y="86"/>
                </a:lnTo>
                <a:lnTo>
                  <a:pt x="18" y="85"/>
                </a:lnTo>
                <a:lnTo>
                  <a:pt x="16" y="85"/>
                </a:lnTo>
                <a:lnTo>
                  <a:pt x="16" y="83"/>
                </a:lnTo>
                <a:lnTo>
                  <a:pt x="18" y="80"/>
                </a:lnTo>
                <a:lnTo>
                  <a:pt x="18" y="77"/>
                </a:lnTo>
                <a:lnTo>
                  <a:pt x="18" y="75"/>
                </a:lnTo>
                <a:lnTo>
                  <a:pt x="18" y="75"/>
                </a:lnTo>
                <a:lnTo>
                  <a:pt x="19" y="75"/>
                </a:lnTo>
                <a:lnTo>
                  <a:pt x="19" y="73"/>
                </a:lnTo>
                <a:lnTo>
                  <a:pt x="18" y="73"/>
                </a:lnTo>
                <a:lnTo>
                  <a:pt x="18" y="73"/>
                </a:lnTo>
                <a:lnTo>
                  <a:pt x="18" y="73"/>
                </a:lnTo>
                <a:lnTo>
                  <a:pt x="18" y="73"/>
                </a:lnTo>
                <a:lnTo>
                  <a:pt x="18" y="73"/>
                </a:lnTo>
                <a:lnTo>
                  <a:pt x="16" y="72"/>
                </a:lnTo>
                <a:lnTo>
                  <a:pt x="16" y="73"/>
                </a:lnTo>
                <a:lnTo>
                  <a:pt x="14" y="72"/>
                </a:lnTo>
                <a:lnTo>
                  <a:pt x="14" y="72"/>
                </a:lnTo>
                <a:lnTo>
                  <a:pt x="13" y="70"/>
                </a:lnTo>
                <a:lnTo>
                  <a:pt x="13" y="70"/>
                </a:lnTo>
                <a:lnTo>
                  <a:pt x="11" y="70"/>
                </a:lnTo>
                <a:lnTo>
                  <a:pt x="11" y="67"/>
                </a:lnTo>
                <a:lnTo>
                  <a:pt x="9" y="64"/>
                </a:lnTo>
                <a:lnTo>
                  <a:pt x="9" y="62"/>
                </a:lnTo>
                <a:lnTo>
                  <a:pt x="9" y="62"/>
                </a:lnTo>
                <a:lnTo>
                  <a:pt x="8" y="62"/>
                </a:lnTo>
                <a:lnTo>
                  <a:pt x="6" y="60"/>
                </a:lnTo>
                <a:lnTo>
                  <a:pt x="5" y="57"/>
                </a:lnTo>
                <a:lnTo>
                  <a:pt x="5" y="56"/>
                </a:lnTo>
                <a:lnTo>
                  <a:pt x="5" y="52"/>
                </a:lnTo>
                <a:lnTo>
                  <a:pt x="1" y="49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7"/>
                </a:lnTo>
                <a:lnTo>
                  <a:pt x="1" y="46"/>
                </a:lnTo>
                <a:lnTo>
                  <a:pt x="1" y="46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1" y="43"/>
                </a:lnTo>
                <a:lnTo>
                  <a:pt x="1" y="43"/>
                </a:lnTo>
                <a:lnTo>
                  <a:pt x="5" y="44"/>
                </a:lnTo>
                <a:lnTo>
                  <a:pt x="6" y="43"/>
                </a:lnTo>
                <a:lnTo>
                  <a:pt x="8" y="43"/>
                </a:lnTo>
                <a:lnTo>
                  <a:pt x="9" y="43"/>
                </a:lnTo>
                <a:lnTo>
                  <a:pt x="11" y="43"/>
                </a:lnTo>
                <a:lnTo>
                  <a:pt x="11" y="43"/>
                </a:lnTo>
                <a:lnTo>
                  <a:pt x="11" y="43"/>
                </a:lnTo>
                <a:lnTo>
                  <a:pt x="13" y="41"/>
                </a:lnTo>
                <a:lnTo>
                  <a:pt x="13" y="39"/>
                </a:lnTo>
                <a:lnTo>
                  <a:pt x="13" y="39"/>
                </a:lnTo>
                <a:lnTo>
                  <a:pt x="14" y="38"/>
                </a:lnTo>
                <a:lnTo>
                  <a:pt x="16" y="36"/>
                </a:lnTo>
                <a:lnTo>
                  <a:pt x="18" y="36"/>
                </a:lnTo>
                <a:lnTo>
                  <a:pt x="19" y="36"/>
                </a:lnTo>
                <a:lnTo>
                  <a:pt x="19" y="36"/>
                </a:lnTo>
                <a:lnTo>
                  <a:pt x="19" y="36"/>
                </a:lnTo>
                <a:lnTo>
                  <a:pt x="21" y="38"/>
                </a:lnTo>
                <a:lnTo>
                  <a:pt x="21" y="39"/>
                </a:lnTo>
                <a:lnTo>
                  <a:pt x="22" y="39"/>
                </a:lnTo>
                <a:lnTo>
                  <a:pt x="22" y="39"/>
                </a:lnTo>
                <a:lnTo>
                  <a:pt x="24" y="39"/>
                </a:lnTo>
                <a:lnTo>
                  <a:pt x="26" y="39"/>
                </a:lnTo>
                <a:lnTo>
                  <a:pt x="26" y="39"/>
                </a:lnTo>
                <a:lnTo>
                  <a:pt x="27" y="41"/>
                </a:lnTo>
                <a:lnTo>
                  <a:pt x="27" y="41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31" y="41"/>
                </a:lnTo>
                <a:lnTo>
                  <a:pt x="31" y="39"/>
                </a:lnTo>
                <a:lnTo>
                  <a:pt x="31" y="39"/>
                </a:lnTo>
                <a:lnTo>
                  <a:pt x="31" y="39"/>
                </a:lnTo>
                <a:lnTo>
                  <a:pt x="31" y="39"/>
                </a:lnTo>
                <a:lnTo>
                  <a:pt x="31" y="38"/>
                </a:lnTo>
                <a:lnTo>
                  <a:pt x="31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5" y="36"/>
                </a:lnTo>
                <a:lnTo>
                  <a:pt x="35" y="36"/>
                </a:lnTo>
                <a:lnTo>
                  <a:pt x="35" y="34"/>
                </a:lnTo>
                <a:lnTo>
                  <a:pt x="37" y="34"/>
                </a:lnTo>
                <a:lnTo>
                  <a:pt x="37" y="34"/>
                </a:lnTo>
                <a:lnTo>
                  <a:pt x="37" y="34"/>
                </a:lnTo>
                <a:lnTo>
                  <a:pt x="37" y="34"/>
                </a:lnTo>
                <a:lnTo>
                  <a:pt x="39" y="34"/>
                </a:lnTo>
                <a:lnTo>
                  <a:pt x="39" y="34"/>
                </a:lnTo>
                <a:lnTo>
                  <a:pt x="39" y="34"/>
                </a:lnTo>
                <a:lnTo>
                  <a:pt x="40" y="34"/>
                </a:lnTo>
                <a:lnTo>
                  <a:pt x="42" y="33"/>
                </a:lnTo>
                <a:lnTo>
                  <a:pt x="42" y="34"/>
                </a:lnTo>
                <a:lnTo>
                  <a:pt x="42" y="34"/>
                </a:lnTo>
                <a:lnTo>
                  <a:pt x="42" y="33"/>
                </a:lnTo>
                <a:lnTo>
                  <a:pt x="44" y="33"/>
                </a:lnTo>
                <a:lnTo>
                  <a:pt x="44" y="33"/>
                </a:lnTo>
                <a:lnTo>
                  <a:pt x="44" y="33"/>
                </a:lnTo>
                <a:lnTo>
                  <a:pt x="44" y="31"/>
                </a:lnTo>
                <a:lnTo>
                  <a:pt x="44" y="30"/>
                </a:lnTo>
                <a:lnTo>
                  <a:pt x="40" y="31"/>
                </a:lnTo>
                <a:lnTo>
                  <a:pt x="40" y="31"/>
                </a:lnTo>
                <a:lnTo>
                  <a:pt x="39" y="30"/>
                </a:lnTo>
                <a:lnTo>
                  <a:pt x="37" y="28"/>
                </a:lnTo>
                <a:lnTo>
                  <a:pt x="35" y="26"/>
                </a:lnTo>
                <a:lnTo>
                  <a:pt x="35" y="26"/>
                </a:lnTo>
                <a:lnTo>
                  <a:pt x="34" y="28"/>
                </a:lnTo>
                <a:lnTo>
                  <a:pt x="32" y="28"/>
                </a:lnTo>
                <a:lnTo>
                  <a:pt x="32" y="28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5"/>
                </a:lnTo>
                <a:lnTo>
                  <a:pt x="32" y="25"/>
                </a:lnTo>
                <a:lnTo>
                  <a:pt x="31" y="23"/>
                </a:lnTo>
                <a:lnTo>
                  <a:pt x="29" y="23"/>
                </a:lnTo>
                <a:lnTo>
                  <a:pt x="29" y="21"/>
                </a:lnTo>
                <a:lnTo>
                  <a:pt x="29" y="20"/>
                </a:lnTo>
                <a:lnTo>
                  <a:pt x="29" y="20"/>
                </a:lnTo>
                <a:lnTo>
                  <a:pt x="31" y="18"/>
                </a:lnTo>
                <a:lnTo>
                  <a:pt x="31" y="18"/>
                </a:lnTo>
                <a:lnTo>
                  <a:pt x="29" y="18"/>
                </a:lnTo>
                <a:lnTo>
                  <a:pt x="29" y="17"/>
                </a:lnTo>
                <a:lnTo>
                  <a:pt x="29" y="17"/>
                </a:lnTo>
                <a:lnTo>
                  <a:pt x="31" y="17"/>
                </a:lnTo>
                <a:lnTo>
                  <a:pt x="32" y="17"/>
                </a:lnTo>
                <a:lnTo>
                  <a:pt x="32" y="17"/>
                </a:lnTo>
                <a:lnTo>
                  <a:pt x="34" y="15"/>
                </a:lnTo>
                <a:lnTo>
                  <a:pt x="37" y="13"/>
                </a:lnTo>
                <a:lnTo>
                  <a:pt x="37" y="13"/>
                </a:lnTo>
                <a:lnTo>
                  <a:pt x="39" y="15"/>
                </a:lnTo>
                <a:lnTo>
                  <a:pt x="39" y="17"/>
                </a:lnTo>
                <a:lnTo>
                  <a:pt x="39" y="17"/>
                </a:lnTo>
                <a:lnTo>
                  <a:pt x="40" y="17"/>
                </a:lnTo>
                <a:lnTo>
                  <a:pt x="40" y="17"/>
                </a:lnTo>
                <a:lnTo>
                  <a:pt x="40" y="18"/>
                </a:lnTo>
                <a:lnTo>
                  <a:pt x="42" y="18"/>
                </a:lnTo>
                <a:lnTo>
                  <a:pt x="42" y="18"/>
                </a:lnTo>
                <a:lnTo>
                  <a:pt x="45" y="17"/>
                </a:lnTo>
                <a:lnTo>
                  <a:pt x="48" y="17"/>
                </a:lnTo>
                <a:lnTo>
                  <a:pt x="53" y="15"/>
                </a:lnTo>
                <a:lnTo>
                  <a:pt x="53" y="15"/>
                </a:lnTo>
                <a:lnTo>
                  <a:pt x="55" y="15"/>
                </a:lnTo>
                <a:lnTo>
                  <a:pt x="55" y="17"/>
                </a:lnTo>
                <a:lnTo>
                  <a:pt x="58" y="17"/>
                </a:lnTo>
                <a:lnTo>
                  <a:pt x="58" y="17"/>
                </a:lnTo>
                <a:lnTo>
                  <a:pt x="58" y="17"/>
                </a:lnTo>
                <a:lnTo>
                  <a:pt x="58" y="17"/>
                </a:lnTo>
                <a:lnTo>
                  <a:pt x="60" y="18"/>
                </a:lnTo>
                <a:lnTo>
                  <a:pt x="61" y="18"/>
                </a:lnTo>
                <a:lnTo>
                  <a:pt x="61" y="17"/>
                </a:lnTo>
                <a:lnTo>
                  <a:pt x="61" y="17"/>
                </a:lnTo>
                <a:lnTo>
                  <a:pt x="61" y="15"/>
                </a:lnTo>
                <a:lnTo>
                  <a:pt x="61" y="15"/>
                </a:lnTo>
                <a:lnTo>
                  <a:pt x="61" y="13"/>
                </a:lnTo>
                <a:lnTo>
                  <a:pt x="61" y="13"/>
                </a:lnTo>
                <a:lnTo>
                  <a:pt x="61" y="12"/>
                </a:lnTo>
                <a:lnTo>
                  <a:pt x="61" y="12"/>
                </a:lnTo>
                <a:lnTo>
                  <a:pt x="61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5" y="8"/>
                </a:lnTo>
                <a:lnTo>
                  <a:pt x="65" y="10"/>
                </a:lnTo>
                <a:lnTo>
                  <a:pt x="66" y="8"/>
                </a:lnTo>
                <a:lnTo>
                  <a:pt x="68" y="8"/>
                </a:lnTo>
                <a:lnTo>
                  <a:pt x="68" y="7"/>
                </a:lnTo>
                <a:lnTo>
                  <a:pt x="70" y="7"/>
                </a:lnTo>
                <a:lnTo>
                  <a:pt x="70" y="5"/>
                </a:lnTo>
                <a:lnTo>
                  <a:pt x="71" y="5"/>
                </a:lnTo>
                <a:lnTo>
                  <a:pt x="71" y="4"/>
                </a:lnTo>
                <a:lnTo>
                  <a:pt x="71" y="4"/>
                </a:lnTo>
                <a:lnTo>
                  <a:pt x="71" y="4"/>
                </a:lnTo>
                <a:lnTo>
                  <a:pt x="71" y="4"/>
                </a:lnTo>
                <a:lnTo>
                  <a:pt x="73" y="2"/>
                </a:lnTo>
                <a:lnTo>
                  <a:pt x="73" y="2"/>
                </a:lnTo>
                <a:lnTo>
                  <a:pt x="73" y="2"/>
                </a:lnTo>
                <a:lnTo>
                  <a:pt x="73" y="2"/>
                </a:lnTo>
                <a:lnTo>
                  <a:pt x="73" y="2"/>
                </a:lnTo>
                <a:lnTo>
                  <a:pt x="73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82" name="Freeform 256"/>
          <p:cNvSpPr>
            <a:spLocks/>
          </p:cNvSpPr>
          <p:nvPr/>
        </p:nvSpPr>
        <p:spPr bwMode="auto">
          <a:xfrm>
            <a:off x="6801513" y="3371660"/>
            <a:ext cx="37216" cy="10043"/>
          </a:xfrm>
          <a:custGeom>
            <a:avLst/>
            <a:gdLst>
              <a:gd name="T0" fmla="*/ 1 w 63"/>
              <a:gd name="T1" fmla="*/ 0 h 17"/>
              <a:gd name="T2" fmla="*/ 3 w 63"/>
              <a:gd name="T3" fmla="*/ 0 h 17"/>
              <a:gd name="T4" fmla="*/ 4 w 63"/>
              <a:gd name="T5" fmla="*/ 2 h 17"/>
              <a:gd name="T6" fmla="*/ 6 w 63"/>
              <a:gd name="T7" fmla="*/ 2 h 17"/>
              <a:gd name="T8" fmla="*/ 9 w 63"/>
              <a:gd name="T9" fmla="*/ 2 h 17"/>
              <a:gd name="T10" fmla="*/ 11 w 63"/>
              <a:gd name="T11" fmla="*/ 2 h 17"/>
              <a:gd name="T12" fmla="*/ 13 w 63"/>
              <a:gd name="T13" fmla="*/ 0 h 17"/>
              <a:gd name="T14" fmla="*/ 14 w 63"/>
              <a:gd name="T15" fmla="*/ 0 h 17"/>
              <a:gd name="T16" fmla="*/ 16 w 63"/>
              <a:gd name="T17" fmla="*/ 0 h 17"/>
              <a:gd name="T18" fmla="*/ 16 w 63"/>
              <a:gd name="T19" fmla="*/ 2 h 17"/>
              <a:gd name="T20" fmla="*/ 17 w 63"/>
              <a:gd name="T21" fmla="*/ 2 h 17"/>
              <a:gd name="T22" fmla="*/ 17 w 63"/>
              <a:gd name="T23" fmla="*/ 2 h 17"/>
              <a:gd name="T24" fmla="*/ 19 w 63"/>
              <a:gd name="T25" fmla="*/ 2 h 17"/>
              <a:gd name="T26" fmla="*/ 19 w 63"/>
              <a:gd name="T27" fmla="*/ 2 h 17"/>
              <a:gd name="T28" fmla="*/ 22 w 63"/>
              <a:gd name="T29" fmla="*/ 2 h 17"/>
              <a:gd name="T30" fmla="*/ 22 w 63"/>
              <a:gd name="T31" fmla="*/ 2 h 17"/>
              <a:gd name="T32" fmla="*/ 24 w 63"/>
              <a:gd name="T33" fmla="*/ 2 h 17"/>
              <a:gd name="T34" fmla="*/ 26 w 63"/>
              <a:gd name="T35" fmla="*/ 2 h 17"/>
              <a:gd name="T36" fmla="*/ 27 w 63"/>
              <a:gd name="T37" fmla="*/ 4 h 17"/>
              <a:gd name="T38" fmla="*/ 32 w 63"/>
              <a:gd name="T39" fmla="*/ 5 h 17"/>
              <a:gd name="T40" fmla="*/ 34 w 63"/>
              <a:gd name="T41" fmla="*/ 5 h 17"/>
              <a:gd name="T42" fmla="*/ 39 w 63"/>
              <a:gd name="T43" fmla="*/ 5 h 17"/>
              <a:gd name="T44" fmla="*/ 40 w 63"/>
              <a:gd name="T45" fmla="*/ 5 h 17"/>
              <a:gd name="T46" fmla="*/ 44 w 63"/>
              <a:gd name="T47" fmla="*/ 7 h 17"/>
              <a:gd name="T48" fmla="*/ 45 w 63"/>
              <a:gd name="T49" fmla="*/ 9 h 17"/>
              <a:gd name="T50" fmla="*/ 48 w 63"/>
              <a:gd name="T51" fmla="*/ 9 h 17"/>
              <a:gd name="T52" fmla="*/ 48 w 63"/>
              <a:gd name="T53" fmla="*/ 10 h 17"/>
              <a:gd name="T54" fmla="*/ 48 w 63"/>
              <a:gd name="T55" fmla="*/ 12 h 17"/>
              <a:gd name="T56" fmla="*/ 50 w 63"/>
              <a:gd name="T57" fmla="*/ 15 h 17"/>
              <a:gd name="T58" fmla="*/ 52 w 63"/>
              <a:gd name="T59" fmla="*/ 15 h 17"/>
              <a:gd name="T60" fmla="*/ 53 w 63"/>
              <a:gd name="T61" fmla="*/ 17 h 17"/>
              <a:gd name="T62" fmla="*/ 53 w 63"/>
              <a:gd name="T63" fmla="*/ 15 h 17"/>
              <a:gd name="T64" fmla="*/ 58 w 63"/>
              <a:gd name="T65" fmla="*/ 17 h 17"/>
              <a:gd name="T66" fmla="*/ 58 w 63"/>
              <a:gd name="T67" fmla="*/ 15 h 17"/>
              <a:gd name="T68" fmla="*/ 60 w 63"/>
              <a:gd name="T69" fmla="*/ 13 h 17"/>
              <a:gd name="T70" fmla="*/ 60 w 63"/>
              <a:gd name="T71" fmla="*/ 12 h 17"/>
              <a:gd name="T72" fmla="*/ 61 w 63"/>
              <a:gd name="T73" fmla="*/ 10 h 17"/>
              <a:gd name="T74" fmla="*/ 63 w 63"/>
              <a:gd name="T75" fmla="*/ 10 h 17"/>
              <a:gd name="T76" fmla="*/ 63 w 63"/>
              <a:gd name="T77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" h="17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3" y="0"/>
                </a:lnTo>
                <a:lnTo>
                  <a:pt x="3" y="0"/>
                </a:lnTo>
                <a:lnTo>
                  <a:pt x="4" y="2"/>
                </a:lnTo>
                <a:lnTo>
                  <a:pt x="6" y="2"/>
                </a:lnTo>
                <a:lnTo>
                  <a:pt x="6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11" y="2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6" y="0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21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4" y="2"/>
                </a:lnTo>
                <a:lnTo>
                  <a:pt x="26" y="2"/>
                </a:lnTo>
                <a:lnTo>
                  <a:pt x="26" y="2"/>
                </a:lnTo>
                <a:lnTo>
                  <a:pt x="27" y="2"/>
                </a:lnTo>
                <a:lnTo>
                  <a:pt x="27" y="4"/>
                </a:lnTo>
                <a:lnTo>
                  <a:pt x="29" y="4"/>
                </a:lnTo>
                <a:lnTo>
                  <a:pt x="32" y="5"/>
                </a:lnTo>
                <a:lnTo>
                  <a:pt x="32" y="5"/>
                </a:lnTo>
                <a:lnTo>
                  <a:pt x="34" y="5"/>
                </a:lnTo>
                <a:lnTo>
                  <a:pt x="37" y="7"/>
                </a:lnTo>
                <a:lnTo>
                  <a:pt x="39" y="5"/>
                </a:lnTo>
                <a:lnTo>
                  <a:pt x="39" y="5"/>
                </a:lnTo>
                <a:lnTo>
                  <a:pt x="40" y="5"/>
                </a:lnTo>
                <a:lnTo>
                  <a:pt x="42" y="7"/>
                </a:lnTo>
                <a:lnTo>
                  <a:pt x="44" y="7"/>
                </a:lnTo>
                <a:lnTo>
                  <a:pt x="45" y="9"/>
                </a:lnTo>
                <a:lnTo>
                  <a:pt x="45" y="9"/>
                </a:lnTo>
                <a:lnTo>
                  <a:pt x="47" y="9"/>
                </a:lnTo>
                <a:lnTo>
                  <a:pt x="48" y="9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2"/>
                </a:lnTo>
                <a:lnTo>
                  <a:pt x="48" y="12"/>
                </a:lnTo>
                <a:lnTo>
                  <a:pt x="50" y="15"/>
                </a:lnTo>
                <a:lnTo>
                  <a:pt x="50" y="15"/>
                </a:lnTo>
                <a:lnTo>
                  <a:pt x="52" y="15"/>
                </a:lnTo>
                <a:lnTo>
                  <a:pt x="53" y="17"/>
                </a:lnTo>
                <a:lnTo>
                  <a:pt x="53" y="17"/>
                </a:lnTo>
                <a:lnTo>
                  <a:pt x="53" y="15"/>
                </a:lnTo>
                <a:lnTo>
                  <a:pt x="53" y="15"/>
                </a:lnTo>
                <a:lnTo>
                  <a:pt x="55" y="15"/>
                </a:lnTo>
                <a:lnTo>
                  <a:pt x="58" y="17"/>
                </a:lnTo>
                <a:lnTo>
                  <a:pt x="58" y="15"/>
                </a:lnTo>
                <a:lnTo>
                  <a:pt x="58" y="15"/>
                </a:lnTo>
                <a:lnTo>
                  <a:pt x="60" y="13"/>
                </a:lnTo>
                <a:lnTo>
                  <a:pt x="60" y="13"/>
                </a:lnTo>
                <a:lnTo>
                  <a:pt x="60" y="12"/>
                </a:lnTo>
                <a:lnTo>
                  <a:pt x="60" y="12"/>
                </a:lnTo>
                <a:lnTo>
                  <a:pt x="61" y="12"/>
                </a:lnTo>
                <a:lnTo>
                  <a:pt x="61" y="10"/>
                </a:lnTo>
                <a:lnTo>
                  <a:pt x="61" y="10"/>
                </a:lnTo>
                <a:lnTo>
                  <a:pt x="63" y="10"/>
                </a:lnTo>
                <a:lnTo>
                  <a:pt x="63" y="10"/>
                </a:lnTo>
                <a:lnTo>
                  <a:pt x="63" y="12"/>
                </a:lnTo>
                <a:lnTo>
                  <a:pt x="63" y="12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83" name="Freeform 257"/>
          <p:cNvSpPr>
            <a:spLocks/>
          </p:cNvSpPr>
          <p:nvPr/>
        </p:nvSpPr>
        <p:spPr bwMode="auto">
          <a:xfrm>
            <a:off x="6024115" y="3258831"/>
            <a:ext cx="13587" cy="12405"/>
          </a:xfrm>
          <a:custGeom>
            <a:avLst/>
            <a:gdLst>
              <a:gd name="T0" fmla="*/ 0 w 23"/>
              <a:gd name="T1" fmla="*/ 21 h 21"/>
              <a:gd name="T2" fmla="*/ 0 w 23"/>
              <a:gd name="T3" fmla="*/ 21 h 21"/>
              <a:gd name="T4" fmla="*/ 1 w 23"/>
              <a:gd name="T5" fmla="*/ 19 h 21"/>
              <a:gd name="T6" fmla="*/ 1 w 23"/>
              <a:gd name="T7" fmla="*/ 16 h 21"/>
              <a:gd name="T8" fmla="*/ 1 w 23"/>
              <a:gd name="T9" fmla="*/ 16 h 21"/>
              <a:gd name="T10" fmla="*/ 1 w 23"/>
              <a:gd name="T11" fmla="*/ 16 h 21"/>
              <a:gd name="T12" fmla="*/ 1 w 23"/>
              <a:gd name="T13" fmla="*/ 16 h 21"/>
              <a:gd name="T14" fmla="*/ 1 w 23"/>
              <a:gd name="T15" fmla="*/ 14 h 21"/>
              <a:gd name="T16" fmla="*/ 3 w 23"/>
              <a:gd name="T17" fmla="*/ 14 h 21"/>
              <a:gd name="T18" fmla="*/ 5 w 23"/>
              <a:gd name="T19" fmla="*/ 14 h 21"/>
              <a:gd name="T20" fmla="*/ 6 w 23"/>
              <a:gd name="T21" fmla="*/ 14 h 21"/>
              <a:gd name="T22" fmla="*/ 6 w 23"/>
              <a:gd name="T23" fmla="*/ 14 h 21"/>
              <a:gd name="T24" fmla="*/ 6 w 23"/>
              <a:gd name="T25" fmla="*/ 14 h 21"/>
              <a:gd name="T26" fmla="*/ 6 w 23"/>
              <a:gd name="T27" fmla="*/ 13 h 21"/>
              <a:gd name="T28" fmla="*/ 6 w 23"/>
              <a:gd name="T29" fmla="*/ 13 h 21"/>
              <a:gd name="T30" fmla="*/ 6 w 23"/>
              <a:gd name="T31" fmla="*/ 11 h 21"/>
              <a:gd name="T32" fmla="*/ 6 w 23"/>
              <a:gd name="T33" fmla="*/ 11 h 21"/>
              <a:gd name="T34" fmla="*/ 6 w 23"/>
              <a:gd name="T35" fmla="*/ 8 h 21"/>
              <a:gd name="T36" fmla="*/ 8 w 23"/>
              <a:gd name="T37" fmla="*/ 8 h 21"/>
              <a:gd name="T38" fmla="*/ 8 w 23"/>
              <a:gd name="T39" fmla="*/ 8 h 21"/>
              <a:gd name="T40" fmla="*/ 8 w 23"/>
              <a:gd name="T41" fmla="*/ 6 h 21"/>
              <a:gd name="T42" fmla="*/ 8 w 23"/>
              <a:gd name="T43" fmla="*/ 6 h 21"/>
              <a:gd name="T44" fmla="*/ 10 w 23"/>
              <a:gd name="T45" fmla="*/ 3 h 21"/>
              <a:gd name="T46" fmla="*/ 15 w 23"/>
              <a:gd name="T47" fmla="*/ 1 h 21"/>
              <a:gd name="T48" fmla="*/ 15 w 23"/>
              <a:gd name="T49" fmla="*/ 1 h 21"/>
              <a:gd name="T50" fmla="*/ 16 w 23"/>
              <a:gd name="T51" fmla="*/ 1 h 21"/>
              <a:gd name="T52" fmla="*/ 18 w 23"/>
              <a:gd name="T53" fmla="*/ 1 h 21"/>
              <a:gd name="T54" fmla="*/ 18 w 23"/>
              <a:gd name="T55" fmla="*/ 3 h 21"/>
              <a:gd name="T56" fmla="*/ 19 w 23"/>
              <a:gd name="T57" fmla="*/ 3 h 21"/>
              <a:gd name="T58" fmla="*/ 19 w 23"/>
              <a:gd name="T59" fmla="*/ 1 h 21"/>
              <a:gd name="T60" fmla="*/ 21 w 23"/>
              <a:gd name="T61" fmla="*/ 1 h 21"/>
              <a:gd name="T62" fmla="*/ 23 w 23"/>
              <a:gd name="T6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" h="21">
                <a:moveTo>
                  <a:pt x="0" y="21"/>
                </a:moveTo>
                <a:lnTo>
                  <a:pt x="0" y="21"/>
                </a:lnTo>
                <a:lnTo>
                  <a:pt x="1" y="19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4"/>
                </a:lnTo>
                <a:lnTo>
                  <a:pt x="3" y="14"/>
                </a:lnTo>
                <a:lnTo>
                  <a:pt x="5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3"/>
                </a:lnTo>
                <a:lnTo>
                  <a:pt x="6" y="13"/>
                </a:lnTo>
                <a:lnTo>
                  <a:pt x="6" y="11"/>
                </a:lnTo>
                <a:lnTo>
                  <a:pt x="6" y="11"/>
                </a:lnTo>
                <a:lnTo>
                  <a:pt x="6" y="8"/>
                </a:lnTo>
                <a:lnTo>
                  <a:pt x="8" y="8"/>
                </a:lnTo>
                <a:lnTo>
                  <a:pt x="8" y="8"/>
                </a:lnTo>
                <a:lnTo>
                  <a:pt x="8" y="6"/>
                </a:lnTo>
                <a:lnTo>
                  <a:pt x="8" y="6"/>
                </a:lnTo>
                <a:lnTo>
                  <a:pt x="10" y="3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8" y="1"/>
                </a:lnTo>
                <a:lnTo>
                  <a:pt x="18" y="3"/>
                </a:lnTo>
                <a:lnTo>
                  <a:pt x="19" y="3"/>
                </a:lnTo>
                <a:lnTo>
                  <a:pt x="19" y="1"/>
                </a:lnTo>
                <a:lnTo>
                  <a:pt x="21" y="1"/>
                </a:lnTo>
                <a:lnTo>
                  <a:pt x="23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84" name="Freeform 258"/>
          <p:cNvSpPr>
            <a:spLocks/>
          </p:cNvSpPr>
          <p:nvPr/>
        </p:nvSpPr>
        <p:spPr bwMode="auto">
          <a:xfrm>
            <a:off x="7424729" y="3302545"/>
            <a:ext cx="72069" cy="59664"/>
          </a:xfrm>
          <a:custGeom>
            <a:avLst/>
            <a:gdLst>
              <a:gd name="T0" fmla="*/ 116 w 122"/>
              <a:gd name="T1" fmla="*/ 91 h 101"/>
              <a:gd name="T2" fmla="*/ 112 w 122"/>
              <a:gd name="T3" fmla="*/ 90 h 101"/>
              <a:gd name="T4" fmla="*/ 109 w 122"/>
              <a:gd name="T5" fmla="*/ 82 h 101"/>
              <a:gd name="T6" fmla="*/ 111 w 122"/>
              <a:gd name="T7" fmla="*/ 75 h 101"/>
              <a:gd name="T8" fmla="*/ 109 w 122"/>
              <a:gd name="T9" fmla="*/ 70 h 101"/>
              <a:gd name="T10" fmla="*/ 111 w 122"/>
              <a:gd name="T11" fmla="*/ 67 h 101"/>
              <a:gd name="T12" fmla="*/ 112 w 122"/>
              <a:gd name="T13" fmla="*/ 62 h 101"/>
              <a:gd name="T14" fmla="*/ 109 w 122"/>
              <a:gd name="T15" fmla="*/ 60 h 101"/>
              <a:gd name="T16" fmla="*/ 111 w 122"/>
              <a:gd name="T17" fmla="*/ 57 h 101"/>
              <a:gd name="T18" fmla="*/ 107 w 122"/>
              <a:gd name="T19" fmla="*/ 56 h 101"/>
              <a:gd name="T20" fmla="*/ 107 w 122"/>
              <a:gd name="T21" fmla="*/ 52 h 101"/>
              <a:gd name="T22" fmla="*/ 109 w 122"/>
              <a:gd name="T23" fmla="*/ 51 h 101"/>
              <a:gd name="T24" fmla="*/ 111 w 122"/>
              <a:gd name="T25" fmla="*/ 47 h 101"/>
              <a:gd name="T26" fmla="*/ 112 w 122"/>
              <a:gd name="T27" fmla="*/ 46 h 101"/>
              <a:gd name="T28" fmla="*/ 114 w 122"/>
              <a:gd name="T29" fmla="*/ 46 h 101"/>
              <a:gd name="T30" fmla="*/ 116 w 122"/>
              <a:gd name="T31" fmla="*/ 44 h 101"/>
              <a:gd name="T32" fmla="*/ 117 w 122"/>
              <a:gd name="T33" fmla="*/ 43 h 101"/>
              <a:gd name="T34" fmla="*/ 117 w 122"/>
              <a:gd name="T35" fmla="*/ 41 h 101"/>
              <a:gd name="T36" fmla="*/ 117 w 122"/>
              <a:gd name="T37" fmla="*/ 39 h 101"/>
              <a:gd name="T38" fmla="*/ 119 w 122"/>
              <a:gd name="T39" fmla="*/ 38 h 101"/>
              <a:gd name="T40" fmla="*/ 117 w 122"/>
              <a:gd name="T41" fmla="*/ 36 h 101"/>
              <a:gd name="T42" fmla="*/ 116 w 122"/>
              <a:gd name="T43" fmla="*/ 34 h 101"/>
              <a:gd name="T44" fmla="*/ 116 w 122"/>
              <a:gd name="T45" fmla="*/ 31 h 101"/>
              <a:gd name="T46" fmla="*/ 114 w 122"/>
              <a:gd name="T47" fmla="*/ 30 h 101"/>
              <a:gd name="T48" fmla="*/ 112 w 122"/>
              <a:gd name="T49" fmla="*/ 26 h 101"/>
              <a:gd name="T50" fmla="*/ 111 w 122"/>
              <a:gd name="T51" fmla="*/ 25 h 101"/>
              <a:gd name="T52" fmla="*/ 107 w 122"/>
              <a:gd name="T53" fmla="*/ 23 h 101"/>
              <a:gd name="T54" fmla="*/ 106 w 122"/>
              <a:gd name="T55" fmla="*/ 25 h 101"/>
              <a:gd name="T56" fmla="*/ 104 w 122"/>
              <a:gd name="T57" fmla="*/ 23 h 101"/>
              <a:gd name="T58" fmla="*/ 104 w 122"/>
              <a:gd name="T59" fmla="*/ 21 h 101"/>
              <a:gd name="T60" fmla="*/ 103 w 122"/>
              <a:gd name="T61" fmla="*/ 18 h 101"/>
              <a:gd name="T62" fmla="*/ 99 w 122"/>
              <a:gd name="T63" fmla="*/ 17 h 101"/>
              <a:gd name="T64" fmla="*/ 96 w 122"/>
              <a:gd name="T65" fmla="*/ 15 h 101"/>
              <a:gd name="T66" fmla="*/ 96 w 122"/>
              <a:gd name="T67" fmla="*/ 18 h 101"/>
              <a:gd name="T68" fmla="*/ 96 w 122"/>
              <a:gd name="T69" fmla="*/ 18 h 101"/>
              <a:gd name="T70" fmla="*/ 94 w 122"/>
              <a:gd name="T71" fmla="*/ 17 h 101"/>
              <a:gd name="T72" fmla="*/ 91 w 122"/>
              <a:gd name="T73" fmla="*/ 13 h 101"/>
              <a:gd name="T74" fmla="*/ 88 w 122"/>
              <a:gd name="T75" fmla="*/ 7 h 101"/>
              <a:gd name="T76" fmla="*/ 78 w 122"/>
              <a:gd name="T77" fmla="*/ 10 h 101"/>
              <a:gd name="T78" fmla="*/ 72 w 122"/>
              <a:gd name="T79" fmla="*/ 10 h 101"/>
              <a:gd name="T80" fmla="*/ 62 w 122"/>
              <a:gd name="T81" fmla="*/ 10 h 101"/>
              <a:gd name="T82" fmla="*/ 54 w 122"/>
              <a:gd name="T83" fmla="*/ 13 h 101"/>
              <a:gd name="T84" fmla="*/ 51 w 122"/>
              <a:gd name="T85" fmla="*/ 15 h 101"/>
              <a:gd name="T86" fmla="*/ 49 w 122"/>
              <a:gd name="T87" fmla="*/ 18 h 101"/>
              <a:gd name="T88" fmla="*/ 44 w 122"/>
              <a:gd name="T89" fmla="*/ 17 h 101"/>
              <a:gd name="T90" fmla="*/ 42 w 122"/>
              <a:gd name="T91" fmla="*/ 13 h 101"/>
              <a:gd name="T92" fmla="*/ 41 w 122"/>
              <a:gd name="T93" fmla="*/ 10 h 101"/>
              <a:gd name="T94" fmla="*/ 38 w 122"/>
              <a:gd name="T95" fmla="*/ 13 h 101"/>
              <a:gd name="T96" fmla="*/ 25 w 122"/>
              <a:gd name="T97" fmla="*/ 8 h 101"/>
              <a:gd name="T98" fmla="*/ 18 w 122"/>
              <a:gd name="T99" fmla="*/ 8 h 101"/>
              <a:gd name="T100" fmla="*/ 15 w 122"/>
              <a:gd name="T101" fmla="*/ 7 h 101"/>
              <a:gd name="T102" fmla="*/ 8 w 122"/>
              <a:gd name="T103" fmla="*/ 2 h 101"/>
              <a:gd name="T104" fmla="*/ 2 w 122"/>
              <a:gd name="T105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2" h="101">
                <a:moveTo>
                  <a:pt x="122" y="101"/>
                </a:moveTo>
                <a:lnTo>
                  <a:pt x="120" y="101"/>
                </a:lnTo>
                <a:lnTo>
                  <a:pt x="120" y="100"/>
                </a:lnTo>
                <a:lnTo>
                  <a:pt x="117" y="95"/>
                </a:lnTo>
                <a:lnTo>
                  <a:pt x="116" y="91"/>
                </a:lnTo>
                <a:lnTo>
                  <a:pt x="116" y="91"/>
                </a:lnTo>
                <a:lnTo>
                  <a:pt x="114" y="91"/>
                </a:lnTo>
                <a:lnTo>
                  <a:pt x="112" y="91"/>
                </a:lnTo>
                <a:lnTo>
                  <a:pt x="112" y="90"/>
                </a:lnTo>
                <a:lnTo>
                  <a:pt x="112" y="90"/>
                </a:lnTo>
                <a:lnTo>
                  <a:pt x="112" y="87"/>
                </a:lnTo>
                <a:lnTo>
                  <a:pt x="111" y="85"/>
                </a:lnTo>
                <a:lnTo>
                  <a:pt x="111" y="83"/>
                </a:lnTo>
                <a:lnTo>
                  <a:pt x="109" y="82"/>
                </a:lnTo>
                <a:lnTo>
                  <a:pt x="109" y="82"/>
                </a:lnTo>
                <a:lnTo>
                  <a:pt x="107" y="80"/>
                </a:lnTo>
                <a:lnTo>
                  <a:pt x="109" y="78"/>
                </a:lnTo>
                <a:lnTo>
                  <a:pt x="111" y="77"/>
                </a:lnTo>
                <a:lnTo>
                  <a:pt x="111" y="75"/>
                </a:lnTo>
                <a:lnTo>
                  <a:pt x="111" y="75"/>
                </a:lnTo>
                <a:lnTo>
                  <a:pt x="109" y="74"/>
                </a:lnTo>
                <a:lnTo>
                  <a:pt x="109" y="74"/>
                </a:lnTo>
                <a:lnTo>
                  <a:pt x="107" y="72"/>
                </a:lnTo>
                <a:lnTo>
                  <a:pt x="107" y="72"/>
                </a:lnTo>
                <a:lnTo>
                  <a:pt x="109" y="70"/>
                </a:lnTo>
                <a:lnTo>
                  <a:pt x="109" y="69"/>
                </a:lnTo>
                <a:lnTo>
                  <a:pt x="111" y="69"/>
                </a:lnTo>
                <a:lnTo>
                  <a:pt x="111" y="69"/>
                </a:lnTo>
                <a:lnTo>
                  <a:pt x="111" y="67"/>
                </a:lnTo>
                <a:lnTo>
                  <a:pt x="111" y="67"/>
                </a:lnTo>
                <a:lnTo>
                  <a:pt x="111" y="65"/>
                </a:lnTo>
                <a:lnTo>
                  <a:pt x="111" y="65"/>
                </a:lnTo>
                <a:lnTo>
                  <a:pt x="111" y="64"/>
                </a:lnTo>
                <a:lnTo>
                  <a:pt x="112" y="64"/>
                </a:lnTo>
                <a:lnTo>
                  <a:pt x="112" y="62"/>
                </a:lnTo>
                <a:lnTo>
                  <a:pt x="112" y="62"/>
                </a:lnTo>
                <a:lnTo>
                  <a:pt x="112" y="60"/>
                </a:lnTo>
                <a:lnTo>
                  <a:pt x="111" y="60"/>
                </a:lnTo>
                <a:lnTo>
                  <a:pt x="111" y="60"/>
                </a:lnTo>
                <a:lnTo>
                  <a:pt x="109" y="60"/>
                </a:lnTo>
                <a:lnTo>
                  <a:pt x="109" y="59"/>
                </a:lnTo>
                <a:lnTo>
                  <a:pt x="111" y="59"/>
                </a:lnTo>
                <a:lnTo>
                  <a:pt x="111" y="59"/>
                </a:lnTo>
                <a:lnTo>
                  <a:pt x="111" y="59"/>
                </a:lnTo>
                <a:lnTo>
                  <a:pt x="111" y="57"/>
                </a:lnTo>
                <a:lnTo>
                  <a:pt x="109" y="57"/>
                </a:lnTo>
                <a:lnTo>
                  <a:pt x="109" y="57"/>
                </a:lnTo>
                <a:lnTo>
                  <a:pt x="109" y="57"/>
                </a:lnTo>
                <a:lnTo>
                  <a:pt x="109" y="56"/>
                </a:lnTo>
                <a:lnTo>
                  <a:pt x="107" y="56"/>
                </a:lnTo>
                <a:lnTo>
                  <a:pt x="107" y="56"/>
                </a:lnTo>
                <a:lnTo>
                  <a:pt x="109" y="54"/>
                </a:lnTo>
                <a:lnTo>
                  <a:pt x="107" y="54"/>
                </a:lnTo>
                <a:lnTo>
                  <a:pt x="109" y="54"/>
                </a:lnTo>
                <a:lnTo>
                  <a:pt x="107" y="52"/>
                </a:lnTo>
                <a:lnTo>
                  <a:pt x="109" y="52"/>
                </a:lnTo>
                <a:lnTo>
                  <a:pt x="109" y="51"/>
                </a:lnTo>
                <a:lnTo>
                  <a:pt x="109" y="51"/>
                </a:lnTo>
                <a:lnTo>
                  <a:pt x="109" y="51"/>
                </a:lnTo>
                <a:lnTo>
                  <a:pt x="109" y="51"/>
                </a:lnTo>
                <a:lnTo>
                  <a:pt x="111" y="49"/>
                </a:lnTo>
                <a:lnTo>
                  <a:pt x="111" y="49"/>
                </a:lnTo>
                <a:lnTo>
                  <a:pt x="111" y="47"/>
                </a:lnTo>
                <a:lnTo>
                  <a:pt x="111" y="47"/>
                </a:lnTo>
                <a:lnTo>
                  <a:pt x="111" y="47"/>
                </a:lnTo>
                <a:lnTo>
                  <a:pt x="111" y="47"/>
                </a:lnTo>
                <a:lnTo>
                  <a:pt x="111" y="47"/>
                </a:lnTo>
                <a:lnTo>
                  <a:pt x="112" y="47"/>
                </a:lnTo>
                <a:lnTo>
                  <a:pt x="112" y="47"/>
                </a:lnTo>
                <a:lnTo>
                  <a:pt x="112" y="46"/>
                </a:lnTo>
                <a:lnTo>
                  <a:pt x="112" y="47"/>
                </a:lnTo>
                <a:lnTo>
                  <a:pt x="112" y="46"/>
                </a:lnTo>
                <a:lnTo>
                  <a:pt x="112" y="47"/>
                </a:lnTo>
                <a:lnTo>
                  <a:pt x="114" y="46"/>
                </a:lnTo>
                <a:lnTo>
                  <a:pt x="114" y="46"/>
                </a:lnTo>
                <a:lnTo>
                  <a:pt x="114" y="44"/>
                </a:lnTo>
                <a:lnTo>
                  <a:pt x="114" y="44"/>
                </a:lnTo>
                <a:lnTo>
                  <a:pt x="114" y="44"/>
                </a:lnTo>
                <a:lnTo>
                  <a:pt x="116" y="44"/>
                </a:lnTo>
                <a:lnTo>
                  <a:pt x="116" y="44"/>
                </a:lnTo>
                <a:lnTo>
                  <a:pt x="116" y="44"/>
                </a:lnTo>
                <a:lnTo>
                  <a:pt x="116" y="44"/>
                </a:lnTo>
                <a:lnTo>
                  <a:pt x="117" y="43"/>
                </a:lnTo>
                <a:lnTo>
                  <a:pt x="116" y="43"/>
                </a:lnTo>
                <a:lnTo>
                  <a:pt x="117" y="43"/>
                </a:lnTo>
                <a:lnTo>
                  <a:pt x="117" y="43"/>
                </a:lnTo>
                <a:lnTo>
                  <a:pt x="116" y="41"/>
                </a:lnTo>
                <a:lnTo>
                  <a:pt x="117" y="41"/>
                </a:lnTo>
                <a:lnTo>
                  <a:pt x="117" y="41"/>
                </a:lnTo>
                <a:lnTo>
                  <a:pt x="117" y="41"/>
                </a:lnTo>
                <a:lnTo>
                  <a:pt x="117" y="41"/>
                </a:lnTo>
                <a:lnTo>
                  <a:pt x="117" y="41"/>
                </a:lnTo>
                <a:lnTo>
                  <a:pt x="119" y="41"/>
                </a:lnTo>
                <a:lnTo>
                  <a:pt x="119" y="39"/>
                </a:lnTo>
                <a:lnTo>
                  <a:pt x="117" y="39"/>
                </a:lnTo>
                <a:lnTo>
                  <a:pt x="117" y="39"/>
                </a:lnTo>
                <a:lnTo>
                  <a:pt x="117" y="39"/>
                </a:lnTo>
                <a:lnTo>
                  <a:pt x="117" y="38"/>
                </a:lnTo>
                <a:lnTo>
                  <a:pt x="117" y="38"/>
                </a:lnTo>
                <a:lnTo>
                  <a:pt x="119" y="38"/>
                </a:lnTo>
                <a:lnTo>
                  <a:pt x="119" y="36"/>
                </a:lnTo>
                <a:lnTo>
                  <a:pt x="117" y="36"/>
                </a:lnTo>
                <a:lnTo>
                  <a:pt x="117" y="36"/>
                </a:lnTo>
                <a:lnTo>
                  <a:pt x="117" y="36"/>
                </a:lnTo>
                <a:lnTo>
                  <a:pt x="117" y="36"/>
                </a:lnTo>
                <a:lnTo>
                  <a:pt x="117" y="36"/>
                </a:lnTo>
                <a:lnTo>
                  <a:pt x="117" y="36"/>
                </a:lnTo>
                <a:lnTo>
                  <a:pt x="117" y="36"/>
                </a:lnTo>
                <a:lnTo>
                  <a:pt x="117" y="34"/>
                </a:lnTo>
                <a:lnTo>
                  <a:pt x="116" y="34"/>
                </a:lnTo>
                <a:lnTo>
                  <a:pt x="116" y="33"/>
                </a:lnTo>
                <a:lnTo>
                  <a:pt x="116" y="33"/>
                </a:lnTo>
                <a:lnTo>
                  <a:pt x="116" y="33"/>
                </a:lnTo>
                <a:lnTo>
                  <a:pt x="116" y="33"/>
                </a:lnTo>
                <a:lnTo>
                  <a:pt x="116" y="31"/>
                </a:lnTo>
                <a:lnTo>
                  <a:pt x="116" y="31"/>
                </a:lnTo>
                <a:lnTo>
                  <a:pt x="116" y="31"/>
                </a:lnTo>
                <a:lnTo>
                  <a:pt x="114" y="31"/>
                </a:lnTo>
                <a:lnTo>
                  <a:pt x="114" y="31"/>
                </a:lnTo>
                <a:lnTo>
                  <a:pt x="114" y="30"/>
                </a:lnTo>
                <a:lnTo>
                  <a:pt x="114" y="28"/>
                </a:lnTo>
                <a:lnTo>
                  <a:pt x="114" y="28"/>
                </a:lnTo>
                <a:lnTo>
                  <a:pt x="114" y="26"/>
                </a:lnTo>
                <a:lnTo>
                  <a:pt x="114" y="26"/>
                </a:lnTo>
                <a:lnTo>
                  <a:pt x="112" y="26"/>
                </a:lnTo>
                <a:lnTo>
                  <a:pt x="112" y="25"/>
                </a:lnTo>
                <a:lnTo>
                  <a:pt x="112" y="25"/>
                </a:lnTo>
                <a:lnTo>
                  <a:pt x="111" y="25"/>
                </a:lnTo>
                <a:lnTo>
                  <a:pt x="111" y="25"/>
                </a:lnTo>
                <a:lnTo>
                  <a:pt x="111" y="25"/>
                </a:lnTo>
                <a:lnTo>
                  <a:pt x="109" y="25"/>
                </a:lnTo>
                <a:lnTo>
                  <a:pt x="109" y="26"/>
                </a:lnTo>
                <a:lnTo>
                  <a:pt x="109" y="25"/>
                </a:lnTo>
                <a:lnTo>
                  <a:pt x="107" y="25"/>
                </a:lnTo>
                <a:lnTo>
                  <a:pt x="107" y="23"/>
                </a:lnTo>
                <a:lnTo>
                  <a:pt x="107" y="23"/>
                </a:lnTo>
                <a:lnTo>
                  <a:pt x="106" y="23"/>
                </a:lnTo>
                <a:lnTo>
                  <a:pt x="106" y="23"/>
                </a:lnTo>
                <a:lnTo>
                  <a:pt x="106" y="25"/>
                </a:lnTo>
                <a:lnTo>
                  <a:pt x="106" y="25"/>
                </a:lnTo>
                <a:lnTo>
                  <a:pt x="106" y="25"/>
                </a:lnTo>
                <a:lnTo>
                  <a:pt x="104" y="23"/>
                </a:lnTo>
                <a:lnTo>
                  <a:pt x="104" y="23"/>
                </a:lnTo>
                <a:lnTo>
                  <a:pt x="104" y="23"/>
                </a:lnTo>
                <a:lnTo>
                  <a:pt x="104" y="23"/>
                </a:lnTo>
                <a:lnTo>
                  <a:pt x="106" y="21"/>
                </a:lnTo>
                <a:lnTo>
                  <a:pt x="106" y="21"/>
                </a:lnTo>
                <a:lnTo>
                  <a:pt x="106" y="21"/>
                </a:lnTo>
                <a:lnTo>
                  <a:pt x="104" y="21"/>
                </a:lnTo>
                <a:lnTo>
                  <a:pt x="104" y="21"/>
                </a:lnTo>
                <a:lnTo>
                  <a:pt x="103" y="20"/>
                </a:lnTo>
                <a:lnTo>
                  <a:pt x="103" y="20"/>
                </a:lnTo>
                <a:lnTo>
                  <a:pt x="103" y="20"/>
                </a:lnTo>
                <a:lnTo>
                  <a:pt x="103" y="20"/>
                </a:lnTo>
                <a:lnTo>
                  <a:pt x="103" y="18"/>
                </a:lnTo>
                <a:lnTo>
                  <a:pt x="101" y="18"/>
                </a:lnTo>
                <a:lnTo>
                  <a:pt x="101" y="18"/>
                </a:lnTo>
                <a:lnTo>
                  <a:pt x="99" y="17"/>
                </a:lnTo>
                <a:lnTo>
                  <a:pt x="99" y="17"/>
                </a:lnTo>
                <a:lnTo>
                  <a:pt x="99" y="17"/>
                </a:lnTo>
                <a:lnTo>
                  <a:pt x="99" y="18"/>
                </a:lnTo>
                <a:lnTo>
                  <a:pt x="98" y="17"/>
                </a:lnTo>
                <a:lnTo>
                  <a:pt x="98" y="17"/>
                </a:lnTo>
                <a:lnTo>
                  <a:pt x="98" y="17"/>
                </a:lnTo>
                <a:lnTo>
                  <a:pt x="96" y="15"/>
                </a:lnTo>
                <a:lnTo>
                  <a:pt x="96" y="15"/>
                </a:lnTo>
                <a:lnTo>
                  <a:pt x="96" y="15"/>
                </a:lnTo>
                <a:lnTo>
                  <a:pt x="96" y="17"/>
                </a:lnTo>
                <a:lnTo>
                  <a:pt x="96" y="17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4" y="18"/>
                </a:lnTo>
                <a:lnTo>
                  <a:pt x="94" y="17"/>
                </a:lnTo>
                <a:lnTo>
                  <a:pt x="94" y="17"/>
                </a:lnTo>
                <a:lnTo>
                  <a:pt x="94" y="17"/>
                </a:lnTo>
                <a:lnTo>
                  <a:pt x="94" y="17"/>
                </a:lnTo>
                <a:lnTo>
                  <a:pt x="93" y="17"/>
                </a:lnTo>
                <a:lnTo>
                  <a:pt x="93" y="13"/>
                </a:lnTo>
                <a:lnTo>
                  <a:pt x="91" y="13"/>
                </a:lnTo>
                <a:lnTo>
                  <a:pt x="91" y="13"/>
                </a:lnTo>
                <a:lnTo>
                  <a:pt x="90" y="12"/>
                </a:lnTo>
                <a:lnTo>
                  <a:pt x="90" y="10"/>
                </a:lnTo>
                <a:lnTo>
                  <a:pt x="88" y="8"/>
                </a:lnTo>
                <a:lnTo>
                  <a:pt x="88" y="7"/>
                </a:lnTo>
                <a:lnTo>
                  <a:pt x="88" y="5"/>
                </a:lnTo>
                <a:lnTo>
                  <a:pt x="85" y="7"/>
                </a:lnTo>
                <a:lnTo>
                  <a:pt x="80" y="10"/>
                </a:lnTo>
                <a:lnTo>
                  <a:pt x="80" y="10"/>
                </a:lnTo>
                <a:lnTo>
                  <a:pt x="78" y="10"/>
                </a:lnTo>
                <a:lnTo>
                  <a:pt x="78" y="10"/>
                </a:lnTo>
                <a:lnTo>
                  <a:pt x="77" y="10"/>
                </a:lnTo>
                <a:lnTo>
                  <a:pt x="77" y="10"/>
                </a:lnTo>
                <a:lnTo>
                  <a:pt x="75" y="10"/>
                </a:lnTo>
                <a:lnTo>
                  <a:pt x="72" y="10"/>
                </a:lnTo>
                <a:lnTo>
                  <a:pt x="68" y="10"/>
                </a:lnTo>
                <a:lnTo>
                  <a:pt x="68" y="10"/>
                </a:lnTo>
                <a:lnTo>
                  <a:pt x="65" y="10"/>
                </a:lnTo>
                <a:lnTo>
                  <a:pt x="64" y="10"/>
                </a:lnTo>
                <a:lnTo>
                  <a:pt x="62" y="10"/>
                </a:lnTo>
                <a:lnTo>
                  <a:pt x="60" y="12"/>
                </a:lnTo>
                <a:lnTo>
                  <a:pt x="57" y="12"/>
                </a:lnTo>
                <a:lnTo>
                  <a:pt x="57" y="12"/>
                </a:lnTo>
                <a:lnTo>
                  <a:pt x="55" y="13"/>
                </a:lnTo>
                <a:lnTo>
                  <a:pt x="54" y="13"/>
                </a:lnTo>
                <a:lnTo>
                  <a:pt x="54" y="13"/>
                </a:lnTo>
                <a:lnTo>
                  <a:pt x="52" y="15"/>
                </a:lnTo>
                <a:lnTo>
                  <a:pt x="52" y="15"/>
                </a:lnTo>
                <a:lnTo>
                  <a:pt x="51" y="15"/>
                </a:lnTo>
                <a:lnTo>
                  <a:pt x="51" y="15"/>
                </a:lnTo>
                <a:lnTo>
                  <a:pt x="51" y="17"/>
                </a:lnTo>
                <a:lnTo>
                  <a:pt x="51" y="17"/>
                </a:lnTo>
                <a:lnTo>
                  <a:pt x="51" y="18"/>
                </a:lnTo>
                <a:lnTo>
                  <a:pt x="51" y="18"/>
                </a:lnTo>
                <a:lnTo>
                  <a:pt x="49" y="18"/>
                </a:lnTo>
                <a:lnTo>
                  <a:pt x="49" y="18"/>
                </a:lnTo>
                <a:lnTo>
                  <a:pt x="47" y="18"/>
                </a:lnTo>
                <a:lnTo>
                  <a:pt x="46" y="18"/>
                </a:lnTo>
                <a:lnTo>
                  <a:pt x="44" y="18"/>
                </a:lnTo>
                <a:lnTo>
                  <a:pt x="44" y="17"/>
                </a:lnTo>
                <a:lnTo>
                  <a:pt x="44" y="17"/>
                </a:lnTo>
                <a:lnTo>
                  <a:pt x="44" y="17"/>
                </a:lnTo>
                <a:lnTo>
                  <a:pt x="42" y="15"/>
                </a:lnTo>
                <a:lnTo>
                  <a:pt x="42" y="15"/>
                </a:lnTo>
                <a:lnTo>
                  <a:pt x="42" y="13"/>
                </a:lnTo>
                <a:lnTo>
                  <a:pt x="44" y="12"/>
                </a:lnTo>
                <a:lnTo>
                  <a:pt x="42" y="12"/>
                </a:lnTo>
                <a:lnTo>
                  <a:pt x="42" y="12"/>
                </a:lnTo>
                <a:lnTo>
                  <a:pt x="42" y="10"/>
                </a:lnTo>
                <a:lnTo>
                  <a:pt x="41" y="10"/>
                </a:lnTo>
                <a:lnTo>
                  <a:pt x="39" y="10"/>
                </a:lnTo>
                <a:lnTo>
                  <a:pt x="39" y="12"/>
                </a:lnTo>
                <a:lnTo>
                  <a:pt x="38" y="12"/>
                </a:lnTo>
                <a:lnTo>
                  <a:pt x="38" y="13"/>
                </a:lnTo>
                <a:lnTo>
                  <a:pt x="38" y="13"/>
                </a:lnTo>
                <a:lnTo>
                  <a:pt x="36" y="13"/>
                </a:lnTo>
                <a:lnTo>
                  <a:pt x="33" y="13"/>
                </a:lnTo>
                <a:lnTo>
                  <a:pt x="29" y="12"/>
                </a:lnTo>
                <a:lnTo>
                  <a:pt x="28" y="12"/>
                </a:lnTo>
                <a:lnTo>
                  <a:pt x="25" y="8"/>
                </a:lnTo>
                <a:lnTo>
                  <a:pt x="23" y="8"/>
                </a:lnTo>
                <a:lnTo>
                  <a:pt x="21" y="8"/>
                </a:lnTo>
                <a:lnTo>
                  <a:pt x="21" y="8"/>
                </a:lnTo>
                <a:lnTo>
                  <a:pt x="20" y="8"/>
                </a:lnTo>
                <a:lnTo>
                  <a:pt x="18" y="8"/>
                </a:lnTo>
                <a:lnTo>
                  <a:pt x="16" y="8"/>
                </a:lnTo>
                <a:lnTo>
                  <a:pt x="16" y="8"/>
                </a:lnTo>
                <a:lnTo>
                  <a:pt x="15" y="7"/>
                </a:lnTo>
                <a:lnTo>
                  <a:pt x="15" y="7"/>
                </a:lnTo>
                <a:lnTo>
                  <a:pt x="15" y="7"/>
                </a:lnTo>
                <a:lnTo>
                  <a:pt x="15" y="5"/>
                </a:lnTo>
                <a:lnTo>
                  <a:pt x="13" y="4"/>
                </a:lnTo>
                <a:lnTo>
                  <a:pt x="12" y="4"/>
                </a:lnTo>
                <a:lnTo>
                  <a:pt x="10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7" y="2"/>
                </a:lnTo>
                <a:lnTo>
                  <a:pt x="5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85" name="Freeform 259"/>
          <p:cNvSpPr>
            <a:spLocks/>
          </p:cNvSpPr>
          <p:nvPr/>
        </p:nvSpPr>
        <p:spPr bwMode="auto">
          <a:xfrm>
            <a:off x="7395193" y="3300773"/>
            <a:ext cx="1772" cy="0"/>
          </a:xfrm>
          <a:custGeom>
            <a:avLst/>
            <a:gdLst>
              <a:gd name="T0" fmla="*/ 3 w 3"/>
              <a:gd name="T1" fmla="*/ 3 w 3"/>
              <a:gd name="T2" fmla="*/ 0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86" name="Line 260"/>
          <p:cNvSpPr>
            <a:spLocks noChangeShapeType="1"/>
          </p:cNvSpPr>
          <p:nvPr/>
        </p:nvSpPr>
        <p:spPr bwMode="auto">
          <a:xfrm>
            <a:off x="9354045" y="22221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87" name="Line 261"/>
          <p:cNvSpPr>
            <a:spLocks noChangeShapeType="1"/>
          </p:cNvSpPr>
          <p:nvPr/>
        </p:nvSpPr>
        <p:spPr bwMode="auto">
          <a:xfrm>
            <a:off x="9354045" y="22221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88" name="Line 262"/>
          <p:cNvSpPr>
            <a:spLocks noChangeShapeType="1"/>
          </p:cNvSpPr>
          <p:nvPr/>
        </p:nvSpPr>
        <p:spPr bwMode="auto">
          <a:xfrm>
            <a:off x="9354045" y="22221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89" name="Line 263"/>
          <p:cNvSpPr>
            <a:spLocks noChangeShapeType="1"/>
          </p:cNvSpPr>
          <p:nvPr/>
        </p:nvSpPr>
        <p:spPr bwMode="auto">
          <a:xfrm>
            <a:off x="9354045" y="22221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90" name="Line 264"/>
          <p:cNvSpPr>
            <a:spLocks noChangeShapeType="1"/>
          </p:cNvSpPr>
          <p:nvPr/>
        </p:nvSpPr>
        <p:spPr bwMode="auto">
          <a:xfrm flipH="1">
            <a:off x="9352864" y="2222101"/>
            <a:ext cx="1181" cy="591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91" name="Line 268"/>
          <p:cNvSpPr>
            <a:spLocks noChangeShapeType="1"/>
          </p:cNvSpPr>
          <p:nvPr/>
        </p:nvSpPr>
        <p:spPr bwMode="auto">
          <a:xfrm>
            <a:off x="9354045" y="22221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92" name="Line 269"/>
          <p:cNvSpPr>
            <a:spLocks noChangeShapeType="1"/>
          </p:cNvSpPr>
          <p:nvPr/>
        </p:nvSpPr>
        <p:spPr bwMode="auto">
          <a:xfrm>
            <a:off x="9354045" y="22221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93" name="Line 270"/>
          <p:cNvSpPr>
            <a:spLocks noChangeShapeType="1"/>
          </p:cNvSpPr>
          <p:nvPr/>
        </p:nvSpPr>
        <p:spPr bwMode="auto">
          <a:xfrm>
            <a:off x="9354045" y="22221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94" name="Line 271"/>
          <p:cNvSpPr>
            <a:spLocks noChangeShapeType="1"/>
          </p:cNvSpPr>
          <p:nvPr/>
        </p:nvSpPr>
        <p:spPr bwMode="auto">
          <a:xfrm>
            <a:off x="9354045" y="22221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95" name="Line 272"/>
          <p:cNvSpPr>
            <a:spLocks noChangeShapeType="1"/>
          </p:cNvSpPr>
          <p:nvPr/>
        </p:nvSpPr>
        <p:spPr bwMode="auto">
          <a:xfrm>
            <a:off x="9354045" y="22221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96" name="Freeform 279"/>
          <p:cNvSpPr>
            <a:spLocks/>
          </p:cNvSpPr>
          <p:nvPr/>
        </p:nvSpPr>
        <p:spPr bwMode="auto">
          <a:xfrm>
            <a:off x="7538149" y="3215117"/>
            <a:ext cx="135277" cy="177219"/>
          </a:xfrm>
          <a:custGeom>
            <a:avLst/>
            <a:gdLst>
              <a:gd name="T0" fmla="*/ 8 w 229"/>
              <a:gd name="T1" fmla="*/ 300 h 300"/>
              <a:gd name="T2" fmla="*/ 20 w 229"/>
              <a:gd name="T3" fmla="*/ 296 h 300"/>
              <a:gd name="T4" fmla="*/ 28 w 229"/>
              <a:gd name="T5" fmla="*/ 298 h 300"/>
              <a:gd name="T6" fmla="*/ 29 w 229"/>
              <a:gd name="T7" fmla="*/ 291 h 300"/>
              <a:gd name="T8" fmla="*/ 36 w 229"/>
              <a:gd name="T9" fmla="*/ 290 h 300"/>
              <a:gd name="T10" fmla="*/ 50 w 229"/>
              <a:gd name="T11" fmla="*/ 287 h 300"/>
              <a:gd name="T12" fmla="*/ 59 w 229"/>
              <a:gd name="T13" fmla="*/ 287 h 300"/>
              <a:gd name="T14" fmla="*/ 70 w 229"/>
              <a:gd name="T15" fmla="*/ 290 h 300"/>
              <a:gd name="T16" fmla="*/ 78 w 229"/>
              <a:gd name="T17" fmla="*/ 288 h 300"/>
              <a:gd name="T18" fmla="*/ 86 w 229"/>
              <a:gd name="T19" fmla="*/ 275 h 300"/>
              <a:gd name="T20" fmla="*/ 94 w 229"/>
              <a:gd name="T21" fmla="*/ 269 h 300"/>
              <a:gd name="T22" fmla="*/ 102 w 229"/>
              <a:gd name="T23" fmla="*/ 275 h 300"/>
              <a:gd name="T24" fmla="*/ 109 w 229"/>
              <a:gd name="T25" fmla="*/ 267 h 300"/>
              <a:gd name="T26" fmla="*/ 106 w 229"/>
              <a:gd name="T27" fmla="*/ 261 h 300"/>
              <a:gd name="T28" fmla="*/ 104 w 229"/>
              <a:gd name="T29" fmla="*/ 249 h 300"/>
              <a:gd name="T30" fmla="*/ 112 w 229"/>
              <a:gd name="T31" fmla="*/ 243 h 300"/>
              <a:gd name="T32" fmla="*/ 124 w 229"/>
              <a:gd name="T33" fmla="*/ 246 h 300"/>
              <a:gd name="T34" fmla="*/ 132 w 229"/>
              <a:gd name="T35" fmla="*/ 231 h 300"/>
              <a:gd name="T36" fmla="*/ 137 w 229"/>
              <a:gd name="T37" fmla="*/ 222 h 300"/>
              <a:gd name="T38" fmla="*/ 145 w 229"/>
              <a:gd name="T39" fmla="*/ 223 h 300"/>
              <a:gd name="T40" fmla="*/ 150 w 229"/>
              <a:gd name="T41" fmla="*/ 215 h 300"/>
              <a:gd name="T42" fmla="*/ 159 w 229"/>
              <a:gd name="T43" fmla="*/ 218 h 300"/>
              <a:gd name="T44" fmla="*/ 161 w 229"/>
              <a:gd name="T45" fmla="*/ 225 h 300"/>
              <a:gd name="T46" fmla="*/ 159 w 229"/>
              <a:gd name="T47" fmla="*/ 230 h 300"/>
              <a:gd name="T48" fmla="*/ 166 w 229"/>
              <a:gd name="T49" fmla="*/ 235 h 300"/>
              <a:gd name="T50" fmla="*/ 174 w 229"/>
              <a:gd name="T51" fmla="*/ 233 h 300"/>
              <a:gd name="T52" fmla="*/ 182 w 229"/>
              <a:gd name="T53" fmla="*/ 230 h 300"/>
              <a:gd name="T54" fmla="*/ 181 w 229"/>
              <a:gd name="T55" fmla="*/ 218 h 300"/>
              <a:gd name="T56" fmla="*/ 171 w 229"/>
              <a:gd name="T57" fmla="*/ 213 h 300"/>
              <a:gd name="T58" fmla="*/ 163 w 229"/>
              <a:gd name="T59" fmla="*/ 212 h 300"/>
              <a:gd name="T60" fmla="*/ 158 w 229"/>
              <a:gd name="T61" fmla="*/ 207 h 300"/>
              <a:gd name="T62" fmla="*/ 161 w 229"/>
              <a:gd name="T63" fmla="*/ 195 h 300"/>
              <a:gd name="T64" fmla="*/ 161 w 229"/>
              <a:gd name="T65" fmla="*/ 178 h 300"/>
              <a:gd name="T66" fmla="*/ 164 w 229"/>
              <a:gd name="T67" fmla="*/ 165 h 300"/>
              <a:gd name="T68" fmla="*/ 159 w 229"/>
              <a:gd name="T69" fmla="*/ 147 h 300"/>
              <a:gd name="T70" fmla="*/ 159 w 229"/>
              <a:gd name="T71" fmla="*/ 134 h 300"/>
              <a:gd name="T72" fmla="*/ 163 w 229"/>
              <a:gd name="T73" fmla="*/ 127 h 300"/>
              <a:gd name="T74" fmla="*/ 168 w 229"/>
              <a:gd name="T75" fmla="*/ 119 h 300"/>
              <a:gd name="T76" fmla="*/ 181 w 229"/>
              <a:gd name="T77" fmla="*/ 113 h 300"/>
              <a:gd name="T78" fmla="*/ 189 w 229"/>
              <a:gd name="T79" fmla="*/ 104 h 300"/>
              <a:gd name="T80" fmla="*/ 192 w 229"/>
              <a:gd name="T81" fmla="*/ 91 h 300"/>
              <a:gd name="T82" fmla="*/ 197 w 229"/>
              <a:gd name="T83" fmla="*/ 80 h 300"/>
              <a:gd name="T84" fmla="*/ 208 w 229"/>
              <a:gd name="T85" fmla="*/ 75 h 300"/>
              <a:gd name="T86" fmla="*/ 220 w 229"/>
              <a:gd name="T87" fmla="*/ 74 h 300"/>
              <a:gd name="T88" fmla="*/ 220 w 229"/>
              <a:gd name="T89" fmla="*/ 67 h 300"/>
              <a:gd name="T90" fmla="*/ 224 w 229"/>
              <a:gd name="T91" fmla="*/ 57 h 300"/>
              <a:gd name="T92" fmla="*/ 229 w 229"/>
              <a:gd name="T93" fmla="*/ 49 h 300"/>
              <a:gd name="T94" fmla="*/ 221 w 229"/>
              <a:gd name="T95" fmla="*/ 47 h 300"/>
              <a:gd name="T96" fmla="*/ 213 w 229"/>
              <a:gd name="T97" fmla="*/ 51 h 300"/>
              <a:gd name="T98" fmla="*/ 210 w 229"/>
              <a:gd name="T99" fmla="*/ 52 h 300"/>
              <a:gd name="T100" fmla="*/ 203 w 229"/>
              <a:gd name="T101" fmla="*/ 51 h 300"/>
              <a:gd name="T102" fmla="*/ 198 w 229"/>
              <a:gd name="T103" fmla="*/ 49 h 300"/>
              <a:gd name="T104" fmla="*/ 202 w 229"/>
              <a:gd name="T105" fmla="*/ 36 h 300"/>
              <a:gd name="T106" fmla="*/ 198 w 229"/>
              <a:gd name="T107" fmla="*/ 25 h 300"/>
              <a:gd name="T108" fmla="*/ 202 w 229"/>
              <a:gd name="T109" fmla="*/ 17 h 300"/>
              <a:gd name="T110" fmla="*/ 203 w 229"/>
              <a:gd name="T111" fmla="*/ 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9" h="300">
                <a:moveTo>
                  <a:pt x="0" y="296"/>
                </a:moveTo>
                <a:lnTo>
                  <a:pt x="2" y="296"/>
                </a:lnTo>
                <a:lnTo>
                  <a:pt x="3" y="298"/>
                </a:lnTo>
                <a:lnTo>
                  <a:pt x="5" y="298"/>
                </a:lnTo>
                <a:lnTo>
                  <a:pt x="7" y="298"/>
                </a:lnTo>
                <a:lnTo>
                  <a:pt x="8" y="298"/>
                </a:lnTo>
                <a:lnTo>
                  <a:pt x="8" y="300"/>
                </a:lnTo>
                <a:lnTo>
                  <a:pt x="10" y="300"/>
                </a:lnTo>
                <a:lnTo>
                  <a:pt x="11" y="298"/>
                </a:lnTo>
                <a:lnTo>
                  <a:pt x="13" y="298"/>
                </a:lnTo>
                <a:lnTo>
                  <a:pt x="15" y="298"/>
                </a:lnTo>
                <a:lnTo>
                  <a:pt x="16" y="296"/>
                </a:lnTo>
                <a:lnTo>
                  <a:pt x="18" y="296"/>
                </a:lnTo>
                <a:lnTo>
                  <a:pt x="20" y="296"/>
                </a:lnTo>
                <a:lnTo>
                  <a:pt x="23" y="296"/>
                </a:lnTo>
                <a:lnTo>
                  <a:pt x="23" y="298"/>
                </a:lnTo>
                <a:lnTo>
                  <a:pt x="23" y="300"/>
                </a:lnTo>
                <a:lnTo>
                  <a:pt x="24" y="300"/>
                </a:lnTo>
                <a:lnTo>
                  <a:pt x="26" y="300"/>
                </a:lnTo>
                <a:lnTo>
                  <a:pt x="26" y="298"/>
                </a:lnTo>
                <a:lnTo>
                  <a:pt x="28" y="298"/>
                </a:lnTo>
                <a:lnTo>
                  <a:pt x="26" y="296"/>
                </a:lnTo>
                <a:lnTo>
                  <a:pt x="24" y="296"/>
                </a:lnTo>
                <a:lnTo>
                  <a:pt x="24" y="295"/>
                </a:lnTo>
                <a:lnTo>
                  <a:pt x="26" y="295"/>
                </a:lnTo>
                <a:lnTo>
                  <a:pt x="26" y="293"/>
                </a:lnTo>
                <a:lnTo>
                  <a:pt x="28" y="291"/>
                </a:lnTo>
                <a:lnTo>
                  <a:pt x="29" y="291"/>
                </a:lnTo>
                <a:lnTo>
                  <a:pt x="31" y="293"/>
                </a:lnTo>
                <a:lnTo>
                  <a:pt x="33" y="293"/>
                </a:lnTo>
                <a:lnTo>
                  <a:pt x="33" y="291"/>
                </a:lnTo>
                <a:lnTo>
                  <a:pt x="33" y="290"/>
                </a:lnTo>
                <a:lnTo>
                  <a:pt x="33" y="288"/>
                </a:lnTo>
                <a:lnTo>
                  <a:pt x="34" y="288"/>
                </a:lnTo>
                <a:lnTo>
                  <a:pt x="36" y="290"/>
                </a:lnTo>
                <a:lnTo>
                  <a:pt x="39" y="291"/>
                </a:lnTo>
                <a:lnTo>
                  <a:pt x="39" y="293"/>
                </a:lnTo>
                <a:lnTo>
                  <a:pt x="41" y="293"/>
                </a:lnTo>
                <a:lnTo>
                  <a:pt x="42" y="293"/>
                </a:lnTo>
                <a:lnTo>
                  <a:pt x="50" y="290"/>
                </a:lnTo>
                <a:lnTo>
                  <a:pt x="50" y="288"/>
                </a:lnTo>
                <a:lnTo>
                  <a:pt x="50" y="287"/>
                </a:lnTo>
                <a:lnTo>
                  <a:pt x="52" y="287"/>
                </a:lnTo>
                <a:lnTo>
                  <a:pt x="54" y="287"/>
                </a:lnTo>
                <a:lnTo>
                  <a:pt x="54" y="285"/>
                </a:lnTo>
                <a:lnTo>
                  <a:pt x="55" y="285"/>
                </a:lnTo>
                <a:lnTo>
                  <a:pt x="57" y="283"/>
                </a:lnTo>
                <a:lnTo>
                  <a:pt x="59" y="285"/>
                </a:lnTo>
                <a:lnTo>
                  <a:pt x="59" y="287"/>
                </a:lnTo>
                <a:lnTo>
                  <a:pt x="60" y="287"/>
                </a:lnTo>
                <a:lnTo>
                  <a:pt x="62" y="285"/>
                </a:lnTo>
                <a:lnTo>
                  <a:pt x="63" y="287"/>
                </a:lnTo>
                <a:lnTo>
                  <a:pt x="65" y="288"/>
                </a:lnTo>
                <a:lnTo>
                  <a:pt x="67" y="290"/>
                </a:lnTo>
                <a:lnTo>
                  <a:pt x="68" y="290"/>
                </a:lnTo>
                <a:lnTo>
                  <a:pt x="70" y="290"/>
                </a:lnTo>
                <a:lnTo>
                  <a:pt x="72" y="288"/>
                </a:lnTo>
                <a:lnTo>
                  <a:pt x="73" y="291"/>
                </a:lnTo>
                <a:lnTo>
                  <a:pt x="75" y="291"/>
                </a:lnTo>
                <a:lnTo>
                  <a:pt x="75" y="290"/>
                </a:lnTo>
                <a:lnTo>
                  <a:pt x="76" y="290"/>
                </a:lnTo>
                <a:lnTo>
                  <a:pt x="78" y="290"/>
                </a:lnTo>
                <a:lnTo>
                  <a:pt x="78" y="288"/>
                </a:lnTo>
                <a:lnTo>
                  <a:pt x="80" y="288"/>
                </a:lnTo>
                <a:lnTo>
                  <a:pt x="80" y="287"/>
                </a:lnTo>
                <a:lnTo>
                  <a:pt x="81" y="285"/>
                </a:lnTo>
                <a:lnTo>
                  <a:pt x="81" y="283"/>
                </a:lnTo>
                <a:lnTo>
                  <a:pt x="83" y="280"/>
                </a:lnTo>
                <a:lnTo>
                  <a:pt x="86" y="277"/>
                </a:lnTo>
                <a:lnTo>
                  <a:pt x="86" y="275"/>
                </a:lnTo>
                <a:lnTo>
                  <a:pt x="88" y="275"/>
                </a:lnTo>
                <a:lnTo>
                  <a:pt x="88" y="274"/>
                </a:lnTo>
                <a:lnTo>
                  <a:pt x="89" y="274"/>
                </a:lnTo>
                <a:lnTo>
                  <a:pt x="91" y="272"/>
                </a:lnTo>
                <a:lnTo>
                  <a:pt x="93" y="270"/>
                </a:lnTo>
                <a:lnTo>
                  <a:pt x="94" y="270"/>
                </a:lnTo>
                <a:lnTo>
                  <a:pt x="94" y="269"/>
                </a:lnTo>
                <a:lnTo>
                  <a:pt x="96" y="269"/>
                </a:lnTo>
                <a:lnTo>
                  <a:pt x="98" y="269"/>
                </a:lnTo>
                <a:lnTo>
                  <a:pt x="98" y="272"/>
                </a:lnTo>
                <a:lnTo>
                  <a:pt x="98" y="275"/>
                </a:lnTo>
                <a:lnTo>
                  <a:pt x="99" y="277"/>
                </a:lnTo>
                <a:lnTo>
                  <a:pt x="101" y="275"/>
                </a:lnTo>
                <a:lnTo>
                  <a:pt x="102" y="275"/>
                </a:lnTo>
                <a:lnTo>
                  <a:pt x="101" y="274"/>
                </a:lnTo>
                <a:lnTo>
                  <a:pt x="102" y="272"/>
                </a:lnTo>
                <a:lnTo>
                  <a:pt x="106" y="269"/>
                </a:lnTo>
                <a:lnTo>
                  <a:pt x="106" y="270"/>
                </a:lnTo>
                <a:lnTo>
                  <a:pt x="107" y="270"/>
                </a:lnTo>
                <a:lnTo>
                  <a:pt x="107" y="269"/>
                </a:lnTo>
                <a:lnTo>
                  <a:pt x="109" y="267"/>
                </a:lnTo>
                <a:lnTo>
                  <a:pt x="109" y="265"/>
                </a:lnTo>
                <a:lnTo>
                  <a:pt x="109" y="264"/>
                </a:lnTo>
                <a:lnTo>
                  <a:pt x="111" y="264"/>
                </a:lnTo>
                <a:lnTo>
                  <a:pt x="111" y="262"/>
                </a:lnTo>
                <a:lnTo>
                  <a:pt x="109" y="264"/>
                </a:lnTo>
                <a:lnTo>
                  <a:pt x="106" y="262"/>
                </a:lnTo>
                <a:lnTo>
                  <a:pt x="106" y="261"/>
                </a:lnTo>
                <a:lnTo>
                  <a:pt x="106" y="259"/>
                </a:lnTo>
                <a:lnTo>
                  <a:pt x="102" y="256"/>
                </a:lnTo>
                <a:lnTo>
                  <a:pt x="101" y="256"/>
                </a:lnTo>
                <a:lnTo>
                  <a:pt x="101" y="254"/>
                </a:lnTo>
                <a:lnTo>
                  <a:pt x="102" y="252"/>
                </a:lnTo>
                <a:lnTo>
                  <a:pt x="104" y="251"/>
                </a:lnTo>
                <a:lnTo>
                  <a:pt x="104" y="249"/>
                </a:lnTo>
                <a:lnTo>
                  <a:pt x="102" y="249"/>
                </a:lnTo>
                <a:lnTo>
                  <a:pt x="104" y="248"/>
                </a:lnTo>
                <a:lnTo>
                  <a:pt x="107" y="248"/>
                </a:lnTo>
                <a:lnTo>
                  <a:pt x="109" y="246"/>
                </a:lnTo>
                <a:lnTo>
                  <a:pt x="111" y="244"/>
                </a:lnTo>
                <a:lnTo>
                  <a:pt x="112" y="244"/>
                </a:lnTo>
                <a:lnTo>
                  <a:pt x="112" y="243"/>
                </a:lnTo>
                <a:lnTo>
                  <a:pt x="114" y="243"/>
                </a:lnTo>
                <a:lnTo>
                  <a:pt x="116" y="244"/>
                </a:lnTo>
                <a:lnTo>
                  <a:pt x="117" y="246"/>
                </a:lnTo>
                <a:lnTo>
                  <a:pt x="119" y="246"/>
                </a:lnTo>
                <a:lnTo>
                  <a:pt x="120" y="246"/>
                </a:lnTo>
                <a:lnTo>
                  <a:pt x="122" y="246"/>
                </a:lnTo>
                <a:lnTo>
                  <a:pt x="124" y="246"/>
                </a:lnTo>
                <a:lnTo>
                  <a:pt x="124" y="244"/>
                </a:lnTo>
                <a:lnTo>
                  <a:pt x="125" y="244"/>
                </a:lnTo>
                <a:lnTo>
                  <a:pt x="125" y="243"/>
                </a:lnTo>
                <a:lnTo>
                  <a:pt x="127" y="239"/>
                </a:lnTo>
                <a:lnTo>
                  <a:pt x="130" y="235"/>
                </a:lnTo>
                <a:lnTo>
                  <a:pt x="132" y="233"/>
                </a:lnTo>
                <a:lnTo>
                  <a:pt x="132" y="231"/>
                </a:lnTo>
                <a:lnTo>
                  <a:pt x="132" y="230"/>
                </a:lnTo>
                <a:lnTo>
                  <a:pt x="132" y="228"/>
                </a:lnTo>
                <a:lnTo>
                  <a:pt x="132" y="226"/>
                </a:lnTo>
                <a:lnTo>
                  <a:pt x="133" y="225"/>
                </a:lnTo>
                <a:lnTo>
                  <a:pt x="135" y="226"/>
                </a:lnTo>
                <a:lnTo>
                  <a:pt x="135" y="223"/>
                </a:lnTo>
                <a:lnTo>
                  <a:pt x="137" y="222"/>
                </a:lnTo>
                <a:lnTo>
                  <a:pt x="137" y="223"/>
                </a:lnTo>
                <a:lnTo>
                  <a:pt x="138" y="223"/>
                </a:lnTo>
                <a:lnTo>
                  <a:pt x="140" y="223"/>
                </a:lnTo>
                <a:lnTo>
                  <a:pt x="142" y="223"/>
                </a:lnTo>
                <a:lnTo>
                  <a:pt x="143" y="223"/>
                </a:lnTo>
                <a:lnTo>
                  <a:pt x="143" y="222"/>
                </a:lnTo>
                <a:lnTo>
                  <a:pt x="145" y="223"/>
                </a:lnTo>
                <a:lnTo>
                  <a:pt x="145" y="222"/>
                </a:lnTo>
                <a:lnTo>
                  <a:pt x="146" y="222"/>
                </a:lnTo>
                <a:lnTo>
                  <a:pt x="146" y="220"/>
                </a:lnTo>
                <a:lnTo>
                  <a:pt x="146" y="218"/>
                </a:lnTo>
                <a:lnTo>
                  <a:pt x="148" y="218"/>
                </a:lnTo>
                <a:lnTo>
                  <a:pt x="148" y="217"/>
                </a:lnTo>
                <a:lnTo>
                  <a:pt x="150" y="215"/>
                </a:lnTo>
                <a:lnTo>
                  <a:pt x="151" y="217"/>
                </a:lnTo>
                <a:lnTo>
                  <a:pt x="153" y="215"/>
                </a:lnTo>
                <a:lnTo>
                  <a:pt x="155" y="215"/>
                </a:lnTo>
                <a:lnTo>
                  <a:pt x="155" y="213"/>
                </a:lnTo>
                <a:lnTo>
                  <a:pt x="155" y="215"/>
                </a:lnTo>
                <a:lnTo>
                  <a:pt x="156" y="217"/>
                </a:lnTo>
                <a:lnTo>
                  <a:pt x="159" y="218"/>
                </a:lnTo>
                <a:lnTo>
                  <a:pt x="161" y="220"/>
                </a:lnTo>
                <a:lnTo>
                  <a:pt x="161" y="222"/>
                </a:lnTo>
                <a:lnTo>
                  <a:pt x="163" y="223"/>
                </a:lnTo>
                <a:lnTo>
                  <a:pt x="164" y="223"/>
                </a:lnTo>
                <a:lnTo>
                  <a:pt x="163" y="223"/>
                </a:lnTo>
                <a:lnTo>
                  <a:pt x="161" y="223"/>
                </a:lnTo>
                <a:lnTo>
                  <a:pt x="161" y="225"/>
                </a:lnTo>
                <a:lnTo>
                  <a:pt x="159" y="225"/>
                </a:lnTo>
                <a:lnTo>
                  <a:pt x="161" y="225"/>
                </a:lnTo>
                <a:lnTo>
                  <a:pt x="163" y="225"/>
                </a:lnTo>
                <a:lnTo>
                  <a:pt x="163" y="226"/>
                </a:lnTo>
                <a:lnTo>
                  <a:pt x="163" y="228"/>
                </a:lnTo>
                <a:lnTo>
                  <a:pt x="161" y="230"/>
                </a:lnTo>
                <a:lnTo>
                  <a:pt x="159" y="230"/>
                </a:lnTo>
                <a:lnTo>
                  <a:pt x="159" y="231"/>
                </a:lnTo>
                <a:lnTo>
                  <a:pt x="159" y="233"/>
                </a:lnTo>
                <a:lnTo>
                  <a:pt x="161" y="233"/>
                </a:lnTo>
                <a:lnTo>
                  <a:pt x="161" y="235"/>
                </a:lnTo>
                <a:lnTo>
                  <a:pt x="163" y="235"/>
                </a:lnTo>
                <a:lnTo>
                  <a:pt x="164" y="235"/>
                </a:lnTo>
                <a:lnTo>
                  <a:pt x="166" y="235"/>
                </a:lnTo>
                <a:lnTo>
                  <a:pt x="168" y="235"/>
                </a:lnTo>
                <a:lnTo>
                  <a:pt x="169" y="235"/>
                </a:lnTo>
                <a:lnTo>
                  <a:pt x="171" y="236"/>
                </a:lnTo>
                <a:lnTo>
                  <a:pt x="172" y="236"/>
                </a:lnTo>
                <a:lnTo>
                  <a:pt x="172" y="235"/>
                </a:lnTo>
                <a:lnTo>
                  <a:pt x="174" y="235"/>
                </a:lnTo>
                <a:lnTo>
                  <a:pt x="174" y="233"/>
                </a:lnTo>
                <a:lnTo>
                  <a:pt x="174" y="231"/>
                </a:lnTo>
                <a:lnTo>
                  <a:pt x="176" y="231"/>
                </a:lnTo>
                <a:lnTo>
                  <a:pt x="176" y="230"/>
                </a:lnTo>
                <a:lnTo>
                  <a:pt x="177" y="230"/>
                </a:lnTo>
                <a:lnTo>
                  <a:pt x="179" y="231"/>
                </a:lnTo>
                <a:lnTo>
                  <a:pt x="179" y="230"/>
                </a:lnTo>
                <a:lnTo>
                  <a:pt x="182" y="230"/>
                </a:lnTo>
                <a:lnTo>
                  <a:pt x="182" y="228"/>
                </a:lnTo>
                <a:lnTo>
                  <a:pt x="181" y="228"/>
                </a:lnTo>
                <a:lnTo>
                  <a:pt x="181" y="226"/>
                </a:lnTo>
                <a:lnTo>
                  <a:pt x="181" y="225"/>
                </a:lnTo>
                <a:lnTo>
                  <a:pt x="179" y="223"/>
                </a:lnTo>
                <a:lnTo>
                  <a:pt x="177" y="222"/>
                </a:lnTo>
                <a:lnTo>
                  <a:pt x="181" y="218"/>
                </a:lnTo>
                <a:lnTo>
                  <a:pt x="179" y="218"/>
                </a:lnTo>
                <a:lnTo>
                  <a:pt x="177" y="218"/>
                </a:lnTo>
                <a:lnTo>
                  <a:pt x="176" y="217"/>
                </a:lnTo>
                <a:lnTo>
                  <a:pt x="176" y="215"/>
                </a:lnTo>
                <a:lnTo>
                  <a:pt x="174" y="215"/>
                </a:lnTo>
                <a:lnTo>
                  <a:pt x="172" y="215"/>
                </a:lnTo>
                <a:lnTo>
                  <a:pt x="171" y="213"/>
                </a:lnTo>
                <a:lnTo>
                  <a:pt x="171" y="212"/>
                </a:lnTo>
                <a:lnTo>
                  <a:pt x="169" y="208"/>
                </a:lnTo>
                <a:lnTo>
                  <a:pt x="168" y="208"/>
                </a:lnTo>
                <a:lnTo>
                  <a:pt x="166" y="210"/>
                </a:lnTo>
                <a:lnTo>
                  <a:pt x="164" y="210"/>
                </a:lnTo>
                <a:lnTo>
                  <a:pt x="164" y="212"/>
                </a:lnTo>
                <a:lnTo>
                  <a:pt x="163" y="212"/>
                </a:lnTo>
                <a:lnTo>
                  <a:pt x="161" y="210"/>
                </a:lnTo>
                <a:lnTo>
                  <a:pt x="159" y="212"/>
                </a:lnTo>
                <a:lnTo>
                  <a:pt x="158" y="212"/>
                </a:lnTo>
                <a:lnTo>
                  <a:pt x="158" y="210"/>
                </a:lnTo>
                <a:lnTo>
                  <a:pt x="156" y="210"/>
                </a:lnTo>
                <a:lnTo>
                  <a:pt x="156" y="208"/>
                </a:lnTo>
                <a:lnTo>
                  <a:pt x="158" y="207"/>
                </a:lnTo>
                <a:lnTo>
                  <a:pt x="158" y="205"/>
                </a:lnTo>
                <a:lnTo>
                  <a:pt x="158" y="204"/>
                </a:lnTo>
                <a:lnTo>
                  <a:pt x="159" y="204"/>
                </a:lnTo>
                <a:lnTo>
                  <a:pt x="158" y="200"/>
                </a:lnTo>
                <a:lnTo>
                  <a:pt x="158" y="199"/>
                </a:lnTo>
                <a:lnTo>
                  <a:pt x="159" y="199"/>
                </a:lnTo>
                <a:lnTo>
                  <a:pt x="161" y="195"/>
                </a:lnTo>
                <a:lnTo>
                  <a:pt x="159" y="192"/>
                </a:lnTo>
                <a:lnTo>
                  <a:pt x="159" y="191"/>
                </a:lnTo>
                <a:lnTo>
                  <a:pt x="158" y="191"/>
                </a:lnTo>
                <a:lnTo>
                  <a:pt x="159" y="189"/>
                </a:lnTo>
                <a:lnTo>
                  <a:pt x="161" y="187"/>
                </a:lnTo>
                <a:lnTo>
                  <a:pt x="161" y="182"/>
                </a:lnTo>
                <a:lnTo>
                  <a:pt x="161" y="178"/>
                </a:lnTo>
                <a:lnTo>
                  <a:pt x="166" y="173"/>
                </a:lnTo>
                <a:lnTo>
                  <a:pt x="166" y="171"/>
                </a:lnTo>
                <a:lnTo>
                  <a:pt x="166" y="169"/>
                </a:lnTo>
                <a:lnTo>
                  <a:pt x="166" y="168"/>
                </a:lnTo>
                <a:lnTo>
                  <a:pt x="166" y="166"/>
                </a:lnTo>
                <a:lnTo>
                  <a:pt x="164" y="166"/>
                </a:lnTo>
                <a:lnTo>
                  <a:pt x="164" y="165"/>
                </a:lnTo>
                <a:lnTo>
                  <a:pt x="164" y="163"/>
                </a:lnTo>
                <a:lnTo>
                  <a:pt x="163" y="161"/>
                </a:lnTo>
                <a:lnTo>
                  <a:pt x="161" y="156"/>
                </a:lnTo>
                <a:lnTo>
                  <a:pt x="161" y="155"/>
                </a:lnTo>
                <a:lnTo>
                  <a:pt x="161" y="153"/>
                </a:lnTo>
                <a:lnTo>
                  <a:pt x="161" y="152"/>
                </a:lnTo>
                <a:lnTo>
                  <a:pt x="159" y="147"/>
                </a:lnTo>
                <a:lnTo>
                  <a:pt x="159" y="145"/>
                </a:lnTo>
                <a:lnTo>
                  <a:pt x="158" y="140"/>
                </a:lnTo>
                <a:lnTo>
                  <a:pt x="158" y="139"/>
                </a:lnTo>
                <a:lnTo>
                  <a:pt x="158" y="137"/>
                </a:lnTo>
                <a:lnTo>
                  <a:pt x="159" y="137"/>
                </a:lnTo>
                <a:lnTo>
                  <a:pt x="161" y="135"/>
                </a:lnTo>
                <a:lnTo>
                  <a:pt x="159" y="134"/>
                </a:lnTo>
                <a:lnTo>
                  <a:pt x="161" y="134"/>
                </a:lnTo>
                <a:lnTo>
                  <a:pt x="159" y="134"/>
                </a:lnTo>
                <a:lnTo>
                  <a:pt x="159" y="132"/>
                </a:lnTo>
                <a:lnTo>
                  <a:pt x="159" y="130"/>
                </a:lnTo>
                <a:lnTo>
                  <a:pt x="161" y="130"/>
                </a:lnTo>
                <a:lnTo>
                  <a:pt x="161" y="129"/>
                </a:lnTo>
                <a:lnTo>
                  <a:pt x="163" y="127"/>
                </a:lnTo>
                <a:lnTo>
                  <a:pt x="163" y="126"/>
                </a:lnTo>
                <a:lnTo>
                  <a:pt x="164" y="124"/>
                </a:lnTo>
                <a:lnTo>
                  <a:pt x="164" y="122"/>
                </a:lnTo>
                <a:lnTo>
                  <a:pt x="164" y="121"/>
                </a:lnTo>
                <a:lnTo>
                  <a:pt x="164" y="119"/>
                </a:lnTo>
                <a:lnTo>
                  <a:pt x="166" y="119"/>
                </a:lnTo>
                <a:lnTo>
                  <a:pt x="168" y="119"/>
                </a:lnTo>
                <a:lnTo>
                  <a:pt x="169" y="117"/>
                </a:lnTo>
                <a:lnTo>
                  <a:pt x="171" y="116"/>
                </a:lnTo>
                <a:lnTo>
                  <a:pt x="171" y="114"/>
                </a:lnTo>
                <a:lnTo>
                  <a:pt x="172" y="114"/>
                </a:lnTo>
                <a:lnTo>
                  <a:pt x="176" y="114"/>
                </a:lnTo>
                <a:lnTo>
                  <a:pt x="179" y="114"/>
                </a:lnTo>
                <a:lnTo>
                  <a:pt x="181" y="113"/>
                </a:lnTo>
                <a:lnTo>
                  <a:pt x="181" y="111"/>
                </a:lnTo>
                <a:lnTo>
                  <a:pt x="182" y="109"/>
                </a:lnTo>
                <a:lnTo>
                  <a:pt x="182" y="108"/>
                </a:lnTo>
                <a:lnTo>
                  <a:pt x="184" y="108"/>
                </a:lnTo>
                <a:lnTo>
                  <a:pt x="185" y="106"/>
                </a:lnTo>
                <a:lnTo>
                  <a:pt x="187" y="104"/>
                </a:lnTo>
                <a:lnTo>
                  <a:pt x="189" y="104"/>
                </a:lnTo>
                <a:lnTo>
                  <a:pt x="189" y="101"/>
                </a:lnTo>
                <a:lnTo>
                  <a:pt x="190" y="101"/>
                </a:lnTo>
                <a:lnTo>
                  <a:pt x="190" y="98"/>
                </a:lnTo>
                <a:lnTo>
                  <a:pt x="190" y="96"/>
                </a:lnTo>
                <a:lnTo>
                  <a:pt x="190" y="93"/>
                </a:lnTo>
                <a:lnTo>
                  <a:pt x="192" y="93"/>
                </a:lnTo>
                <a:lnTo>
                  <a:pt x="192" y="91"/>
                </a:lnTo>
                <a:lnTo>
                  <a:pt x="190" y="90"/>
                </a:lnTo>
                <a:lnTo>
                  <a:pt x="187" y="88"/>
                </a:lnTo>
                <a:lnTo>
                  <a:pt x="189" y="85"/>
                </a:lnTo>
                <a:lnTo>
                  <a:pt x="194" y="83"/>
                </a:lnTo>
                <a:lnTo>
                  <a:pt x="192" y="83"/>
                </a:lnTo>
                <a:lnTo>
                  <a:pt x="194" y="82"/>
                </a:lnTo>
                <a:lnTo>
                  <a:pt x="197" y="80"/>
                </a:lnTo>
                <a:lnTo>
                  <a:pt x="200" y="80"/>
                </a:lnTo>
                <a:lnTo>
                  <a:pt x="202" y="80"/>
                </a:lnTo>
                <a:lnTo>
                  <a:pt x="205" y="80"/>
                </a:lnTo>
                <a:lnTo>
                  <a:pt x="207" y="80"/>
                </a:lnTo>
                <a:lnTo>
                  <a:pt x="207" y="78"/>
                </a:lnTo>
                <a:lnTo>
                  <a:pt x="207" y="77"/>
                </a:lnTo>
                <a:lnTo>
                  <a:pt x="208" y="75"/>
                </a:lnTo>
                <a:lnTo>
                  <a:pt x="211" y="77"/>
                </a:lnTo>
                <a:lnTo>
                  <a:pt x="213" y="77"/>
                </a:lnTo>
                <a:lnTo>
                  <a:pt x="213" y="75"/>
                </a:lnTo>
                <a:lnTo>
                  <a:pt x="215" y="75"/>
                </a:lnTo>
                <a:lnTo>
                  <a:pt x="216" y="75"/>
                </a:lnTo>
                <a:lnTo>
                  <a:pt x="218" y="74"/>
                </a:lnTo>
                <a:lnTo>
                  <a:pt x="220" y="74"/>
                </a:lnTo>
                <a:lnTo>
                  <a:pt x="220" y="72"/>
                </a:lnTo>
                <a:lnTo>
                  <a:pt x="221" y="74"/>
                </a:lnTo>
                <a:lnTo>
                  <a:pt x="221" y="72"/>
                </a:lnTo>
                <a:lnTo>
                  <a:pt x="223" y="70"/>
                </a:lnTo>
                <a:lnTo>
                  <a:pt x="221" y="69"/>
                </a:lnTo>
                <a:lnTo>
                  <a:pt x="220" y="69"/>
                </a:lnTo>
                <a:lnTo>
                  <a:pt x="220" y="67"/>
                </a:lnTo>
                <a:lnTo>
                  <a:pt x="221" y="65"/>
                </a:lnTo>
                <a:lnTo>
                  <a:pt x="223" y="65"/>
                </a:lnTo>
                <a:lnTo>
                  <a:pt x="223" y="64"/>
                </a:lnTo>
                <a:lnTo>
                  <a:pt x="224" y="64"/>
                </a:lnTo>
                <a:lnTo>
                  <a:pt x="223" y="60"/>
                </a:lnTo>
                <a:lnTo>
                  <a:pt x="223" y="59"/>
                </a:lnTo>
                <a:lnTo>
                  <a:pt x="224" y="57"/>
                </a:lnTo>
                <a:lnTo>
                  <a:pt x="226" y="57"/>
                </a:lnTo>
                <a:lnTo>
                  <a:pt x="226" y="56"/>
                </a:lnTo>
                <a:lnTo>
                  <a:pt x="228" y="54"/>
                </a:lnTo>
                <a:lnTo>
                  <a:pt x="229" y="54"/>
                </a:lnTo>
                <a:lnTo>
                  <a:pt x="229" y="52"/>
                </a:lnTo>
                <a:lnTo>
                  <a:pt x="229" y="51"/>
                </a:lnTo>
                <a:lnTo>
                  <a:pt x="229" y="49"/>
                </a:lnTo>
                <a:lnTo>
                  <a:pt x="228" y="49"/>
                </a:lnTo>
                <a:lnTo>
                  <a:pt x="226" y="47"/>
                </a:lnTo>
                <a:lnTo>
                  <a:pt x="224" y="47"/>
                </a:lnTo>
                <a:lnTo>
                  <a:pt x="224" y="49"/>
                </a:lnTo>
                <a:lnTo>
                  <a:pt x="224" y="47"/>
                </a:lnTo>
                <a:lnTo>
                  <a:pt x="223" y="47"/>
                </a:lnTo>
                <a:lnTo>
                  <a:pt x="221" y="47"/>
                </a:lnTo>
                <a:lnTo>
                  <a:pt x="220" y="49"/>
                </a:lnTo>
                <a:lnTo>
                  <a:pt x="218" y="49"/>
                </a:lnTo>
                <a:lnTo>
                  <a:pt x="218" y="47"/>
                </a:lnTo>
                <a:lnTo>
                  <a:pt x="216" y="47"/>
                </a:lnTo>
                <a:lnTo>
                  <a:pt x="215" y="47"/>
                </a:lnTo>
                <a:lnTo>
                  <a:pt x="213" y="49"/>
                </a:lnTo>
                <a:lnTo>
                  <a:pt x="213" y="51"/>
                </a:lnTo>
                <a:lnTo>
                  <a:pt x="211" y="51"/>
                </a:lnTo>
                <a:lnTo>
                  <a:pt x="211" y="49"/>
                </a:lnTo>
                <a:lnTo>
                  <a:pt x="210" y="49"/>
                </a:lnTo>
                <a:lnTo>
                  <a:pt x="211" y="49"/>
                </a:lnTo>
                <a:lnTo>
                  <a:pt x="211" y="51"/>
                </a:lnTo>
                <a:lnTo>
                  <a:pt x="210" y="51"/>
                </a:lnTo>
                <a:lnTo>
                  <a:pt x="210" y="52"/>
                </a:lnTo>
                <a:lnTo>
                  <a:pt x="208" y="52"/>
                </a:lnTo>
                <a:lnTo>
                  <a:pt x="208" y="51"/>
                </a:lnTo>
                <a:lnTo>
                  <a:pt x="207" y="52"/>
                </a:lnTo>
                <a:lnTo>
                  <a:pt x="205" y="52"/>
                </a:lnTo>
                <a:lnTo>
                  <a:pt x="207" y="52"/>
                </a:lnTo>
                <a:lnTo>
                  <a:pt x="205" y="51"/>
                </a:lnTo>
                <a:lnTo>
                  <a:pt x="203" y="51"/>
                </a:lnTo>
                <a:lnTo>
                  <a:pt x="203" y="52"/>
                </a:lnTo>
                <a:lnTo>
                  <a:pt x="203" y="51"/>
                </a:lnTo>
                <a:lnTo>
                  <a:pt x="202" y="51"/>
                </a:lnTo>
                <a:lnTo>
                  <a:pt x="200" y="51"/>
                </a:lnTo>
                <a:lnTo>
                  <a:pt x="198" y="51"/>
                </a:lnTo>
                <a:lnTo>
                  <a:pt x="197" y="51"/>
                </a:lnTo>
                <a:lnTo>
                  <a:pt x="198" y="49"/>
                </a:lnTo>
                <a:lnTo>
                  <a:pt x="198" y="47"/>
                </a:lnTo>
                <a:lnTo>
                  <a:pt x="200" y="46"/>
                </a:lnTo>
                <a:lnTo>
                  <a:pt x="202" y="44"/>
                </a:lnTo>
                <a:lnTo>
                  <a:pt x="203" y="43"/>
                </a:lnTo>
                <a:lnTo>
                  <a:pt x="203" y="41"/>
                </a:lnTo>
                <a:lnTo>
                  <a:pt x="203" y="39"/>
                </a:lnTo>
                <a:lnTo>
                  <a:pt x="202" y="36"/>
                </a:lnTo>
                <a:lnTo>
                  <a:pt x="203" y="36"/>
                </a:lnTo>
                <a:lnTo>
                  <a:pt x="202" y="34"/>
                </a:lnTo>
                <a:lnTo>
                  <a:pt x="202" y="33"/>
                </a:lnTo>
                <a:lnTo>
                  <a:pt x="202" y="31"/>
                </a:lnTo>
                <a:lnTo>
                  <a:pt x="200" y="30"/>
                </a:lnTo>
                <a:lnTo>
                  <a:pt x="198" y="26"/>
                </a:lnTo>
                <a:lnTo>
                  <a:pt x="198" y="25"/>
                </a:lnTo>
                <a:lnTo>
                  <a:pt x="198" y="23"/>
                </a:lnTo>
                <a:lnTo>
                  <a:pt x="200" y="23"/>
                </a:lnTo>
                <a:lnTo>
                  <a:pt x="200" y="21"/>
                </a:lnTo>
                <a:lnTo>
                  <a:pt x="202" y="21"/>
                </a:lnTo>
                <a:lnTo>
                  <a:pt x="202" y="20"/>
                </a:lnTo>
                <a:lnTo>
                  <a:pt x="202" y="18"/>
                </a:lnTo>
                <a:lnTo>
                  <a:pt x="202" y="17"/>
                </a:lnTo>
                <a:lnTo>
                  <a:pt x="203" y="17"/>
                </a:lnTo>
                <a:lnTo>
                  <a:pt x="205" y="13"/>
                </a:lnTo>
                <a:lnTo>
                  <a:pt x="205" y="12"/>
                </a:lnTo>
                <a:lnTo>
                  <a:pt x="203" y="12"/>
                </a:lnTo>
                <a:lnTo>
                  <a:pt x="203" y="10"/>
                </a:lnTo>
                <a:lnTo>
                  <a:pt x="203" y="8"/>
                </a:lnTo>
                <a:lnTo>
                  <a:pt x="203" y="7"/>
                </a:lnTo>
                <a:lnTo>
                  <a:pt x="202" y="5"/>
                </a:lnTo>
                <a:lnTo>
                  <a:pt x="202" y="4"/>
                </a:lnTo>
                <a:lnTo>
                  <a:pt x="200" y="4"/>
                </a:lnTo>
                <a:lnTo>
                  <a:pt x="200" y="2"/>
                </a:lnTo>
                <a:lnTo>
                  <a:pt x="200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97" name="Freeform 280"/>
          <p:cNvSpPr>
            <a:spLocks/>
          </p:cNvSpPr>
          <p:nvPr/>
        </p:nvSpPr>
        <p:spPr bwMode="auto">
          <a:xfrm>
            <a:off x="7717140" y="3155454"/>
            <a:ext cx="225658" cy="148273"/>
          </a:xfrm>
          <a:custGeom>
            <a:avLst/>
            <a:gdLst>
              <a:gd name="T0" fmla="*/ 8 w 382"/>
              <a:gd name="T1" fmla="*/ 10 h 251"/>
              <a:gd name="T2" fmla="*/ 17 w 382"/>
              <a:gd name="T3" fmla="*/ 13 h 251"/>
              <a:gd name="T4" fmla="*/ 22 w 382"/>
              <a:gd name="T5" fmla="*/ 9 h 251"/>
              <a:gd name="T6" fmla="*/ 30 w 382"/>
              <a:gd name="T7" fmla="*/ 4 h 251"/>
              <a:gd name="T8" fmla="*/ 40 w 382"/>
              <a:gd name="T9" fmla="*/ 4 h 251"/>
              <a:gd name="T10" fmla="*/ 45 w 382"/>
              <a:gd name="T11" fmla="*/ 12 h 251"/>
              <a:gd name="T12" fmla="*/ 55 w 382"/>
              <a:gd name="T13" fmla="*/ 18 h 251"/>
              <a:gd name="T14" fmla="*/ 65 w 382"/>
              <a:gd name="T15" fmla="*/ 12 h 251"/>
              <a:gd name="T16" fmla="*/ 76 w 382"/>
              <a:gd name="T17" fmla="*/ 4 h 251"/>
              <a:gd name="T18" fmla="*/ 89 w 382"/>
              <a:gd name="T19" fmla="*/ 5 h 251"/>
              <a:gd name="T20" fmla="*/ 105 w 382"/>
              <a:gd name="T21" fmla="*/ 9 h 251"/>
              <a:gd name="T22" fmla="*/ 107 w 382"/>
              <a:gd name="T23" fmla="*/ 18 h 251"/>
              <a:gd name="T24" fmla="*/ 107 w 382"/>
              <a:gd name="T25" fmla="*/ 35 h 251"/>
              <a:gd name="T26" fmla="*/ 123 w 382"/>
              <a:gd name="T27" fmla="*/ 36 h 251"/>
              <a:gd name="T28" fmla="*/ 131 w 382"/>
              <a:gd name="T29" fmla="*/ 25 h 251"/>
              <a:gd name="T30" fmla="*/ 143 w 382"/>
              <a:gd name="T31" fmla="*/ 23 h 251"/>
              <a:gd name="T32" fmla="*/ 144 w 382"/>
              <a:gd name="T33" fmla="*/ 12 h 251"/>
              <a:gd name="T34" fmla="*/ 156 w 382"/>
              <a:gd name="T35" fmla="*/ 7 h 251"/>
              <a:gd name="T36" fmla="*/ 164 w 382"/>
              <a:gd name="T37" fmla="*/ 5 h 251"/>
              <a:gd name="T38" fmla="*/ 174 w 382"/>
              <a:gd name="T39" fmla="*/ 0 h 251"/>
              <a:gd name="T40" fmla="*/ 183 w 382"/>
              <a:gd name="T41" fmla="*/ 5 h 251"/>
              <a:gd name="T42" fmla="*/ 195 w 382"/>
              <a:gd name="T43" fmla="*/ 4 h 251"/>
              <a:gd name="T44" fmla="*/ 204 w 382"/>
              <a:gd name="T45" fmla="*/ 10 h 251"/>
              <a:gd name="T46" fmla="*/ 213 w 382"/>
              <a:gd name="T47" fmla="*/ 18 h 251"/>
              <a:gd name="T48" fmla="*/ 216 w 382"/>
              <a:gd name="T49" fmla="*/ 18 h 251"/>
              <a:gd name="T50" fmla="*/ 227 w 382"/>
              <a:gd name="T51" fmla="*/ 23 h 251"/>
              <a:gd name="T52" fmla="*/ 237 w 382"/>
              <a:gd name="T53" fmla="*/ 22 h 251"/>
              <a:gd name="T54" fmla="*/ 237 w 382"/>
              <a:gd name="T55" fmla="*/ 33 h 251"/>
              <a:gd name="T56" fmla="*/ 239 w 382"/>
              <a:gd name="T57" fmla="*/ 41 h 251"/>
              <a:gd name="T58" fmla="*/ 242 w 382"/>
              <a:gd name="T59" fmla="*/ 54 h 251"/>
              <a:gd name="T60" fmla="*/ 247 w 382"/>
              <a:gd name="T61" fmla="*/ 70 h 251"/>
              <a:gd name="T62" fmla="*/ 257 w 382"/>
              <a:gd name="T63" fmla="*/ 79 h 251"/>
              <a:gd name="T64" fmla="*/ 260 w 382"/>
              <a:gd name="T65" fmla="*/ 85 h 251"/>
              <a:gd name="T66" fmla="*/ 261 w 382"/>
              <a:gd name="T67" fmla="*/ 100 h 251"/>
              <a:gd name="T68" fmla="*/ 265 w 382"/>
              <a:gd name="T69" fmla="*/ 106 h 251"/>
              <a:gd name="T70" fmla="*/ 255 w 382"/>
              <a:gd name="T71" fmla="*/ 114 h 251"/>
              <a:gd name="T72" fmla="*/ 255 w 382"/>
              <a:gd name="T73" fmla="*/ 126 h 251"/>
              <a:gd name="T74" fmla="*/ 271 w 382"/>
              <a:gd name="T75" fmla="*/ 140 h 251"/>
              <a:gd name="T76" fmla="*/ 279 w 382"/>
              <a:gd name="T77" fmla="*/ 144 h 251"/>
              <a:gd name="T78" fmla="*/ 287 w 382"/>
              <a:gd name="T79" fmla="*/ 148 h 251"/>
              <a:gd name="T80" fmla="*/ 299 w 382"/>
              <a:gd name="T81" fmla="*/ 148 h 251"/>
              <a:gd name="T82" fmla="*/ 299 w 382"/>
              <a:gd name="T83" fmla="*/ 153 h 251"/>
              <a:gd name="T84" fmla="*/ 294 w 382"/>
              <a:gd name="T85" fmla="*/ 165 h 251"/>
              <a:gd name="T86" fmla="*/ 304 w 382"/>
              <a:gd name="T87" fmla="*/ 171 h 251"/>
              <a:gd name="T88" fmla="*/ 312 w 382"/>
              <a:gd name="T89" fmla="*/ 178 h 251"/>
              <a:gd name="T90" fmla="*/ 318 w 382"/>
              <a:gd name="T91" fmla="*/ 186 h 251"/>
              <a:gd name="T92" fmla="*/ 322 w 382"/>
              <a:gd name="T93" fmla="*/ 196 h 251"/>
              <a:gd name="T94" fmla="*/ 331 w 382"/>
              <a:gd name="T95" fmla="*/ 201 h 251"/>
              <a:gd name="T96" fmla="*/ 338 w 382"/>
              <a:gd name="T97" fmla="*/ 204 h 251"/>
              <a:gd name="T98" fmla="*/ 348 w 382"/>
              <a:gd name="T99" fmla="*/ 209 h 251"/>
              <a:gd name="T100" fmla="*/ 362 w 382"/>
              <a:gd name="T101" fmla="*/ 209 h 251"/>
              <a:gd name="T102" fmla="*/ 370 w 382"/>
              <a:gd name="T103" fmla="*/ 209 h 251"/>
              <a:gd name="T104" fmla="*/ 378 w 382"/>
              <a:gd name="T105" fmla="*/ 214 h 251"/>
              <a:gd name="T106" fmla="*/ 377 w 382"/>
              <a:gd name="T107" fmla="*/ 220 h 251"/>
              <a:gd name="T108" fmla="*/ 380 w 382"/>
              <a:gd name="T109" fmla="*/ 228 h 251"/>
              <a:gd name="T110" fmla="*/ 380 w 382"/>
              <a:gd name="T111" fmla="*/ 236 h 251"/>
              <a:gd name="T112" fmla="*/ 378 w 382"/>
              <a:gd name="T113" fmla="*/ 246 h 251"/>
              <a:gd name="T114" fmla="*/ 378 w 382"/>
              <a:gd name="T115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2" h="251">
                <a:moveTo>
                  <a:pt x="0" y="4"/>
                </a:moveTo>
                <a:lnTo>
                  <a:pt x="0" y="7"/>
                </a:lnTo>
                <a:lnTo>
                  <a:pt x="1" y="7"/>
                </a:lnTo>
                <a:lnTo>
                  <a:pt x="3" y="7"/>
                </a:lnTo>
                <a:lnTo>
                  <a:pt x="4" y="9"/>
                </a:lnTo>
                <a:lnTo>
                  <a:pt x="6" y="9"/>
                </a:lnTo>
                <a:lnTo>
                  <a:pt x="8" y="9"/>
                </a:lnTo>
                <a:lnTo>
                  <a:pt x="8" y="10"/>
                </a:lnTo>
                <a:lnTo>
                  <a:pt x="8" y="12"/>
                </a:lnTo>
                <a:lnTo>
                  <a:pt x="9" y="13"/>
                </a:lnTo>
                <a:lnTo>
                  <a:pt x="11" y="12"/>
                </a:lnTo>
                <a:lnTo>
                  <a:pt x="13" y="13"/>
                </a:lnTo>
                <a:lnTo>
                  <a:pt x="14" y="15"/>
                </a:lnTo>
                <a:lnTo>
                  <a:pt x="16" y="15"/>
                </a:lnTo>
                <a:lnTo>
                  <a:pt x="16" y="13"/>
                </a:lnTo>
                <a:lnTo>
                  <a:pt x="17" y="13"/>
                </a:lnTo>
                <a:lnTo>
                  <a:pt x="17" y="15"/>
                </a:lnTo>
                <a:lnTo>
                  <a:pt x="19" y="15"/>
                </a:lnTo>
                <a:lnTo>
                  <a:pt x="19" y="13"/>
                </a:lnTo>
                <a:lnTo>
                  <a:pt x="21" y="10"/>
                </a:lnTo>
                <a:lnTo>
                  <a:pt x="19" y="9"/>
                </a:lnTo>
                <a:lnTo>
                  <a:pt x="19" y="7"/>
                </a:lnTo>
                <a:lnTo>
                  <a:pt x="21" y="7"/>
                </a:lnTo>
                <a:lnTo>
                  <a:pt x="22" y="9"/>
                </a:lnTo>
                <a:lnTo>
                  <a:pt x="24" y="9"/>
                </a:lnTo>
                <a:lnTo>
                  <a:pt x="24" y="7"/>
                </a:lnTo>
                <a:lnTo>
                  <a:pt x="26" y="7"/>
                </a:lnTo>
                <a:lnTo>
                  <a:pt x="26" y="5"/>
                </a:lnTo>
                <a:lnTo>
                  <a:pt x="27" y="5"/>
                </a:lnTo>
                <a:lnTo>
                  <a:pt x="29" y="5"/>
                </a:lnTo>
                <a:lnTo>
                  <a:pt x="29" y="4"/>
                </a:lnTo>
                <a:lnTo>
                  <a:pt x="30" y="4"/>
                </a:lnTo>
                <a:lnTo>
                  <a:pt x="32" y="4"/>
                </a:lnTo>
                <a:lnTo>
                  <a:pt x="34" y="4"/>
                </a:lnTo>
                <a:lnTo>
                  <a:pt x="37" y="4"/>
                </a:lnTo>
                <a:lnTo>
                  <a:pt x="39" y="2"/>
                </a:lnTo>
                <a:lnTo>
                  <a:pt x="40" y="2"/>
                </a:lnTo>
                <a:lnTo>
                  <a:pt x="42" y="2"/>
                </a:lnTo>
                <a:lnTo>
                  <a:pt x="42" y="4"/>
                </a:lnTo>
                <a:lnTo>
                  <a:pt x="40" y="4"/>
                </a:lnTo>
                <a:lnTo>
                  <a:pt x="40" y="5"/>
                </a:lnTo>
                <a:lnTo>
                  <a:pt x="39" y="7"/>
                </a:lnTo>
                <a:lnTo>
                  <a:pt x="40" y="9"/>
                </a:lnTo>
                <a:lnTo>
                  <a:pt x="42" y="9"/>
                </a:lnTo>
                <a:lnTo>
                  <a:pt x="42" y="10"/>
                </a:lnTo>
                <a:lnTo>
                  <a:pt x="43" y="10"/>
                </a:lnTo>
                <a:lnTo>
                  <a:pt x="43" y="12"/>
                </a:lnTo>
                <a:lnTo>
                  <a:pt x="45" y="12"/>
                </a:lnTo>
                <a:lnTo>
                  <a:pt x="47" y="13"/>
                </a:lnTo>
                <a:lnTo>
                  <a:pt x="47" y="15"/>
                </a:lnTo>
                <a:lnTo>
                  <a:pt x="48" y="17"/>
                </a:lnTo>
                <a:lnTo>
                  <a:pt x="48" y="18"/>
                </a:lnTo>
                <a:lnTo>
                  <a:pt x="50" y="18"/>
                </a:lnTo>
                <a:lnTo>
                  <a:pt x="52" y="18"/>
                </a:lnTo>
                <a:lnTo>
                  <a:pt x="53" y="18"/>
                </a:lnTo>
                <a:lnTo>
                  <a:pt x="55" y="18"/>
                </a:lnTo>
                <a:lnTo>
                  <a:pt x="56" y="17"/>
                </a:lnTo>
                <a:lnTo>
                  <a:pt x="58" y="18"/>
                </a:lnTo>
                <a:lnTo>
                  <a:pt x="60" y="18"/>
                </a:lnTo>
                <a:lnTo>
                  <a:pt x="60" y="17"/>
                </a:lnTo>
                <a:lnTo>
                  <a:pt x="60" y="15"/>
                </a:lnTo>
                <a:lnTo>
                  <a:pt x="61" y="13"/>
                </a:lnTo>
                <a:lnTo>
                  <a:pt x="63" y="12"/>
                </a:lnTo>
                <a:lnTo>
                  <a:pt x="65" y="12"/>
                </a:lnTo>
                <a:lnTo>
                  <a:pt x="66" y="12"/>
                </a:lnTo>
                <a:lnTo>
                  <a:pt x="66" y="10"/>
                </a:lnTo>
                <a:lnTo>
                  <a:pt x="66" y="9"/>
                </a:lnTo>
                <a:lnTo>
                  <a:pt x="68" y="9"/>
                </a:lnTo>
                <a:lnTo>
                  <a:pt x="71" y="7"/>
                </a:lnTo>
                <a:lnTo>
                  <a:pt x="71" y="5"/>
                </a:lnTo>
                <a:lnTo>
                  <a:pt x="74" y="4"/>
                </a:lnTo>
                <a:lnTo>
                  <a:pt x="76" y="4"/>
                </a:lnTo>
                <a:lnTo>
                  <a:pt x="78" y="5"/>
                </a:lnTo>
                <a:lnTo>
                  <a:pt x="79" y="5"/>
                </a:lnTo>
                <a:lnTo>
                  <a:pt x="79" y="4"/>
                </a:lnTo>
                <a:lnTo>
                  <a:pt x="82" y="2"/>
                </a:lnTo>
                <a:lnTo>
                  <a:pt x="86" y="5"/>
                </a:lnTo>
                <a:lnTo>
                  <a:pt x="87" y="5"/>
                </a:lnTo>
                <a:lnTo>
                  <a:pt x="87" y="7"/>
                </a:lnTo>
                <a:lnTo>
                  <a:pt x="89" y="5"/>
                </a:lnTo>
                <a:lnTo>
                  <a:pt x="91" y="5"/>
                </a:lnTo>
                <a:lnTo>
                  <a:pt x="94" y="4"/>
                </a:lnTo>
                <a:lnTo>
                  <a:pt x="99" y="5"/>
                </a:lnTo>
                <a:lnTo>
                  <a:pt x="102" y="5"/>
                </a:lnTo>
                <a:lnTo>
                  <a:pt x="104" y="5"/>
                </a:lnTo>
                <a:lnTo>
                  <a:pt x="105" y="5"/>
                </a:lnTo>
                <a:lnTo>
                  <a:pt x="105" y="7"/>
                </a:lnTo>
                <a:lnTo>
                  <a:pt x="105" y="9"/>
                </a:lnTo>
                <a:lnTo>
                  <a:pt x="107" y="9"/>
                </a:lnTo>
                <a:lnTo>
                  <a:pt x="109" y="9"/>
                </a:lnTo>
                <a:lnTo>
                  <a:pt x="110" y="9"/>
                </a:lnTo>
                <a:lnTo>
                  <a:pt x="110" y="10"/>
                </a:lnTo>
                <a:lnTo>
                  <a:pt x="107" y="13"/>
                </a:lnTo>
                <a:lnTo>
                  <a:pt x="105" y="15"/>
                </a:lnTo>
                <a:lnTo>
                  <a:pt x="107" y="17"/>
                </a:lnTo>
                <a:lnTo>
                  <a:pt x="107" y="18"/>
                </a:lnTo>
                <a:lnTo>
                  <a:pt x="107" y="20"/>
                </a:lnTo>
                <a:lnTo>
                  <a:pt x="107" y="22"/>
                </a:lnTo>
                <a:lnTo>
                  <a:pt x="107" y="23"/>
                </a:lnTo>
                <a:lnTo>
                  <a:pt x="107" y="25"/>
                </a:lnTo>
                <a:lnTo>
                  <a:pt x="107" y="26"/>
                </a:lnTo>
                <a:lnTo>
                  <a:pt x="107" y="30"/>
                </a:lnTo>
                <a:lnTo>
                  <a:pt x="107" y="31"/>
                </a:lnTo>
                <a:lnTo>
                  <a:pt x="107" y="35"/>
                </a:lnTo>
                <a:lnTo>
                  <a:pt x="109" y="36"/>
                </a:lnTo>
                <a:lnTo>
                  <a:pt x="112" y="36"/>
                </a:lnTo>
                <a:lnTo>
                  <a:pt x="115" y="38"/>
                </a:lnTo>
                <a:lnTo>
                  <a:pt x="117" y="38"/>
                </a:lnTo>
                <a:lnTo>
                  <a:pt x="117" y="40"/>
                </a:lnTo>
                <a:lnTo>
                  <a:pt x="120" y="40"/>
                </a:lnTo>
                <a:lnTo>
                  <a:pt x="122" y="40"/>
                </a:lnTo>
                <a:lnTo>
                  <a:pt x="123" y="36"/>
                </a:lnTo>
                <a:lnTo>
                  <a:pt x="125" y="35"/>
                </a:lnTo>
                <a:lnTo>
                  <a:pt x="125" y="33"/>
                </a:lnTo>
                <a:lnTo>
                  <a:pt x="125" y="31"/>
                </a:lnTo>
                <a:lnTo>
                  <a:pt x="126" y="30"/>
                </a:lnTo>
                <a:lnTo>
                  <a:pt x="128" y="28"/>
                </a:lnTo>
                <a:lnTo>
                  <a:pt x="130" y="26"/>
                </a:lnTo>
                <a:lnTo>
                  <a:pt x="130" y="25"/>
                </a:lnTo>
                <a:lnTo>
                  <a:pt x="131" y="25"/>
                </a:lnTo>
                <a:lnTo>
                  <a:pt x="133" y="23"/>
                </a:lnTo>
                <a:lnTo>
                  <a:pt x="135" y="22"/>
                </a:lnTo>
                <a:lnTo>
                  <a:pt x="136" y="22"/>
                </a:lnTo>
                <a:lnTo>
                  <a:pt x="138" y="22"/>
                </a:lnTo>
                <a:lnTo>
                  <a:pt x="138" y="23"/>
                </a:lnTo>
                <a:lnTo>
                  <a:pt x="139" y="23"/>
                </a:lnTo>
                <a:lnTo>
                  <a:pt x="141" y="23"/>
                </a:lnTo>
                <a:lnTo>
                  <a:pt x="143" y="23"/>
                </a:lnTo>
                <a:lnTo>
                  <a:pt x="141" y="22"/>
                </a:lnTo>
                <a:lnTo>
                  <a:pt x="141" y="20"/>
                </a:lnTo>
                <a:lnTo>
                  <a:pt x="143" y="18"/>
                </a:lnTo>
                <a:lnTo>
                  <a:pt x="143" y="17"/>
                </a:lnTo>
                <a:lnTo>
                  <a:pt x="143" y="15"/>
                </a:lnTo>
                <a:lnTo>
                  <a:pt x="144" y="15"/>
                </a:lnTo>
                <a:lnTo>
                  <a:pt x="144" y="13"/>
                </a:lnTo>
                <a:lnTo>
                  <a:pt x="144" y="12"/>
                </a:lnTo>
                <a:lnTo>
                  <a:pt x="144" y="9"/>
                </a:lnTo>
                <a:lnTo>
                  <a:pt x="146" y="9"/>
                </a:lnTo>
                <a:lnTo>
                  <a:pt x="149" y="9"/>
                </a:lnTo>
                <a:lnTo>
                  <a:pt x="151" y="9"/>
                </a:lnTo>
                <a:lnTo>
                  <a:pt x="151" y="7"/>
                </a:lnTo>
                <a:lnTo>
                  <a:pt x="152" y="7"/>
                </a:lnTo>
                <a:lnTo>
                  <a:pt x="154" y="7"/>
                </a:lnTo>
                <a:lnTo>
                  <a:pt x="156" y="7"/>
                </a:lnTo>
                <a:lnTo>
                  <a:pt x="157" y="7"/>
                </a:lnTo>
                <a:lnTo>
                  <a:pt x="157" y="9"/>
                </a:lnTo>
                <a:lnTo>
                  <a:pt x="159" y="7"/>
                </a:lnTo>
                <a:lnTo>
                  <a:pt x="161" y="9"/>
                </a:lnTo>
                <a:lnTo>
                  <a:pt x="162" y="9"/>
                </a:lnTo>
                <a:lnTo>
                  <a:pt x="164" y="9"/>
                </a:lnTo>
                <a:lnTo>
                  <a:pt x="164" y="7"/>
                </a:lnTo>
                <a:lnTo>
                  <a:pt x="164" y="5"/>
                </a:lnTo>
                <a:lnTo>
                  <a:pt x="165" y="5"/>
                </a:lnTo>
                <a:lnTo>
                  <a:pt x="165" y="4"/>
                </a:lnTo>
                <a:lnTo>
                  <a:pt x="165" y="2"/>
                </a:lnTo>
                <a:lnTo>
                  <a:pt x="167" y="2"/>
                </a:lnTo>
                <a:lnTo>
                  <a:pt x="169" y="0"/>
                </a:lnTo>
                <a:lnTo>
                  <a:pt x="170" y="0"/>
                </a:lnTo>
                <a:lnTo>
                  <a:pt x="172" y="0"/>
                </a:lnTo>
                <a:lnTo>
                  <a:pt x="174" y="0"/>
                </a:lnTo>
                <a:lnTo>
                  <a:pt x="175" y="0"/>
                </a:lnTo>
                <a:lnTo>
                  <a:pt x="175" y="2"/>
                </a:lnTo>
                <a:lnTo>
                  <a:pt x="175" y="4"/>
                </a:lnTo>
                <a:lnTo>
                  <a:pt x="177" y="4"/>
                </a:lnTo>
                <a:lnTo>
                  <a:pt x="178" y="4"/>
                </a:lnTo>
                <a:lnTo>
                  <a:pt x="180" y="4"/>
                </a:lnTo>
                <a:lnTo>
                  <a:pt x="182" y="5"/>
                </a:lnTo>
                <a:lnTo>
                  <a:pt x="183" y="5"/>
                </a:lnTo>
                <a:lnTo>
                  <a:pt x="185" y="5"/>
                </a:lnTo>
                <a:lnTo>
                  <a:pt x="185" y="4"/>
                </a:lnTo>
                <a:lnTo>
                  <a:pt x="187" y="4"/>
                </a:lnTo>
                <a:lnTo>
                  <a:pt x="187" y="5"/>
                </a:lnTo>
                <a:lnTo>
                  <a:pt x="188" y="5"/>
                </a:lnTo>
                <a:lnTo>
                  <a:pt x="191" y="4"/>
                </a:lnTo>
                <a:lnTo>
                  <a:pt x="193" y="4"/>
                </a:lnTo>
                <a:lnTo>
                  <a:pt x="195" y="4"/>
                </a:lnTo>
                <a:lnTo>
                  <a:pt x="195" y="5"/>
                </a:lnTo>
                <a:lnTo>
                  <a:pt x="196" y="5"/>
                </a:lnTo>
                <a:lnTo>
                  <a:pt x="195" y="7"/>
                </a:lnTo>
                <a:lnTo>
                  <a:pt x="196" y="9"/>
                </a:lnTo>
                <a:lnTo>
                  <a:pt x="198" y="10"/>
                </a:lnTo>
                <a:lnTo>
                  <a:pt x="201" y="10"/>
                </a:lnTo>
                <a:lnTo>
                  <a:pt x="203" y="10"/>
                </a:lnTo>
                <a:lnTo>
                  <a:pt x="204" y="10"/>
                </a:lnTo>
                <a:lnTo>
                  <a:pt x="206" y="12"/>
                </a:lnTo>
                <a:lnTo>
                  <a:pt x="208" y="12"/>
                </a:lnTo>
                <a:lnTo>
                  <a:pt x="209" y="13"/>
                </a:lnTo>
                <a:lnTo>
                  <a:pt x="209" y="15"/>
                </a:lnTo>
                <a:lnTo>
                  <a:pt x="209" y="17"/>
                </a:lnTo>
                <a:lnTo>
                  <a:pt x="209" y="18"/>
                </a:lnTo>
                <a:lnTo>
                  <a:pt x="211" y="18"/>
                </a:lnTo>
                <a:lnTo>
                  <a:pt x="213" y="18"/>
                </a:lnTo>
                <a:lnTo>
                  <a:pt x="213" y="20"/>
                </a:lnTo>
                <a:lnTo>
                  <a:pt x="214" y="22"/>
                </a:lnTo>
                <a:lnTo>
                  <a:pt x="214" y="23"/>
                </a:lnTo>
                <a:lnTo>
                  <a:pt x="216" y="22"/>
                </a:lnTo>
                <a:lnTo>
                  <a:pt x="216" y="20"/>
                </a:lnTo>
                <a:lnTo>
                  <a:pt x="214" y="20"/>
                </a:lnTo>
                <a:lnTo>
                  <a:pt x="216" y="20"/>
                </a:lnTo>
                <a:lnTo>
                  <a:pt x="216" y="18"/>
                </a:lnTo>
                <a:lnTo>
                  <a:pt x="217" y="18"/>
                </a:lnTo>
                <a:lnTo>
                  <a:pt x="219" y="22"/>
                </a:lnTo>
                <a:lnTo>
                  <a:pt x="221" y="23"/>
                </a:lnTo>
                <a:lnTo>
                  <a:pt x="222" y="25"/>
                </a:lnTo>
                <a:lnTo>
                  <a:pt x="222" y="26"/>
                </a:lnTo>
                <a:lnTo>
                  <a:pt x="226" y="26"/>
                </a:lnTo>
                <a:lnTo>
                  <a:pt x="227" y="25"/>
                </a:lnTo>
                <a:lnTo>
                  <a:pt x="227" y="23"/>
                </a:lnTo>
                <a:lnTo>
                  <a:pt x="229" y="22"/>
                </a:lnTo>
                <a:lnTo>
                  <a:pt x="227" y="20"/>
                </a:lnTo>
                <a:lnTo>
                  <a:pt x="229" y="20"/>
                </a:lnTo>
                <a:lnTo>
                  <a:pt x="230" y="20"/>
                </a:lnTo>
                <a:lnTo>
                  <a:pt x="232" y="20"/>
                </a:lnTo>
                <a:lnTo>
                  <a:pt x="234" y="20"/>
                </a:lnTo>
                <a:lnTo>
                  <a:pt x="235" y="20"/>
                </a:lnTo>
                <a:lnTo>
                  <a:pt x="237" y="22"/>
                </a:lnTo>
                <a:lnTo>
                  <a:pt x="237" y="23"/>
                </a:lnTo>
                <a:lnTo>
                  <a:pt x="237" y="25"/>
                </a:lnTo>
                <a:lnTo>
                  <a:pt x="239" y="26"/>
                </a:lnTo>
                <a:lnTo>
                  <a:pt x="240" y="30"/>
                </a:lnTo>
                <a:lnTo>
                  <a:pt x="239" y="30"/>
                </a:lnTo>
                <a:lnTo>
                  <a:pt x="239" y="31"/>
                </a:lnTo>
                <a:lnTo>
                  <a:pt x="237" y="31"/>
                </a:lnTo>
                <a:lnTo>
                  <a:pt x="237" y="33"/>
                </a:lnTo>
                <a:lnTo>
                  <a:pt x="239" y="33"/>
                </a:lnTo>
                <a:lnTo>
                  <a:pt x="240" y="35"/>
                </a:lnTo>
                <a:lnTo>
                  <a:pt x="242" y="35"/>
                </a:lnTo>
                <a:lnTo>
                  <a:pt x="242" y="36"/>
                </a:lnTo>
                <a:lnTo>
                  <a:pt x="240" y="38"/>
                </a:lnTo>
                <a:lnTo>
                  <a:pt x="240" y="40"/>
                </a:lnTo>
                <a:lnTo>
                  <a:pt x="239" y="40"/>
                </a:lnTo>
                <a:lnTo>
                  <a:pt x="239" y="41"/>
                </a:lnTo>
                <a:lnTo>
                  <a:pt x="240" y="41"/>
                </a:lnTo>
                <a:lnTo>
                  <a:pt x="240" y="43"/>
                </a:lnTo>
                <a:lnTo>
                  <a:pt x="240" y="44"/>
                </a:lnTo>
                <a:lnTo>
                  <a:pt x="243" y="49"/>
                </a:lnTo>
                <a:lnTo>
                  <a:pt x="245" y="53"/>
                </a:lnTo>
                <a:lnTo>
                  <a:pt x="243" y="53"/>
                </a:lnTo>
                <a:lnTo>
                  <a:pt x="243" y="54"/>
                </a:lnTo>
                <a:lnTo>
                  <a:pt x="242" y="54"/>
                </a:lnTo>
                <a:lnTo>
                  <a:pt x="242" y="56"/>
                </a:lnTo>
                <a:lnTo>
                  <a:pt x="239" y="62"/>
                </a:lnTo>
                <a:lnTo>
                  <a:pt x="240" y="66"/>
                </a:lnTo>
                <a:lnTo>
                  <a:pt x="240" y="69"/>
                </a:lnTo>
                <a:lnTo>
                  <a:pt x="242" y="69"/>
                </a:lnTo>
                <a:lnTo>
                  <a:pt x="245" y="69"/>
                </a:lnTo>
                <a:lnTo>
                  <a:pt x="247" y="69"/>
                </a:lnTo>
                <a:lnTo>
                  <a:pt x="247" y="70"/>
                </a:lnTo>
                <a:lnTo>
                  <a:pt x="248" y="70"/>
                </a:lnTo>
                <a:lnTo>
                  <a:pt x="248" y="72"/>
                </a:lnTo>
                <a:lnTo>
                  <a:pt x="250" y="74"/>
                </a:lnTo>
                <a:lnTo>
                  <a:pt x="252" y="77"/>
                </a:lnTo>
                <a:lnTo>
                  <a:pt x="253" y="77"/>
                </a:lnTo>
                <a:lnTo>
                  <a:pt x="253" y="79"/>
                </a:lnTo>
                <a:lnTo>
                  <a:pt x="255" y="77"/>
                </a:lnTo>
                <a:lnTo>
                  <a:pt x="257" y="79"/>
                </a:lnTo>
                <a:lnTo>
                  <a:pt x="257" y="80"/>
                </a:lnTo>
                <a:lnTo>
                  <a:pt x="258" y="80"/>
                </a:lnTo>
                <a:lnTo>
                  <a:pt x="258" y="82"/>
                </a:lnTo>
                <a:lnTo>
                  <a:pt x="258" y="83"/>
                </a:lnTo>
                <a:lnTo>
                  <a:pt x="261" y="83"/>
                </a:lnTo>
                <a:lnTo>
                  <a:pt x="263" y="83"/>
                </a:lnTo>
                <a:lnTo>
                  <a:pt x="261" y="85"/>
                </a:lnTo>
                <a:lnTo>
                  <a:pt x="260" y="85"/>
                </a:lnTo>
                <a:lnTo>
                  <a:pt x="261" y="87"/>
                </a:lnTo>
                <a:lnTo>
                  <a:pt x="261" y="90"/>
                </a:lnTo>
                <a:lnTo>
                  <a:pt x="261" y="92"/>
                </a:lnTo>
                <a:lnTo>
                  <a:pt x="265" y="93"/>
                </a:lnTo>
                <a:lnTo>
                  <a:pt x="266" y="95"/>
                </a:lnTo>
                <a:lnTo>
                  <a:pt x="265" y="100"/>
                </a:lnTo>
                <a:lnTo>
                  <a:pt x="263" y="100"/>
                </a:lnTo>
                <a:lnTo>
                  <a:pt x="261" y="100"/>
                </a:lnTo>
                <a:lnTo>
                  <a:pt x="260" y="100"/>
                </a:lnTo>
                <a:lnTo>
                  <a:pt x="258" y="101"/>
                </a:lnTo>
                <a:lnTo>
                  <a:pt x="260" y="101"/>
                </a:lnTo>
                <a:lnTo>
                  <a:pt x="258" y="103"/>
                </a:lnTo>
                <a:lnTo>
                  <a:pt x="260" y="103"/>
                </a:lnTo>
                <a:lnTo>
                  <a:pt x="263" y="105"/>
                </a:lnTo>
                <a:lnTo>
                  <a:pt x="263" y="106"/>
                </a:lnTo>
                <a:lnTo>
                  <a:pt x="265" y="106"/>
                </a:lnTo>
                <a:lnTo>
                  <a:pt x="263" y="108"/>
                </a:lnTo>
                <a:lnTo>
                  <a:pt x="263" y="109"/>
                </a:lnTo>
                <a:lnTo>
                  <a:pt x="260" y="111"/>
                </a:lnTo>
                <a:lnTo>
                  <a:pt x="261" y="113"/>
                </a:lnTo>
                <a:lnTo>
                  <a:pt x="260" y="113"/>
                </a:lnTo>
                <a:lnTo>
                  <a:pt x="258" y="113"/>
                </a:lnTo>
                <a:lnTo>
                  <a:pt x="257" y="114"/>
                </a:lnTo>
                <a:lnTo>
                  <a:pt x="255" y="114"/>
                </a:lnTo>
                <a:lnTo>
                  <a:pt x="255" y="116"/>
                </a:lnTo>
                <a:lnTo>
                  <a:pt x="255" y="118"/>
                </a:lnTo>
                <a:lnTo>
                  <a:pt x="257" y="118"/>
                </a:lnTo>
                <a:lnTo>
                  <a:pt x="257" y="119"/>
                </a:lnTo>
                <a:lnTo>
                  <a:pt x="257" y="121"/>
                </a:lnTo>
                <a:lnTo>
                  <a:pt x="257" y="122"/>
                </a:lnTo>
                <a:lnTo>
                  <a:pt x="258" y="124"/>
                </a:lnTo>
                <a:lnTo>
                  <a:pt x="255" y="126"/>
                </a:lnTo>
                <a:lnTo>
                  <a:pt x="255" y="131"/>
                </a:lnTo>
                <a:lnTo>
                  <a:pt x="255" y="135"/>
                </a:lnTo>
                <a:lnTo>
                  <a:pt x="258" y="137"/>
                </a:lnTo>
                <a:lnTo>
                  <a:pt x="261" y="135"/>
                </a:lnTo>
                <a:lnTo>
                  <a:pt x="263" y="137"/>
                </a:lnTo>
                <a:lnTo>
                  <a:pt x="266" y="139"/>
                </a:lnTo>
                <a:lnTo>
                  <a:pt x="270" y="139"/>
                </a:lnTo>
                <a:lnTo>
                  <a:pt x="271" y="140"/>
                </a:lnTo>
                <a:lnTo>
                  <a:pt x="273" y="140"/>
                </a:lnTo>
                <a:lnTo>
                  <a:pt x="273" y="139"/>
                </a:lnTo>
                <a:lnTo>
                  <a:pt x="273" y="140"/>
                </a:lnTo>
                <a:lnTo>
                  <a:pt x="274" y="142"/>
                </a:lnTo>
                <a:lnTo>
                  <a:pt x="276" y="144"/>
                </a:lnTo>
                <a:lnTo>
                  <a:pt x="278" y="142"/>
                </a:lnTo>
                <a:lnTo>
                  <a:pt x="279" y="142"/>
                </a:lnTo>
                <a:lnTo>
                  <a:pt x="279" y="144"/>
                </a:lnTo>
                <a:lnTo>
                  <a:pt x="279" y="148"/>
                </a:lnTo>
                <a:lnTo>
                  <a:pt x="281" y="148"/>
                </a:lnTo>
                <a:lnTo>
                  <a:pt x="283" y="148"/>
                </a:lnTo>
                <a:lnTo>
                  <a:pt x="284" y="148"/>
                </a:lnTo>
                <a:lnTo>
                  <a:pt x="286" y="148"/>
                </a:lnTo>
                <a:lnTo>
                  <a:pt x="286" y="147"/>
                </a:lnTo>
                <a:lnTo>
                  <a:pt x="287" y="147"/>
                </a:lnTo>
                <a:lnTo>
                  <a:pt x="287" y="148"/>
                </a:lnTo>
                <a:lnTo>
                  <a:pt x="289" y="147"/>
                </a:lnTo>
                <a:lnTo>
                  <a:pt x="291" y="147"/>
                </a:lnTo>
                <a:lnTo>
                  <a:pt x="292" y="145"/>
                </a:lnTo>
                <a:lnTo>
                  <a:pt x="294" y="145"/>
                </a:lnTo>
                <a:lnTo>
                  <a:pt x="296" y="145"/>
                </a:lnTo>
                <a:lnTo>
                  <a:pt x="297" y="147"/>
                </a:lnTo>
                <a:lnTo>
                  <a:pt x="297" y="148"/>
                </a:lnTo>
                <a:lnTo>
                  <a:pt x="299" y="148"/>
                </a:lnTo>
                <a:lnTo>
                  <a:pt x="297" y="150"/>
                </a:lnTo>
                <a:lnTo>
                  <a:pt x="299" y="150"/>
                </a:lnTo>
                <a:lnTo>
                  <a:pt x="297" y="150"/>
                </a:lnTo>
                <a:lnTo>
                  <a:pt x="299" y="150"/>
                </a:lnTo>
                <a:lnTo>
                  <a:pt x="297" y="152"/>
                </a:lnTo>
                <a:lnTo>
                  <a:pt x="299" y="152"/>
                </a:lnTo>
                <a:lnTo>
                  <a:pt x="297" y="152"/>
                </a:lnTo>
                <a:lnTo>
                  <a:pt x="299" y="153"/>
                </a:lnTo>
                <a:lnTo>
                  <a:pt x="297" y="155"/>
                </a:lnTo>
                <a:lnTo>
                  <a:pt x="297" y="157"/>
                </a:lnTo>
                <a:lnTo>
                  <a:pt x="296" y="158"/>
                </a:lnTo>
                <a:lnTo>
                  <a:pt x="296" y="160"/>
                </a:lnTo>
                <a:lnTo>
                  <a:pt x="296" y="161"/>
                </a:lnTo>
                <a:lnTo>
                  <a:pt x="296" y="163"/>
                </a:lnTo>
                <a:lnTo>
                  <a:pt x="296" y="165"/>
                </a:lnTo>
                <a:lnTo>
                  <a:pt x="294" y="165"/>
                </a:lnTo>
                <a:lnTo>
                  <a:pt x="294" y="166"/>
                </a:lnTo>
                <a:lnTo>
                  <a:pt x="294" y="168"/>
                </a:lnTo>
                <a:lnTo>
                  <a:pt x="296" y="171"/>
                </a:lnTo>
                <a:lnTo>
                  <a:pt x="297" y="170"/>
                </a:lnTo>
                <a:lnTo>
                  <a:pt x="299" y="171"/>
                </a:lnTo>
                <a:lnTo>
                  <a:pt x="300" y="171"/>
                </a:lnTo>
                <a:lnTo>
                  <a:pt x="302" y="171"/>
                </a:lnTo>
                <a:lnTo>
                  <a:pt x="304" y="171"/>
                </a:lnTo>
                <a:lnTo>
                  <a:pt x="304" y="170"/>
                </a:lnTo>
                <a:lnTo>
                  <a:pt x="304" y="171"/>
                </a:lnTo>
                <a:lnTo>
                  <a:pt x="305" y="171"/>
                </a:lnTo>
                <a:lnTo>
                  <a:pt x="307" y="171"/>
                </a:lnTo>
                <a:lnTo>
                  <a:pt x="309" y="173"/>
                </a:lnTo>
                <a:lnTo>
                  <a:pt x="309" y="176"/>
                </a:lnTo>
                <a:lnTo>
                  <a:pt x="310" y="178"/>
                </a:lnTo>
                <a:lnTo>
                  <a:pt x="312" y="178"/>
                </a:lnTo>
                <a:lnTo>
                  <a:pt x="312" y="179"/>
                </a:lnTo>
                <a:lnTo>
                  <a:pt x="313" y="179"/>
                </a:lnTo>
                <a:lnTo>
                  <a:pt x="312" y="183"/>
                </a:lnTo>
                <a:lnTo>
                  <a:pt x="313" y="183"/>
                </a:lnTo>
                <a:lnTo>
                  <a:pt x="315" y="183"/>
                </a:lnTo>
                <a:lnTo>
                  <a:pt x="317" y="184"/>
                </a:lnTo>
                <a:lnTo>
                  <a:pt x="318" y="184"/>
                </a:lnTo>
                <a:lnTo>
                  <a:pt x="318" y="186"/>
                </a:lnTo>
                <a:lnTo>
                  <a:pt x="320" y="186"/>
                </a:lnTo>
                <a:lnTo>
                  <a:pt x="320" y="188"/>
                </a:lnTo>
                <a:lnTo>
                  <a:pt x="318" y="189"/>
                </a:lnTo>
                <a:lnTo>
                  <a:pt x="320" y="191"/>
                </a:lnTo>
                <a:lnTo>
                  <a:pt x="322" y="191"/>
                </a:lnTo>
                <a:lnTo>
                  <a:pt x="322" y="192"/>
                </a:lnTo>
                <a:lnTo>
                  <a:pt x="322" y="194"/>
                </a:lnTo>
                <a:lnTo>
                  <a:pt x="322" y="196"/>
                </a:lnTo>
                <a:lnTo>
                  <a:pt x="323" y="201"/>
                </a:lnTo>
                <a:lnTo>
                  <a:pt x="325" y="201"/>
                </a:lnTo>
                <a:lnTo>
                  <a:pt x="325" y="199"/>
                </a:lnTo>
                <a:lnTo>
                  <a:pt x="326" y="199"/>
                </a:lnTo>
                <a:lnTo>
                  <a:pt x="328" y="199"/>
                </a:lnTo>
                <a:lnTo>
                  <a:pt x="328" y="197"/>
                </a:lnTo>
                <a:lnTo>
                  <a:pt x="330" y="201"/>
                </a:lnTo>
                <a:lnTo>
                  <a:pt x="331" y="201"/>
                </a:lnTo>
                <a:lnTo>
                  <a:pt x="333" y="201"/>
                </a:lnTo>
                <a:lnTo>
                  <a:pt x="331" y="202"/>
                </a:lnTo>
                <a:lnTo>
                  <a:pt x="330" y="202"/>
                </a:lnTo>
                <a:lnTo>
                  <a:pt x="330" y="204"/>
                </a:lnTo>
                <a:lnTo>
                  <a:pt x="333" y="202"/>
                </a:lnTo>
                <a:lnTo>
                  <a:pt x="335" y="202"/>
                </a:lnTo>
                <a:lnTo>
                  <a:pt x="336" y="202"/>
                </a:lnTo>
                <a:lnTo>
                  <a:pt x="338" y="204"/>
                </a:lnTo>
                <a:lnTo>
                  <a:pt x="339" y="204"/>
                </a:lnTo>
                <a:lnTo>
                  <a:pt x="341" y="204"/>
                </a:lnTo>
                <a:lnTo>
                  <a:pt x="341" y="205"/>
                </a:lnTo>
                <a:lnTo>
                  <a:pt x="341" y="207"/>
                </a:lnTo>
                <a:lnTo>
                  <a:pt x="343" y="207"/>
                </a:lnTo>
                <a:lnTo>
                  <a:pt x="344" y="207"/>
                </a:lnTo>
                <a:lnTo>
                  <a:pt x="346" y="207"/>
                </a:lnTo>
                <a:lnTo>
                  <a:pt x="348" y="209"/>
                </a:lnTo>
                <a:lnTo>
                  <a:pt x="351" y="209"/>
                </a:lnTo>
                <a:lnTo>
                  <a:pt x="352" y="207"/>
                </a:lnTo>
                <a:lnTo>
                  <a:pt x="354" y="207"/>
                </a:lnTo>
                <a:lnTo>
                  <a:pt x="356" y="207"/>
                </a:lnTo>
                <a:lnTo>
                  <a:pt x="357" y="207"/>
                </a:lnTo>
                <a:lnTo>
                  <a:pt x="359" y="210"/>
                </a:lnTo>
                <a:lnTo>
                  <a:pt x="361" y="210"/>
                </a:lnTo>
                <a:lnTo>
                  <a:pt x="362" y="209"/>
                </a:lnTo>
                <a:lnTo>
                  <a:pt x="364" y="209"/>
                </a:lnTo>
                <a:lnTo>
                  <a:pt x="365" y="207"/>
                </a:lnTo>
                <a:lnTo>
                  <a:pt x="367" y="210"/>
                </a:lnTo>
                <a:lnTo>
                  <a:pt x="365" y="210"/>
                </a:lnTo>
                <a:lnTo>
                  <a:pt x="365" y="212"/>
                </a:lnTo>
                <a:lnTo>
                  <a:pt x="367" y="212"/>
                </a:lnTo>
                <a:lnTo>
                  <a:pt x="369" y="210"/>
                </a:lnTo>
                <a:lnTo>
                  <a:pt x="370" y="209"/>
                </a:lnTo>
                <a:lnTo>
                  <a:pt x="372" y="209"/>
                </a:lnTo>
                <a:lnTo>
                  <a:pt x="374" y="209"/>
                </a:lnTo>
                <a:lnTo>
                  <a:pt x="375" y="209"/>
                </a:lnTo>
                <a:lnTo>
                  <a:pt x="377" y="209"/>
                </a:lnTo>
                <a:lnTo>
                  <a:pt x="377" y="210"/>
                </a:lnTo>
                <a:lnTo>
                  <a:pt x="377" y="212"/>
                </a:lnTo>
                <a:lnTo>
                  <a:pt x="378" y="212"/>
                </a:lnTo>
                <a:lnTo>
                  <a:pt x="378" y="214"/>
                </a:lnTo>
                <a:lnTo>
                  <a:pt x="378" y="215"/>
                </a:lnTo>
                <a:lnTo>
                  <a:pt x="377" y="215"/>
                </a:lnTo>
                <a:lnTo>
                  <a:pt x="378" y="215"/>
                </a:lnTo>
                <a:lnTo>
                  <a:pt x="378" y="217"/>
                </a:lnTo>
                <a:lnTo>
                  <a:pt x="377" y="217"/>
                </a:lnTo>
                <a:lnTo>
                  <a:pt x="378" y="218"/>
                </a:lnTo>
                <a:lnTo>
                  <a:pt x="377" y="218"/>
                </a:lnTo>
                <a:lnTo>
                  <a:pt x="377" y="220"/>
                </a:lnTo>
                <a:lnTo>
                  <a:pt x="378" y="220"/>
                </a:lnTo>
                <a:lnTo>
                  <a:pt x="380" y="220"/>
                </a:lnTo>
                <a:lnTo>
                  <a:pt x="382" y="225"/>
                </a:lnTo>
                <a:lnTo>
                  <a:pt x="380" y="225"/>
                </a:lnTo>
                <a:lnTo>
                  <a:pt x="380" y="227"/>
                </a:lnTo>
                <a:lnTo>
                  <a:pt x="378" y="227"/>
                </a:lnTo>
                <a:lnTo>
                  <a:pt x="378" y="228"/>
                </a:lnTo>
                <a:lnTo>
                  <a:pt x="380" y="228"/>
                </a:lnTo>
                <a:lnTo>
                  <a:pt x="378" y="230"/>
                </a:lnTo>
                <a:lnTo>
                  <a:pt x="380" y="230"/>
                </a:lnTo>
                <a:lnTo>
                  <a:pt x="378" y="230"/>
                </a:lnTo>
                <a:lnTo>
                  <a:pt x="378" y="231"/>
                </a:lnTo>
                <a:lnTo>
                  <a:pt x="380" y="233"/>
                </a:lnTo>
                <a:lnTo>
                  <a:pt x="378" y="233"/>
                </a:lnTo>
                <a:lnTo>
                  <a:pt x="378" y="235"/>
                </a:lnTo>
                <a:lnTo>
                  <a:pt x="380" y="236"/>
                </a:lnTo>
                <a:lnTo>
                  <a:pt x="380" y="238"/>
                </a:lnTo>
                <a:lnTo>
                  <a:pt x="378" y="238"/>
                </a:lnTo>
                <a:lnTo>
                  <a:pt x="380" y="240"/>
                </a:lnTo>
                <a:lnTo>
                  <a:pt x="380" y="241"/>
                </a:lnTo>
                <a:lnTo>
                  <a:pt x="378" y="241"/>
                </a:lnTo>
                <a:lnTo>
                  <a:pt x="378" y="243"/>
                </a:lnTo>
                <a:lnTo>
                  <a:pt x="378" y="244"/>
                </a:lnTo>
                <a:lnTo>
                  <a:pt x="378" y="246"/>
                </a:lnTo>
                <a:lnTo>
                  <a:pt x="378" y="244"/>
                </a:lnTo>
                <a:lnTo>
                  <a:pt x="377" y="244"/>
                </a:lnTo>
                <a:lnTo>
                  <a:pt x="377" y="246"/>
                </a:lnTo>
                <a:lnTo>
                  <a:pt x="377" y="248"/>
                </a:lnTo>
                <a:lnTo>
                  <a:pt x="378" y="246"/>
                </a:lnTo>
                <a:lnTo>
                  <a:pt x="378" y="248"/>
                </a:lnTo>
                <a:lnTo>
                  <a:pt x="378" y="249"/>
                </a:lnTo>
                <a:lnTo>
                  <a:pt x="378" y="251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98" name="Freeform 281"/>
          <p:cNvSpPr>
            <a:spLocks/>
          </p:cNvSpPr>
          <p:nvPr/>
        </p:nvSpPr>
        <p:spPr bwMode="auto">
          <a:xfrm>
            <a:off x="7715959" y="3157816"/>
            <a:ext cx="1181" cy="0"/>
          </a:xfrm>
          <a:custGeom>
            <a:avLst/>
            <a:gdLst>
              <a:gd name="T0" fmla="*/ 0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99" name="Freeform 282"/>
          <p:cNvSpPr>
            <a:spLocks/>
          </p:cNvSpPr>
          <p:nvPr/>
        </p:nvSpPr>
        <p:spPr bwMode="auto">
          <a:xfrm>
            <a:off x="7656295" y="3157816"/>
            <a:ext cx="59663" cy="57301"/>
          </a:xfrm>
          <a:custGeom>
            <a:avLst/>
            <a:gdLst>
              <a:gd name="T0" fmla="*/ 2 w 101"/>
              <a:gd name="T1" fmla="*/ 94 h 97"/>
              <a:gd name="T2" fmla="*/ 3 w 101"/>
              <a:gd name="T3" fmla="*/ 92 h 97"/>
              <a:gd name="T4" fmla="*/ 8 w 101"/>
              <a:gd name="T5" fmla="*/ 94 h 97"/>
              <a:gd name="T6" fmla="*/ 13 w 101"/>
              <a:gd name="T7" fmla="*/ 94 h 97"/>
              <a:gd name="T8" fmla="*/ 13 w 101"/>
              <a:gd name="T9" fmla="*/ 91 h 97"/>
              <a:gd name="T10" fmla="*/ 18 w 101"/>
              <a:gd name="T11" fmla="*/ 88 h 97"/>
              <a:gd name="T12" fmla="*/ 20 w 101"/>
              <a:gd name="T13" fmla="*/ 79 h 97"/>
              <a:gd name="T14" fmla="*/ 21 w 101"/>
              <a:gd name="T15" fmla="*/ 76 h 97"/>
              <a:gd name="T16" fmla="*/ 23 w 101"/>
              <a:gd name="T17" fmla="*/ 71 h 97"/>
              <a:gd name="T18" fmla="*/ 31 w 101"/>
              <a:gd name="T19" fmla="*/ 68 h 97"/>
              <a:gd name="T20" fmla="*/ 31 w 101"/>
              <a:gd name="T21" fmla="*/ 65 h 97"/>
              <a:gd name="T22" fmla="*/ 36 w 101"/>
              <a:gd name="T23" fmla="*/ 63 h 97"/>
              <a:gd name="T24" fmla="*/ 39 w 101"/>
              <a:gd name="T25" fmla="*/ 65 h 97"/>
              <a:gd name="T26" fmla="*/ 44 w 101"/>
              <a:gd name="T27" fmla="*/ 70 h 97"/>
              <a:gd name="T28" fmla="*/ 49 w 101"/>
              <a:gd name="T29" fmla="*/ 70 h 97"/>
              <a:gd name="T30" fmla="*/ 52 w 101"/>
              <a:gd name="T31" fmla="*/ 66 h 97"/>
              <a:gd name="T32" fmla="*/ 54 w 101"/>
              <a:gd name="T33" fmla="*/ 65 h 97"/>
              <a:gd name="T34" fmla="*/ 57 w 101"/>
              <a:gd name="T35" fmla="*/ 66 h 97"/>
              <a:gd name="T36" fmla="*/ 60 w 101"/>
              <a:gd name="T37" fmla="*/ 66 h 97"/>
              <a:gd name="T38" fmla="*/ 62 w 101"/>
              <a:gd name="T39" fmla="*/ 65 h 97"/>
              <a:gd name="T40" fmla="*/ 65 w 101"/>
              <a:gd name="T41" fmla="*/ 66 h 97"/>
              <a:gd name="T42" fmla="*/ 72 w 101"/>
              <a:gd name="T43" fmla="*/ 65 h 97"/>
              <a:gd name="T44" fmla="*/ 73 w 101"/>
              <a:gd name="T45" fmla="*/ 58 h 97"/>
              <a:gd name="T46" fmla="*/ 72 w 101"/>
              <a:gd name="T47" fmla="*/ 45 h 97"/>
              <a:gd name="T48" fmla="*/ 77 w 101"/>
              <a:gd name="T49" fmla="*/ 36 h 97"/>
              <a:gd name="T50" fmla="*/ 77 w 101"/>
              <a:gd name="T51" fmla="*/ 34 h 97"/>
              <a:gd name="T52" fmla="*/ 78 w 101"/>
              <a:gd name="T53" fmla="*/ 34 h 97"/>
              <a:gd name="T54" fmla="*/ 80 w 101"/>
              <a:gd name="T55" fmla="*/ 34 h 97"/>
              <a:gd name="T56" fmla="*/ 80 w 101"/>
              <a:gd name="T57" fmla="*/ 34 h 97"/>
              <a:gd name="T58" fmla="*/ 80 w 101"/>
              <a:gd name="T59" fmla="*/ 34 h 97"/>
              <a:gd name="T60" fmla="*/ 81 w 101"/>
              <a:gd name="T61" fmla="*/ 32 h 97"/>
              <a:gd name="T62" fmla="*/ 81 w 101"/>
              <a:gd name="T63" fmla="*/ 32 h 97"/>
              <a:gd name="T64" fmla="*/ 81 w 101"/>
              <a:gd name="T65" fmla="*/ 32 h 97"/>
              <a:gd name="T66" fmla="*/ 81 w 101"/>
              <a:gd name="T67" fmla="*/ 31 h 97"/>
              <a:gd name="T68" fmla="*/ 81 w 101"/>
              <a:gd name="T69" fmla="*/ 27 h 97"/>
              <a:gd name="T70" fmla="*/ 81 w 101"/>
              <a:gd name="T71" fmla="*/ 26 h 97"/>
              <a:gd name="T72" fmla="*/ 80 w 101"/>
              <a:gd name="T73" fmla="*/ 24 h 97"/>
              <a:gd name="T74" fmla="*/ 85 w 101"/>
              <a:gd name="T75" fmla="*/ 21 h 97"/>
              <a:gd name="T76" fmla="*/ 86 w 101"/>
              <a:gd name="T77" fmla="*/ 21 h 97"/>
              <a:gd name="T78" fmla="*/ 88 w 101"/>
              <a:gd name="T79" fmla="*/ 19 h 97"/>
              <a:gd name="T80" fmla="*/ 88 w 101"/>
              <a:gd name="T81" fmla="*/ 18 h 97"/>
              <a:gd name="T82" fmla="*/ 88 w 101"/>
              <a:gd name="T83" fmla="*/ 16 h 97"/>
              <a:gd name="T84" fmla="*/ 88 w 101"/>
              <a:gd name="T85" fmla="*/ 14 h 97"/>
              <a:gd name="T86" fmla="*/ 90 w 101"/>
              <a:gd name="T87" fmla="*/ 11 h 97"/>
              <a:gd name="T88" fmla="*/ 90 w 101"/>
              <a:gd name="T89" fmla="*/ 9 h 97"/>
              <a:gd name="T90" fmla="*/ 91 w 101"/>
              <a:gd name="T91" fmla="*/ 8 h 97"/>
              <a:gd name="T92" fmla="*/ 93 w 101"/>
              <a:gd name="T93" fmla="*/ 8 h 97"/>
              <a:gd name="T94" fmla="*/ 94 w 101"/>
              <a:gd name="T95" fmla="*/ 8 h 97"/>
              <a:gd name="T96" fmla="*/ 96 w 101"/>
              <a:gd name="T97" fmla="*/ 6 h 97"/>
              <a:gd name="T98" fmla="*/ 96 w 101"/>
              <a:gd name="T99" fmla="*/ 6 h 97"/>
              <a:gd name="T100" fmla="*/ 96 w 101"/>
              <a:gd name="T101" fmla="*/ 6 h 97"/>
              <a:gd name="T102" fmla="*/ 98 w 101"/>
              <a:gd name="T103" fmla="*/ 5 h 97"/>
              <a:gd name="T104" fmla="*/ 98 w 101"/>
              <a:gd name="T105" fmla="*/ 5 h 97"/>
              <a:gd name="T106" fmla="*/ 98 w 101"/>
              <a:gd name="T107" fmla="*/ 3 h 97"/>
              <a:gd name="T108" fmla="*/ 99 w 101"/>
              <a:gd name="T109" fmla="*/ 1 h 97"/>
              <a:gd name="T110" fmla="*/ 99 w 101"/>
              <a:gd name="T1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1" h="97">
                <a:moveTo>
                  <a:pt x="0" y="97"/>
                </a:moveTo>
                <a:lnTo>
                  <a:pt x="0" y="96"/>
                </a:lnTo>
                <a:lnTo>
                  <a:pt x="2" y="94"/>
                </a:lnTo>
                <a:lnTo>
                  <a:pt x="0" y="94"/>
                </a:lnTo>
                <a:lnTo>
                  <a:pt x="2" y="92"/>
                </a:lnTo>
                <a:lnTo>
                  <a:pt x="3" y="92"/>
                </a:lnTo>
                <a:lnTo>
                  <a:pt x="7" y="92"/>
                </a:lnTo>
                <a:lnTo>
                  <a:pt x="7" y="92"/>
                </a:lnTo>
                <a:lnTo>
                  <a:pt x="8" y="94"/>
                </a:lnTo>
                <a:lnTo>
                  <a:pt x="10" y="94"/>
                </a:lnTo>
                <a:lnTo>
                  <a:pt x="11" y="94"/>
                </a:lnTo>
                <a:lnTo>
                  <a:pt x="13" y="94"/>
                </a:lnTo>
                <a:lnTo>
                  <a:pt x="13" y="94"/>
                </a:lnTo>
                <a:lnTo>
                  <a:pt x="13" y="92"/>
                </a:lnTo>
                <a:lnTo>
                  <a:pt x="13" y="91"/>
                </a:lnTo>
                <a:lnTo>
                  <a:pt x="16" y="89"/>
                </a:lnTo>
                <a:lnTo>
                  <a:pt x="18" y="88"/>
                </a:lnTo>
                <a:lnTo>
                  <a:pt x="18" y="88"/>
                </a:lnTo>
                <a:lnTo>
                  <a:pt x="18" y="86"/>
                </a:lnTo>
                <a:lnTo>
                  <a:pt x="20" y="83"/>
                </a:lnTo>
                <a:lnTo>
                  <a:pt x="20" y="79"/>
                </a:lnTo>
                <a:lnTo>
                  <a:pt x="20" y="78"/>
                </a:lnTo>
                <a:lnTo>
                  <a:pt x="20" y="76"/>
                </a:lnTo>
                <a:lnTo>
                  <a:pt x="21" y="76"/>
                </a:lnTo>
                <a:lnTo>
                  <a:pt x="21" y="76"/>
                </a:lnTo>
                <a:lnTo>
                  <a:pt x="23" y="71"/>
                </a:lnTo>
                <a:lnTo>
                  <a:pt x="23" y="71"/>
                </a:lnTo>
                <a:lnTo>
                  <a:pt x="24" y="70"/>
                </a:lnTo>
                <a:lnTo>
                  <a:pt x="26" y="70"/>
                </a:lnTo>
                <a:lnTo>
                  <a:pt x="31" y="68"/>
                </a:lnTo>
                <a:lnTo>
                  <a:pt x="31" y="68"/>
                </a:lnTo>
                <a:lnTo>
                  <a:pt x="31" y="66"/>
                </a:lnTo>
                <a:lnTo>
                  <a:pt x="31" y="65"/>
                </a:lnTo>
                <a:lnTo>
                  <a:pt x="34" y="63"/>
                </a:lnTo>
                <a:lnTo>
                  <a:pt x="36" y="63"/>
                </a:lnTo>
                <a:lnTo>
                  <a:pt x="36" y="63"/>
                </a:lnTo>
                <a:lnTo>
                  <a:pt x="37" y="65"/>
                </a:lnTo>
                <a:lnTo>
                  <a:pt x="37" y="65"/>
                </a:lnTo>
                <a:lnTo>
                  <a:pt x="39" y="65"/>
                </a:lnTo>
                <a:lnTo>
                  <a:pt x="41" y="66"/>
                </a:lnTo>
                <a:lnTo>
                  <a:pt x="44" y="68"/>
                </a:lnTo>
                <a:lnTo>
                  <a:pt x="44" y="70"/>
                </a:lnTo>
                <a:lnTo>
                  <a:pt x="44" y="70"/>
                </a:lnTo>
                <a:lnTo>
                  <a:pt x="47" y="70"/>
                </a:lnTo>
                <a:lnTo>
                  <a:pt x="49" y="70"/>
                </a:lnTo>
                <a:lnTo>
                  <a:pt x="49" y="70"/>
                </a:lnTo>
                <a:lnTo>
                  <a:pt x="52" y="66"/>
                </a:lnTo>
                <a:lnTo>
                  <a:pt x="52" y="66"/>
                </a:lnTo>
                <a:lnTo>
                  <a:pt x="52" y="65"/>
                </a:lnTo>
                <a:lnTo>
                  <a:pt x="54" y="65"/>
                </a:lnTo>
                <a:lnTo>
                  <a:pt x="54" y="65"/>
                </a:lnTo>
                <a:lnTo>
                  <a:pt x="54" y="65"/>
                </a:lnTo>
                <a:lnTo>
                  <a:pt x="57" y="65"/>
                </a:lnTo>
                <a:lnTo>
                  <a:pt x="57" y="66"/>
                </a:lnTo>
                <a:lnTo>
                  <a:pt x="59" y="66"/>
                </a:lnTo>
                <a:lnTo>
                  <a:pt x="59" y="66"/>
                </a:lnTo>
                <a:lnTo>
                  <a:pt x="60" y="66"/>
                </a:lnTo>
                <a:lnTo>
                  <a:pt x="62" y="66"/>
                </a:lnTo>
                <a:lnTo>
                  <a:pt x="62" y="66"/>
                </a:lnTo>
                <a:lnTo>
                  <a:pt x="62" y="65"/>
                </a:lnTo>
                <a:lnTo>
                  <a:pt x="62" y="65"/>
                </a:lnTo>
                <a:lnTo>
                  <a:pt x="62" y="66"/>
                </a:lnTo>
                <a:lnTo>
                  <a:pt x="65" y="66"/>
                </a:lnTo>
                <a:lnTo>
                  <a:pt x="70" y="65"/>
                </a:lnTo>
                <a:lnTo>
                  <a:pt x="72" y="65"/>
                </a:lnTo>
                <a:lnTo>
                  <a:pt x="72" y="65"/>
                </a:lnTo>
                <a:lnTo>
                  <a:pt x="73" y="65"/>
                </a:lnTo>
                <a:lnTo>
                  <a:pt x="73" y="63"/>
                </a:lnTo>
                <a:lnTo>
                  <a:pt x="73" y="58"/>
                </a:lnTo>
                <a:lnTo>
                  <a:pt x="73" y="55"/>
                </a:lnTo>
                <a:lnTo>
                  <a:pt x="70" y="49"/>
                </a:lnTo>
                <a:lnTo>
                  <a:pt x="72" y="45"/>
                </a:lnTo>
                <a:lnTo>
                  <a:pt x="72" y="44"/>
                </a:lnTo>
                <a:lnTo>
                  <a:pt x="77" y="36"/>
                </a:lnTo>
                <a:lnTo>
                  <a:pt x="77" y="36"/>
                </a:lnTo>
                <a:lnTo>
                  <a:pt x="77" y="34"/>
                </a:lnTo>
                <a:lnTo>
                  <a:pt x="77" y="34"/>
                </a:lnTo>
                <a:lnTo>
                  <a:pt x="77" y="34"/>
                </a:lnTo>
                <a:lnTo>
                  <a:pt x="78" y="34"/>
                </a:lnTo>
                <a:lnTo>
                  <a:pt x="78" y="34"/>
                </a:lnTo>
                <a:lnTo>
                  <a:pt x="78" y="34"/>
                </a:lnTo>
                <a:lnTo>
                  <a:pt x="78" y="34"/>
                </a:lnTo>
                <a:lnTo>
                  <a:pt x="78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2"/>
                </a:lnTo>
                <a:lnTo>
                  <a:pt x="81" y="32"/>
                </a:lnTo>
                <a:lnTo>
                  <a:pt x="81" y="32"/>
                </a:lnTo>
                <a:lnTo>
                  <a:pt x="81" y="32"/>
                </a:lnTo>
                <a:lnTo>
                  <a:pt x="81" y="32"/>
                </a:lnTo>
                <a:lnTo>
                  <a:pt x="81" y="32"/>
                </a:lnTo>
                <a:lnTo>
                  <a:pt x="81" y="32"/>
                </a:lnTo>
                <a:lnTo>
                  <a:pt x="81" y="32"/>
                </a:lnTo>
                <a:lnTo>
                  <a:pt x="81" y="32"/>
                </a:lnTo>
                <a:lnTo>
                  <a:pt x="81" y="32"/>
                </a:lnTo>
                <a:lnTo>
                  <a:pt x="81" y="31"/>
                </a:lnTo>
                <a:lnTo>
                  <a:pt x="81" y="31"/>
                </a:lnTo>
                <a:lnTo>
                  <a:pt x="81" y="29"/>
                </a:lnTo>
                <a:lnTo>
                  <a:pt x="81" y="27"/>
                </a:lnTo>
                <a:lnTo>
                  <a:pt x="81" y="27"/>
                </a:lnTo>
                <a:lnTo>
                  <a:pt x="81" y="26"/>
                </a:lnTo>
                <a:lnTo>
                  <a:pt x="81" y="26"/>
                </a:lnTo>
                <a:lnTo>
                  <a:pt x="80" y="26"/>
                </a:lnTo>
                <a:lnTo>
                  <a:pt x="80" y="26"/>
                </a:lnTo>
                <a:lnTo>
                  <a:pt x="80" y="24"/>
                </a:lnTo>
                <a:lnTo>
                  <a:pt x="81" y="24"/>
                </a:lnTo>
                <a:lnTo>
                  <a:pt x="83" y="22"/>
                </a:lnTo>
                <a:lnTo>
                  <a:pt x="85" y="21"/>
                </a:lnTo>
                <a:lnTo>
                  <a:pt x="85" y="21"/>
                </a:lnTo>
                <a:lnTo>
                  <a:pt x="86" y="21"/>
                </a:lnTo>
                <a:lnTo>
                  <a:pt x="86" y="21"/>
                </a:lnTo>
                <a:lnTo>
                  <a:pt x="86" y="19"/>
                </a:lnTo>
                <a:lnTo>
                  <a:pt x="88" y="19"/>
                </a:lnTo>
                <a:lnTo>
                  <a:pt x="88" y="19"/>
                </a:lnTo>
                <a:lnTo>
                  <a:pt x="88" y="19"/>
                </a:lnTo>
                <a:lnTo>
                  <a:pt x="88" y="19"/>
                </a:lnTo>
                <a:lnTo>
                  <a:pt x="88" y="18"/>
                </a:lnTo>
                <a:lnTo>
                  <a:pt x="88" y="18"/>
                </a:lnTo>
                <a:lnTo>
                  <a:pt x="88" y="16"/>
                </a:lnTo>
                <a:lnTo>
                  <a:pt x="88" y="16"/>
                </a:lnTo>
                <a:lnTo>
                  <a:pt x="88" y="16"/>
                </a:lnTo>
                <a:lnTo>
                  <a:pt x="88" y="14"/>
                </a:lnTo>
                <a:lnTo>
                  <a:pt x="88" y="14"/>
                </a:lnTo>
                <a:lnTo>
                  <a:pt x="88" y="13"/>
                </a:lnTo>
                <a:lnTo>
                  <a:pt x="90" y="13"/>
                </a:lnTo>
                <a:lnTo>
                  <a:pt x="90" y="11"/>
                </a:lnTo>
                <a:lnTo>
                  <a:pt x="90" y="11"/>
                </a:lnTo>
                <a:lnTo>
                  <a:pt x="90" y="9"/>
                </a:lnTo>
                <a:lnTo>
                  <a:pt x="90" y="9"/>
                </a:lnTo>
                <a:lnTo>
                  <a:pt x="90" y="9"/>
                </a:lnTo>
                <a:lnTo>
                  <a:pt x="91" y="9"/>
                </a:lnTo>
                <a:lnTo>
                  <a:pt x="91" y="8"/>
                </a:lnTo>
                <a:lnTo>
                  <a:pt x="91" y="9"/>
                </a:lnTo>
                <a:lnTo>
                  <a:pt x="91" y="8"/>
                </a:lnTo>
                <a:lnTo>
                  <a:pt x="93" y="8"/>
                </a:lnTo>
                <a:lnTo>
                  <a:pt x="93" y="8"/>
                </a:lnTo>
                <a:lnTo>
                  <a:pt x="94" y="8"/>
                </a:lnTo>
                <a:lnTo>
                  <a:pt x="94" y="8"/>
                </a:lnTo>
                <a:lnTo>
                  <a:pt x="96" y="8"/>
                </a:lnTo>
                <a:lnTo>
                  <a:pt x="94" y="8"/>
                </a:lnTo>
                <a:lnTo>
                  <a:pt x="96" y="6"/>
                </a:lnTo>
                <a:lnTo>
                  <a:pt x="96" y="6"/>
                </a:lnTo>
                <a:lnTo>
                  <a:pt x="96" y="6"/>
                </a:lnTo>
                <a:lnTo>
                  <a:pt x="96" y="6"/>
                </a:lnTo>
                <a:lnTo>
                  <a:pt x="96" y="6"/>
                </a:lnTo>
                <a:lnTo>
                  <a:pt x="96" y="6"/>
                </a:lnTo>
                <a:lnTo>
                  <a:pt x="96" y="6"/>
                </a:lnTo>
                <a:lnTo>
                  <a:pt x="96" y="5"/>
                </a:lnTo>
                <a:lnTo>
                  <a:pt x="96" y="5"/>
                </a:lnTo>
                <a:lnTo>
                  <a:pt x="98" y="5"/>
                </a:lnTo>
                <a:lnTo>
                  <a:pt x="98" y="5"/>
                </a:lnTo>
                <a:lnTo>
                  <a:pt x="98" y="5"/>
                </a:lnTo>
                <a:lnTo>
                  <a:pt x="98" y="5"/>
                </a:lnTo>
                <a:lnTo>
                  <a:pt x="98" y="3"/>
                </a:lnTo>
                <a:lnTo>
                  <a:pt x="98" y="3"/>
                </a:lnTo>
                <a:lnTo>
                  <a:pt x="98" y="3"/>
                </a:lnTo>
                <a:lnTo>
                  <a:pt x="98" y="3"/>
                </a:lnTo>
                <a:lnTo>
                  <a:pt x="98" y="3"/>
                </a:lnTo>
                <a:lnTo>
                  <a:pt x="99" y="1"/>
                </a:lnTo>
                <a:lnTo>
                  <a:pt x="99" y="1"/>
                </a:lnTo>
                <a:lnTo>
                  <a:pt x="99" y="0"/>
                </a:lnTo>
                <a:lnTo>
                  <a:pt x="99" y="0"/>
                </a:lnTo>
                <a:lnTo>
                  <a:pt x="101" y="0"/>
                </a:lnTo>
                <a:lnTo>
                  <a:pt x="101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00" name="Freeform 283"/>
          <p:cNvSpPr>
            <a:spLocks/>
          </p:cNvSpPr>
          <p:nvPr/>
        </p:nvSpPr>
        <p:spPr bwMode="auto">
          <a:xfrm>
            <a:off x="7390468" y="3169040"/>
            <a:ext cx="170720" cy="64390"/>
          </a:xfrm>
          <a:custGeom>
            <a:avLst/>
            <a:gdLst>
              <a:gd name="T0" fmla="*/ 9 w 289"/>
              <a:gd name="T1" fmla="*/ 108 h 109"/>
              <a:gd name="T2" fmla="*/ 11 w 289"/>
              <a:gd name="T3" fmla="*/ 104 h 109"/>
              <a:gd name="T4" fmla="*/ 11 w 289"/>
              <a:gd name="T5" fmla="*/ 103 h 109"/>
              <a:gd name="T6" fmla="*/ 13 w 289"/>
              <a:gd name="T7" fmla="*/ 101 h 109"/>
              <a:gd name="T8" fmla="*/ 13 w 289"/>
              <a:gd name="T9" fmla="*/ 99 h 109"/>
              <a:gd name="T10" fmla="*/ 11 w 289"/>
              <a:gd name="T11" fmla="*/ 96 h 109"/>
              <a:gd name="T12" fmla="*/ 13 w 289"/>
              <a:gd name="T13" fmla="*/ 93 h 109"/>
              <a:gd name="T14" fmla="*/ 16 w 289"/>
              <a:gd name="T15" fmla="*/ 90 h 109"/>
              <a:gd name="T16" fmla="*/ 22 w 289"/>
              <a:gd name="T17" fmla="*/ 82 h 109"/>
              <a:gd name="T18" fmla="*/ 27 w 289"/>
              <a:gd name="T19" fmla="*/ 77 h 109"/>
              <a:gd name="T20" fmla="*/ 34 w 289"/>
              <a:gd name="T21" fmla="*/ 69 h 109"/>
              <a:gd name="T22" fmla="*/ 45 w 289"/>
              <a:gd name="T23" fmla="*/ 67 h 109"/>
              <a:gd name="T24" fmla="*/ 53 w 289"/>
              <a:gd name="T25" fmla="*/ 57 h 109"/>
              <a:gd name="T26" fmla="*/ 60 w 289"/>
              <a:gd name="T27" fmla="*/ 56 h 109"/>
              <a:gd name="T28" fmla="*/ 65 w 289"/>
              <a:gd name="T29" fmla="*/ 54 h 109"/>
              <a:gd name="T30" fmla="*/ 66 w 289"/>
              <a:gd name="T31" fmla="*/ 49 h 109"/>
              <a:gd name="T32" fmla="*/ 68 w 289"/>
              <a:gd name="T33" fmla="*/ 47 h 109"/>
              <a:gd name="T34" fmla="*/ 71 w 289"/>
              <a:gd name="T35" fmla="*/ 46 h 109"/>
              <a:gd name="T36" fmla="*/ 76 w 289"/>
              <a:gd name="T37" fmla="*/ 46 h 109"/>
              <a:gd name="T38" fmla="*/ 83 w 289"/>
              <a:gd name="T39" fmla="*/ 46 h 109"/>
              <a:gd name="T40" fmla="*/ 86 w 289"/>
              <a:gd name="T41" fmla="*/ 46 h 109"/>
              <a:gd name="T42" fmla="*/ 89 w 289"/>
              <a:gd name="T43" fmla="*/ 46 h 109"/>
              <a:gd name="T44" fmla="*/ 94 w 289"/>
              <a:gd name="T45" fmla="*/ 47 h 109"/>
              <a:gd name="T46" fmla="*/ 97 w 289"/>
              <a:gd name="T47" fmla="*/ 44 h 109"/>
              <a:gd name="T48" fmla="*/ 105 w 289"/>
              <a:gd name="T49" fmla="*/ 44 h 109"/>
              <a:gd name="T50" fmla="*/ 112 w 289"/>
              <a:gd name="T51" fmla="*/ 44 h 109"/>
              <a:gd name="T52" fmla="*/ 117 w 289"/>
              <a:gd name="T53" fmla="*/ 47 h 109"/>
              <a:gd name="T54" fmla="*/ 123 w 289"/>
              <a:gd name="T55" fmla="*/ 46 h 109"/>
              <a:gd name="T56" fmla="*/ 128 w 289"/>
              <a:gd name="T57" fmla="*/ 44 h 109"/>
              <a:gd name="T58" fmla="*/ 138 w 289"/>
              <a:gd name="T59" fmla="*/ 39 h 109"/>
              <a:gd name="T60" fmla="*/ 141 w 289"/>
              <a:gd name="T61" fmla="*/ 34 h 109"/>
              <a:gd name="T62" fmla="*/ 144 w 289"/>
              <a:gd name="T63" fmla="*/ 41 h 109"/>
              <a:gd name="T64" fmla="*/ 151 w 289"/>
              <a:gd name="T65" fmla="*/ 46 h 109"/>
              <a:gd name="T66" fmla="*/ 159 w 289"/>
              <a:gd name="T67" fmla="*/ 43 h 109"/>
              <a:gd name="T68" fmla="*/ 167 w 289"/>
              <a:gd name="T69" fmla="*/ 34 h 109"/>
              <a:gd name="T70" fmla="*/ 188 w 289"/>
              <a:gd name="T71" fmla="*/ 38 h 109"/>
              <a:gd name="T72" fmla="*/ 200 w 289"/>
              <a:gd name="T73" fmla="*/ 31 h 109"/>
              <a:gd name="T74" fmla="*/ 206 w 289"/>
              <a:gd name="T75" fmla="*/ 31 h 109"/>
              <a:gd name="T76" fmla="*/ 206 w 289"/>
              <a:gd name="T77" fmla="*/ 36 h 109"/>
              <a:gd name="T78" fmla="*/ 216 w 289"/>
              <a:gd name="T79" fmla="*/ 33 h 109"/>
              <a:gd name="T80" fmla="*/ 229 w 289"/>
              <a:gd name="T81" fmla="*/ 36 h 109"/>
              <a:gd name="T82" fmla="*/ 234 w 289"/>
              <a:gd name="T83" fmla="*/ 39 h 109"/>
              <a:gd name="T84" fmla="*/ 240 w 289"/>
              <a:gd name="T85" fmla="*/ 41 h 109"/>
              <a:gd name="T86" fmla="*/ 247 w 289"/>
              <a:gd name="T87" fmla="*/ 34 h 109"/>
              <a:gd name="T88" fmla="*/ 248 w 289"/>
              <a:gd name="T89" fmla="*/ 31 h 109"/>
              <a:gd name="T90" fmla="*/ 255 w 289"/>
              <a:gd name="T91" fmla="*/ 34 h 109"/>
              <a:gd name="T92" fmla="*/ 261 w 289"/>
              <a:gd name="T93" fmla="*/ 33 h 109"/>
              <a:gd name="T94" fmla="*/ 270 w 289"/>
              <a:gd name="T95" fmla="*/ 28 h 109"/>
              <a:gd name="T96" fmla="*/ 270 w 289"/>
              <a:gd name="T97" fmla="*/ 23 h 109"/>
              <a:gd name="T98" fmla="*/ 271 w 289"/>
              <a:gd name="T99" fmla="*/ 20 h 109"/>
              <a:gd name="T100" fmla="*/ 271 w 289"/>
              <a:gd name="T101" fmla="*/ 18 h 109"/>
              <a:gd name="T102" fmla="*/ 273 w 289"/>
              <a:gd name="T103" fmla="*/ 15 h 109"/>
              <a:gd name="T104" fmla="*/ 276 w 289"/>
              <a:gd name="T105" fmla="*/ 13 h 109"/>
              <a:gd name="T106" fmla="*/ 278 w 289"/>
              <a:gd name="T107" fmla="*/ 10 h 109"/>
              <a:gd name="T108" fmla="*/ 279 w 289"/>
              <a:gd name="T109" fmla="*/ 10 h 109"/>
              <a:gd name="T110" fmla="*/ 283 w 289"/>
              <a:gd name="T111" fmla="*/ 10 h 109"/>
              <a:gd name="T112" fmla="*/ 284 w 289"/>
              <a:gd name="T113" fmla="*/ 7 h 109"/>
              <a:gd name="T114" fmla="*/ 286 w 289"/>
              <a:gd name="T115" fmla="*/ 7 h 109"/>
              <a:gd name="T116" fmla="*/ 289 w 289"/>
              <a:gd name="T117" fmla="*/ 7 h 109"/>
              <a:gd name="T118" fmla="*/ 287 w 289"/>
              <a:gd name="T119" fmla="*/ 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9" h="109">
                <a:moveTo>
                  <a:pt x="0" y="109"/>
                </a:moveTo>
                <a:lnTo>
                  <a:pt x="4" y="108"/>
                </a:lnTo>
                <a:lnTo>
                  <a:pt x="6" y="106"/>
                </a:lnTo>
                <a:lnTo>
                  <a:pt x="8" y="106"/>
                </a:lnTo>
                <a:lnTo>
                  <a:pt x="8" y="106"/>
                </a:lnTo>
                <a:lnTo>
                  <a:pt x="9" y="108"/>
                </a:lnTo>
                <a:lnTo>
                  <a:pt x="9" y="108"/>
                </a:lnTo>
                <a:lnTo>
                  <a:pt x="9" y="108"/>
                </a:lnTo>
                <a:lnTo>
                  <a:pt x="11" y="106"/>
                </a:lnTo>
                <a:lnTo>
                  <a:pt x="9" y="106"/>
                </a:lnTo>
                <a:lnTo>
                  <a:pt x="11" y="106"/>
                </a:lnTo>
                <a:lnTo>
                  <a:pt x="11" y="104"/>
                </a:lnTo>
                <a:lnTo>
                  <a:pt x="11" y="104"/>
                </a:lnTo>
                <a:lnTo>
                  <a:pt x="11" y="104"/>
                </a:lnTo>
                <a:lnTo>
                  <a:pt x="11" y="103"/>
                </a:lnTo>
                <a:lnTo>
                  <a:pt x="11" y="103"/>
                </a:lnTo>
                <a:lnTo>
                  <a:pt x="11" y="103"/>
                </a:lnTo>
                <a:lnTo>
                  <a:pt x="11" y="103"/>
                </a:lnTo>
                <a:lnTo>
                  <a:pt x="11" y="103"/>
                </a:lnTo>
                <a:lnTo>
                  <a:pt x="11" y="103"/>
                </a:lnTo>
                <a:lnTo>
                  <a:pt x="11" y="103"/>
                </a:lnTo>
                <a:lnTo>
                  <a:pt x="11" y="101"/>
                </a:lnTo>
                <a:lnTo>
                  <a:pt x="11" y="101"/>
                </a:lnTo>
                <a:lnTo>
                  <a:pt x="13" y="101"/>
                </a:lnTo>
                <a:lnTo>
                  <a:pt x="13" y="101"/>
                </a:lnTo>
                <a:lnTo>
                  <a:pt x="13" y="101"/>
                </a:lnTo>
                <a:lnTo>
                  <a:pt x="13" y="99"/>
                </a:lnTo>
                <a:lnTo>
                  <a:pt x="13" y="99"/>
                </a:lnTo>
                <a:lnTo>
                  <a:pt x="11" y="99"/>
                </a:lnTo>
                <a:lnTo>
                  <a:pt x="13" y="99"/>
                </a:lnTo>
                <a:lnTo>
                  <a:pt x="11" y="98"/>
                </a:lnTo>
                <a:lnTo>
                  <a:pt x="11" y="98"/>
                </a:lnTo>
                <a:lnTo>
                  <a:pt x="11" y="98"/>
                </a:lnTo>
                <a:lnTo>
                  <a:pt x="11" y="98"/>
                </a:lnTo>
                <a:lnTo>
                  <a:pt x="11" y="96"/>
                </a:lnTo>
                <a:lnTo>
                  <a:pt x="11" y="96"/>
                </a:lnTo>
                <a:lnTo>
                  <a:pt x="11" y="96"/>
                </a:lnTo>
                <a:lnTo>
                  <a:pt x="11" y="95"/>
                </a:lnTo>
                <a:lnTo>
                  <a:pt x="11" y="95"/>
                </a:lnTo>
                <a:lnTo>
                  <a:pt x="11" y="95"/>
                </a:lnTo>
                <a:lnTo>
                  <a:pt x="11" y="93"/>
                </a:lnTo>
                <a:lnTo>
                  <a:pt x="13" y="93"/>
                </a:lnTo>
                <a:lnTo>
                  <a:pt x="14" y="93"/>
                </a:lnTo>
                <a:lnTo>
                  <a:pt x="14" y="91"/>
                </a:lnTo>
                <a:lnTo>
                  <a:pt x="14" y="91"/>
                </a:lnTo>
                <a:lnTo>
                  <a:pt x="14" y="90"/>
                </a:lnTo>
                <a:lnTo>
                  <a:pt x="14" y="90"/>
                </a:lnTo>
                <a:lnTo>
                  <a:pt x="16" y="90"/>
                </a:lnTo>
                <a:lnTo>
                  <a:pt x="16" y="88"/>
                </a:lnTo>
                <a:lnTo>
                  <a:pt x="17" y="85"/>
                </a:lnTo>
                <a:lnTo>
                  <a:pt x="17" y="85"/>
                </a:lnTo>
                <a:lnTo>
                  <a:pt x="19" y="85"/>
                </a:lnTo>
                <a:lnTo>
                  <a:pt x="21" y="83"/>
                </a:lnTo>
                <a:lnTo>
                  <a:pt x="22" y="82"/>
                </a:lnTo>
                <a:lnTo>
                  <a:pt x="24" y="80"/>
                </a:lnTo>
                <a:lnTo>
                  <a:pt x="24" y="80"/>
                </a:lnTo>
                <a:lnTo>
                  <a:pt x="26" y="80"/>
                </a:lnTo>
                <a:lnTo>
                  <a:pt x="26" y="80"/>
                </a:lnTo>
                <a:lnTo>
                  <a:pt x="27" y="78"/>
                </a:lnTo>
                <a:lnTo>
                  <a:pt x="27" y="77"/>
                </a:lnTo>
                <a:lnTo>
                  <a:pt x="27" y="75"/>
                </a:lnTo>
                <a:lnTo>
                  <a:pt x="30" y="72"/>
                </a:lnTo>
                <a:lnTo>
                  <a:pt x="32" y="72"/>
                </a:lnTo>
                <a:lnTo>
                  <a:pt x="32" y="72"/>
                </a:lnTo>
                <a:lnTo>
                  <a:pt x="34" y="70"/>
                </a:lnTo>
                <a:lnTo>
                  <a:pt x="34" y="69"/>
                </a:lnTo>
                <a:lnTo>
                  <a:pt x="34" y="69"/>
                </a:lnTo>
                <a:lnTo>
                  <a:pt x="35" y="67"/>
                </a:lnTo>
                <a:lnTo>
                  <a:pt x="37" y="67"/>
                </a:lnTo>
                <a:lnTo>
                  <a:pt x="42" y="67"/>
                </a:lnTo>
                <a:lnTo>
                  <a:pt x="43" y="67"/>
                </a:lnTo>
                <a:lnTo>
                  <a:pt x="45" y="67"/>
                </a:lnTo>
                <a:lnTo>
                  <a:pt x="45" y="67"/>
                </a:lnTo>
                <a:lnTo>
                  <a:pt x="47" y="64"/>
                </a:lnTo>
                <a:lnTo>
                  <a:pt x="47" y="64"/>
                </a:lnTo>
                <a:lnTo>
                  <a:pt x="50" y="62"/>
                </a:lnTo>
                <a:lnTo>
                  <a:pt x="52" y="59"/>
                </a:lnTo>
                <a:lnTo>
                  <a:pt x="53" y="57"/>
                </a:lnTo>
                <a:lnTo>
                  <a:pt x="53" y="57"/>
                </a:lnTo>
                <a:lnTo>
                  <a:pt x="55" y="57"/>
                </a:lnTo>
                <a:lnTo>
                  <a:pt x="56" y="57"/>
                </a:lnTo>
                <a:lnTo>
                  <a:pt x="58" y="57"/>
                </a:lnTo>
                <a:lnTo>
                  <a:pt x="60" y="56"/>
                </a:lnTo>
                <a:lnTo>
                  <a:pt x="60" y="56"/>
                </a:lnTo>
                <a:lnTo>
                  <a:pt x="61" y="56"/>
                </a:lnTo>
                <a:lnTo>
                  <a:pt x="61" y="56"/>
                </a:lnTo>
                <a:lnTo>
                  <a:pt x="61" y="54"/>
                </a:lnTo>
                <a:lnTo>
                  <a:pt x="63" y="54"/>
                </a:lnTo>
                <a:lnTo>
                  <a:pt x="63" y="54"/>
                </a:lnTo>
                <a:lnTo>
                  <a:pt x="65" y="54"/>
                </a:lnTo>
                <a:lnTo>
                  <a:pt x="63" y="52"/>
                </a:lnTo>
                <a:lnTo>
                  <a:pt x="65" y="52"/>
                </a:lnTo>
                <a:lnTo>
                  <a:pt x="65" y="51"/>
                </a:lnTo>
                <a:lnTo>
                  <a:pt x="65" y="49"/>
                </a:lnTo>
                <a:lnTo>
                  <a:pt x="65" y="49"/>
                </a:lnTo>
                <a:lnTo>
                  <a:pt x="66" y="49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68" y="47"/>
                </a:lnTo>
                <a:lnTo>
                  <a:pt x="68" y="47"/>
                </a:lnTo>
                <a:lnTo>
                  <a:pt x="70" y="47"/>
                </a:lnTo>
                <a:lnTo>
                  <a:pt x="70" y="47"/>
                </a:lnTo>
                <a:lnTo>
                  <a:pt x="70" y="47"/>
                </a:lnTo>
                <a:lnTo>
                  <a:pt x="71" y="46"/>
                </a:lnTo>
                <a:lnTo>
                  <a:pt x="71" y="46"/>
                </a:lnTo>
                <a:lnTo>
                  <a:pt x="71" y="46"/>
                </a:lnTo>
                <a:lnTo>
                  <a:pt x="71" y="46"/>
                </a:lnTo>
                <a:lnTo>
                  <a:pt x="73" y="46"/>
                </a:lnTo>
                <a:lnTo>
                  <a:pt x="74" y="44"/>
                </a:lnTo>
                <a:lnTo>
                  <a:pt x="76" y="44"/>
                </a:lnTo>
                <a:lnTo>
                  <a:pt x="76" y="46"/>
                </a:lnTo>
                <a:lnTo>
                  <a:pt x="78" y="46"/>
                </a:lnTo>
                <a:lnTo>
                  <a:pt x="81" y="44"/>
                </a:lnTo>
                <a:lnTo>
                  <a:pt x="83" y="46"/>
                </a:lnTo>
                <a:lnTo>
                  <a:pt x="83" y="46"/>
                </a:lnTo>
                <a:lnTo>
                  <a:pt x="83" y="46"/>
                </a:lnTo>
                <a:lnTo>
                  <a:pt x="83" y="46"/>
                </a:lnTo>
                <a:lnTo>
                  <a:pt x="84" y="46"/>
                </a:lnTo>
                <a:lnTo>
                  <a:pt x="84" y="47"/>
                </a:lnTo>
                <a:lnTo>
                  <a:pt x="84" y="47"/>
                </a:lnTo>
                <a:lnTo>
                  <a:pt x="84" y="47"/>
                </a:lnTo>
                <a:lnTo>
                  <a:pt x="84" y="47"/>
                </a:lnTo>
                <a:lnTo>
                  <a:pt x="86" y="46"/>
                </a:lnTo>
                <a:lnTo>
                  <a:pt x="86" y="47"/>
                </a:lnTo>
                <a:lnTo>
                  <a:pt x="87" y="46"/>
                </a:lnTo>
                <a:lnTo>
                  <a:pt x="87" y="46"/>
                </a:lnTo>
                <a:lnTo>
                  <a:pt x="87" y="46"/>
                </a:lnTo>
                <a:lnTo>
                  <a:pt x="87" y="46"/>
                </a:lnTo>
                <a:lnTo>
                  <a:pt x="89" y="46"/>
                </a:lnTo>
                <a:lnTo>
                  <a:pt x="89" y="46"/>
                </a:lnTo>
                <a:lnTo>
                  <a:pt x="91" y="46"/>
                </a:lnTo>
                <a:lnTo>
                  <a:pt x="91" y="46"/>
                </a:lnTo>
                <a:lnTo>
                  <a:pt x="92" y="46"/>
                </a:lnTo>
                <a:lnTo>
                  <a:pt x="92" y="47"/>
                </a:lnTo>
                <a:lnTo>
                  <a:pt x="94" y="47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7" y="44"/>
                </a:lnTo>
                <a:lnTo>
                  <a:pt x="99" y="44"/>
                </a:lnTo>
                <a:lnTo>
                  <a:pt x="100" y="44"/>
                </a:lnTo>
                <a:lnTo>
                  <a:pt x="102" y="44"/>
                </a:lnTo>
                <a:lnTo>
                  <a:pt x="104" y="44"/>
                </a:lnTo>
                <a:lnTo>
                  <a:pt x="105" y="44"/>
                </a:lnTo>
                <a:lnTo>
                  <a:pt x="105" y="44"/>
                </a:lnTo>
                <a:lnTo>
                  <a:pt x="107" y="44"/>
                </a:lnTo>
                <a:lnTo>
                  <a:pt x="109" y="44"/>
                </a:lnTo>
                <a:lnTo>
                  <a:pt x="110" y="44"/>
                </a:lnTo>
                <a:lnTo>
                  <a:pt x="110" y="44"/>
                </a:lnTo>
                <a:lnTo>
                  <a:pt x="110" y="44"/>
                </a:lnTo>
                <a:lnTo>
                  <a:pt x="112" y="44"/>
                </a:lnTo>
                <a:lnTo>
                  <a:pt x="113" y="46"/>
                </a:lnTo>
                <a:lnTo>
                  <a:pt x="113" y="44"/>
                </a:lnTo>
                <a:lnTo>
                  <a:pt x="113" y="46"/>
                </a:lnTo>
                <a:lnTo>
                  <a:pt x="115" y="46"/>
                </a:lnTo>
                <a:lnTo>
                  <a:pt x="117" y="47"/>
                </a:lnTo>
                <a:lnTo>
                  <a:pt x="117" y="47"/>
                </a:lnTo>
                <a:lnTo>
                  <a:pt x="118" y="47"/>
                </a:lnTo>
                <a:lnTo>
                  <a:pt x="120" y="47"/>
                </a:lnTo>
                <a:lnTo>
                  <a:pt x="120" y="49"/>
                </a:lnTo>
                <a:lnTo>
                  <a:pt x="122" y="47"/>
                </a:lnTo>
                <a:lnTo>
                  <a:pt x="122" y="46"/>
                </a:lnTo>
                <a:lnTo>
                  <a:pt x="123" y="46"/>
                </a:lnTo>
                <a:lnTo>
                  <a:pt x="123" y="44"/>
                </a:lnTo>
                <a:lnTo>
                  <a:pt x="125" y="44"/>
                </a:lnTo>
                <a:lnTo>
                  <a:pt x="125" y="44"/>
                </a:lnTo>
                <a:lnTo>
                  <a:pt x="126" y="44"/>
                </a:lnTo>
                <a:lnTo>
                  <a:pt x="128" y="44"/>
                </a:lnTo>
                <a:lnTo>
                  <a:pt x="128" y="44"/>
                </a:lnTo>
                <a:lnTo>
                  <a:pt x="130" y="44"/>
                </a:lnTo>
                <a:lnTo>
                  <a:pt x="136" y="43"/>
                </a:lnTo>
                <a:lnTo>
                  <a:pt x="136" y="43"/>
                </a:lnTo>
                <a:lnTo>
                  <a:pt x="138" y="41"/>
                </a:lnTo>
                <a:lnTo>
                  <a:pt x="138" y="41"/>
                </a:lnTo>
                <a:lnTo>
                  <a:pt x="138" y="39"/>
                </a:lnTo>
                <a:lnTo>
                  <a:pt x="138" y="38"/>
                </a:lnTo>
                <a:lnTo>
                  <a:pt x="138" y="38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41" y="34"/>
                </a:lnTo>
                <a:lnTo>
                  <a:pt x="141" y="36"/>
                </a:lnTo>
                <a:lnTo>
                  <a:pt x="143" y="36"/>
                </a:lnTo>
                <a:lnTo>
                  <a:pt x="144" y="36"/>
                </a:lnTo>
                <a:lnTo>
                  <a:pt x="144" y="39"/>
                </a:lnTo>
                <a:lnTo>
                  <a:pt x="146" y="41"/>
                </a:lnTo>
                <a:lnTo>
                  <a:pt x="144" y="41"/>
                </a:lnTo>
                <a:lnTo>
                  <a:pt x="146" y="43"/>
                </a:lnTo>
                <a:lnTo>
                  <a:pt x="146" y="46"/>
                </a:lnTo>
                <a:lnTo>
                  <a:pt x="148" y="46"/>
                </a:lnTo>
                <a:lnTo>
                  <a:pt x="149" y="47"/>
                </a:lnTo>
                <a:lnTo>
                  <a:pt x="149" y="47"/>
                </a:lnTo>
                <a:lnTo>
                  <a:pt x="151" y="46"/>
                </a:lnTo>
                <a:lnTo>
                  <a:pt x="152" y="47"/>
                </a:lnTo>
                <a:lnTo>
                  <a:pt x="152" y="47"/>
                </a:lnTo>
                <a:lnTo>
                  <a:pt x="152" y="49"/>
                </a:lnTo>
                <a:lnTo>
                  <a:pt x="154" y="49"/>
                </a:lnTo>
                <a:lnTo>
                  <a:pt x="157" y="46"/>
                </a:lnTo>
                <a:lnTo>
                  <a:pt x="159" y="43"/>
                </a:lnTo>
                <a:lnTo>
                  <a:pt x="159" y="43"/>
                </a:lnTo>
                <a:lnTo>
                  <a:pt x="157" y="39"/>
                </a:lnTo>
                <a:lnTo>
                  <a:pt x="157" y="39"/>
                </a:lnTo>
                <a:lnTo>
                  <a:pt x="159" y="39"/>
                </a:lnTo>
                <a:lnTo>
                  <a:pt x="165" y="38"/>
                </a:lnTo>
                <a:lnTo>
                  <a:pt x="167" y="34"/>
                </a:lnTo>
                <a:lnTo>
                  <a:pt x="175" y="34"/>
                </a:lnTo>
                <a:lnTo>
                  <a:pt x="177" y="36"/>
                </a:lnTo>
                <a:lnTo>
                  <a:pt x="178" y="38"/>
                </a:lnTo>
                <a:lnTo>
                  <a:pt x="183" y="38"/>
                </a:lnTo>
                <a:lnTo>
                  <a:pt x="185" y="38"/>
                </a:lnTo>
                <a:lnTo>
                  <a:pt x="188" y="38"/>
                </a:lnTo>
                <a:lnTo>
                  <a:pt x="190" y="38"/>
                </a:lnTo>
                <a:lnTo>
                  <a:pt x="191" y="36"/>
                </a:lnTo>
                <a:lnTo>
                  <a:pt x="193" y="34"/>
                </a:lnTo>
                <a:lnTo>
                  <a:pt x="195" y="33"/>
                </a:lnTo>
                <a:lnTo>
                  <a:pt x="196" y="33"/>
                </a:lnTo>
                <a:lnTo>
                  <a:pt x="200" y="31"/>
                </a:lnTo>
                <a:lnTo>
                  <a:pt x="201" y="31"/>
                </a:lnTo>
                <a:lnTo>
                  <a:pt x="203" y="31"/>
                </a:lnTo>
                <a:lnTo>
                  <a:pt x="204" y="30"/>
                </a:lnTo>
                <a:lnTo>
                  <a:pt x="204" y="30"/>
                </a:lnTo>
                <a:lnTo>
                  <a:pt x="206" y="30"/>
                </a:lnTo>
                <a:lnTo>
                  <a:pt x="206" y="31"/>
                </a:lnTo>
                <a:lnTo>
                  <a:pt x="204" y="33"/>
                </a:lnTo>
                <a:lnTo>
                  <a:pt x="204" y="34"/>
                </a:lnTo>
                <a:lnTo>
                  <a:pt x="204" y="34"/>
                </a:lnTo>
                <a:lnTo>
                  <a:pt x="206" y="36"/>
                </a:lnTo>
                <a:lnTo>
                  <a:pt x="206" y="36"/>
                </a:lnTo>
                <a:lnTo>
                  <a:pt x="206" y="36"/>
                </a:lnTo>
                <a:lnTo>
                  <a:pt x="208" y="34"/>
                </a:lnTo>
                <a:lnTo>
                  <a:pt x="208" y="33"/>
                </a:lnTo>
                <a:lnTo>
                  <a:pt x="209" y="33"/>
                </a:lnTo>
                <a:lnTo>
                  <a:pt x="211" y="33"/>
                </a:lnTo>
                <a:lnTo>
                  <a:pt x="213" y="33"/>
                </a:lnTo>
                <a:lnTo>
                  <a:pt x="216" y="33"/>
                </a:lnTo>
                <a:lnTo>
                  <a:pt x="216" y="33"/>
                </a:lnTo>
                <a:lnTo>
                  <a:pt x="218" y="33"/>
                </a:lnTo>
                <a:lnTo>
                  <a:pt x="218" y="33"/>
                </a:lnTo>
                <a:lnTo>
                  <a:pt x="226" y="31"/>
                </a:lnTo>
                <a:lnTo>
                  <a:pt x="226" y="34"/>
                </a:lnTo>
                <a:lnTo>
                  <a:pt x="229" y="36"/>
                </a:lnTo>
                <a:lnTo>
                  <a:pt x="229" y="38"/>
                </a:lnTo>
                <a:lnTo>
                  <a:pt x="229" y="38"/>
                </a:lnTo>
                <a:lnTo>
                  <a:pt x="231" y="38"/>
                </a:lnTo>
                <a:lnTo>
                  <a:pt x="232" y="38"/>
                </a:lnTo>
                <a:lnTo>
                  <a:pt x="234" y="39"/>
                </a:lnTo>
                <a:lnTo>
                  <a:pt x="234" y="39"/>
                </a:lnTo>
                <a:lnTo>
                  <a:pt x="235" y="39"/>
                </a:lnTo>
                <a:lnTo>
                  <a:pt x="235" y="41"/>
                </a:lnTo>
                <a:lnTo>
                  <a:pt x="235" y="41"/>
                </a:lnTo>
                <a:lnTo>
                  <a:pt x="235" y="41"/>
                </a:lnTo>
                <a:lnTo>
                  <a:pt x="239" y="41"/>
                </a:lnTo>
                <a:lnTo>
                  <a:pt x="240" y="41"/>
                </a:lnTo>
                <a:lnTo>
                  <a:pt x="242" y="38"/>
                </a:lnTo>
                <a:lnTo>
                  <a:pt x="244" y="36"/>
                </a:lnTo>
                <a:lnTo>
                  <a:pt x="245" y="36"/>
                </a:lnTo>
                <a:lnTo>
                  <a:pt x="245" y="36"/>
                </a:lnTo>
                <a:lnTo>
                  <a:pt x="245" y="34"/>
                </a:lnTo>
                <a:lnTo>
                  <a:pt x="247" y="34"/>
                </a:lnTo>
                <a:lnTo>
                  <a:pt x="247" y="34"/>
                </a:lnTo>
                <a:lnTo>
                  <a:pt x="247" y="34"/>
                </a:lnTo>
                <a:lnTo>
                  <a:pt x="247" y="33"/>
                </a:lnTo>
                <a:lnTo>
                  <a:pt x="247" y="33"/>
                </a:lnTo>
                <a:lnTo>
                  <a:pt x="247" y="31"/>
                </a:lnTo>
                <a:lnTo>
                  <a:pt x="248" y="31"/>
                </a:lnTo>
                <a:lnTo>
                  <a:pt x="250" y="31"/>
                </a:lnTo>
                <a:lnTo>
                  <a:pt x="252" y="31"/>
                </a:lnTo>
                <a:lnTo>
                  <a:pt x="252" y="33"/>
                </a:lnTo>
                <a:lnTo>
                  <a:pt x="253" y="33"/>
                </a:lnTo>
                <a:lnTo>
                  <a:pt x="253" y="34"/>
                </a:lnTo>
                <a:lnTo>
                  <a:pt x="255" y="34"/>
                </a:lnTo>
                <a:lnTo>
                  <a:pt x="257" y="33"/>
                </a:lnTo>
                <a:lnTo>
                  <a:pt x="258" y="34"/>
                </a:lnTo>
                <a:lnTo>
                  <a:pt x="258" y="34"/>
                </a:lnTo>
                <a:lnTo>
                  <a:pt x="261" y="34"/>
                </a:lnTo>
                <a:lnTo>
                  <a:pt x="261" y="34"/>
                </a:lnTo>
                <a:lnTo>
                  <a:pt x="261" y="33"/>
                </a:lnTo>
                <a:lnTo>
                  <a:pt x="263" y="33"/>
                </a:lnTo>
                <a:lnTo>
                  <a:pt x="266" y="31"/>
                </a:lnTo>
                <a:lnTo>
                  <a:pt x="268" y="30"/>
                </a:lnTo>
                <a:lnTo>
                  <a:pt x="268" y="30"/>
                </a:lnTo>
                <a:lnTo>
                  <a:pt x="270" y="28"/>
                </a:lnTo>
                <a:lnTo>
                  <a:pt x="270" y="28"/>
                </a:lnTo>
                <a:lnTo>
                  <a:pt x="270" y="26"/>
                </a:lnTo>
                <a:lnTo>
                  <a:pt x="270" y="25"/>
                </a:lnTo>
                <a:lnTo>
                  <a:pt x="270" y="25"/>
                </a:lnTo>
                <a:lnTo>
                  <a:pt x="270" y="25"/>
                </a:lnTo>
                <a:lnTo>
                  <a:pt x="270" y="23"/>
                </a:lnTo>
                <a:lnTo>
                  <a:pt x="270" y="23"/>
                </a:lnTo>
                <a:lnTo>
                  <a:pt x="270" y="21"/>
                </a:lnTo>
                <a:lnTo>
                  <a:pt x="271" y="21"/>
                </a:lnTo>
                <a:lnTo>
                  <a:pt x="271" y="21"/>
                </a:lnTo>
                <a:lnTo>
                  <a:pt x="271" y="21"/>
                </a:lnTo>
                <a:lnTo>
                  <a:pt x="271" y="21"/>
                </a:lnTo>
                <a:lnTo>
                  <a:pt x="271" y="20"/>
                </a:lnTo>
                <a:lnTo>
                  <a:pt x="271" y="20"/>
                </a:lnTo>
                <a:lnTo>
                  <a:pt x="271" y="20"/>
                </a:lnTo>
                <a:lnTo>
                  <a:pt x="271" y="20"/>
                </a:lnTo>
                <a:lnTo>
                  <a:pt x="271" y="20"/>
                </a:lnTo>
                <a:lnTo>
                  <a:pt x="271" y="18"/>
                </a:lnTo>
                <a:lnTo>
                  <a:pt x="271" y="18"/>
                </a:lnTo>
                <a:lnTo>
                  <a:pt x="271" y="18"/>
                </a:lnTo>
                <a:lnTo>
                  <a:pt x="271" y="17"/>
                </a:lnTo>
                <a:lnTo>
                  <a:pt x="271" y="17"/>
                </a:lnTo>
                <a:lnTo>
                  <a:pt x="271" y="15"/>
                </a:lnTo>
                <a:lnTo>
                  <a:pt x="273" y="15"/>
                </a:lnTo>
                <a:lnTo>
                  <a:pt x="273" y="15"/>
                </a:lnTo>
                <a:lnTo>
                  <a:pt x="273" y="15"/>
                </a:lnTo>
                <a:lnTo>
                  <a:pt x="273" y="15"/>
                </a:lnTo>
                <a:lnTo>
                  <a:pt x="274" y="15"/>
                </a:lnTo>
                <a:lnTo>
                  <a:pt x="276" y="15"/>
                </a:lnTo>
                <a:lnTo>
                  <a:pt x="276" y="15"/>
                </a:lnTo>
                <a:lnTo>
                  <a:pt x="276" y="13"/>
                </a:lnTo>
                <a:lnTo>
                  <a:pt x="278" y="13"/>
                </a:lnTo>
                <a:lnTo>
                  <a:pt x="276" y="12"/>
                </a:lnTo>
                <a:lnTo>
                  <a:pt x="276" y="12"/>
                </a:lnTo>
                <a:lnTo>
                  <a:pt x="276" y="10"/>
                </a:lnTo>
                <a:lnTo>
                  <a:pt x="276" y="10"/>
                </a:lnTo>
                <a:lnTo>
                  <a:pt x="278" y="10"/>
                </a:lnTo>
                <a:lnTo>
                  <a:pt x="278" y="10"/>
                </a:lnTo>
                <a:lnTo>
                  <a:pt x="279" y="10"/>
                </a:lnTo>
                <a:lnTo>
                  <a:pt x="279" y="10"/>
                </a:lnTo>
                <a:lnTo>
                  <a:pt x="279" y="10"/>
                </a:lnTo>
                <a:lnTo>
                  <a:pt x="279" y="10"/>
                </a:lnTo>
                <a:lnTo>
                  <a:pt x="279" y="10"/>
                </a:lnTo>
                <a:lnTo>
                  <a:pt x="281" y="10"/>
                </a:lnTo>
                <a:lnTo>
                  <a:pt x="281" y="10"/>
                </a:lnTo>
                <a:lnTo>
                  <a:pt x="283" y="10"/>
                </a:lnTo>
                <a:lnTo>
                  <a:pt x="283" y="10"/>
                </a:lnTo>
                <a:lnTo>
                  <a:pt x="283" y="10"/>
                </a:lnTo>
                <a:lnTo>
                  <a:pt x="283" y="10"/>
                </a:lnTo>
                <a:lnTo>
                  <a:pt x="283" y="10"/>
                </a:lnTo>
                <a:lnTo>
                  <a:pt x="283" y="8"/>
                </a:lnTo>
                <a:lnTo>
                  <a:pt x="284" y="8"/>
                </a:lnTo>
                <a:lnTo>
                  <a:pt x="284" y="8"/>
                </a:lnTo>
                <a:lnTo>
                  <a:pt x="284" y="8"/>
                </a:lnTo>
                <a:lnTo>
                  <a:pt x="284" y="7"/>
                </a:lnTo>
                <a:lnTo>
                  <a:pt x="284" y="7"/>
                </a:lnTo>
                <a:lnTo>
                  <a:pt x="284" y="7"/>
                </a:lnTo>
                <a:lnTo>
                  <a:pt x="284" y="7"/>
                </a:lnTo>
                <a:lnTo>
                  <a:pt x="284" y="7"/>
                </a:lnTo>
                <a:lnTo>
                  <a:pt x="286" y="7"/>
                </a:lnTo>
                <a:lnTo>
                  <a:pt x="286" y="7"/>
                </a:lnTo>
                <a:lnTo>
                  <a:pt x="286" y="7"/>
                </a:lnTo>
                <a:lnTo>
                  <a:pt x="286" y="7"/>
                </a:lnTo>
                <a:lnTo>
                  <a:pt x="286" y="7"/>
                </a:lnTo>
                <a:lnTo>
                  <a:pt x="287" y="7"/>
                </a:lnTo>
                <a:lnTo>
                  <a:pt x="287" y="7"/>
                </a:lnTo>
                <a:lnTo>
                  <a:pt x="289" y="7"/>
                </a:lnTo>
                <a:lnTo>
                  <a:pt x="287" y="5"/>
                </a:lnTo>
                <a:lnTo>
                  <a:pt x="287" y="5"/>
                </a:lnTo>
                <a:lnTo>
                  <a:pt x="287" y="3"/>
                </a:lnTo>
                <a:lnTo>
                  <a:pt x="287" y="3"/>
                </a:lnTo>
                <a:lnTo>
                  <a:pt x="287" y="3"/>
                </a:lnTo>
                <a:lnTo>
                  <a:pt x="287" y="2"/>
                </a:lnTo>
                <a:lnTo>
                  <a:pt x="287" y="2"/>
                </a:lnTo>
                <a:lnTo>
                  <a:pt x="287" y="2"/>
                </a:lnTo>
                <a:lnTo>
                  <a:pt x="287" y="2"/>
                </a:lnTo>
                <a:lnTo>
                  <a:pt x="289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01" name="Freeform 284"/>
          <p:cNvSpPr>
            <a:spLocks/>
          </p:cNvSpPr>
          <p:nvPr/>
        </p:nvSpPr>
        <p:spPr bwMode="auto">
          <a:xfrm>
            <a:off x="7561188" y="3169040"/>
            <a:ext cx="95107" cy="47258"/>
          </a:xfrm>
          <a:custGeom>
            <a:avLst/>
            <a:gdLst>
              <a:gd name="T0" fmla="*/ 2 w 161"/>
              <a:gd name="T1" fmla="*/ 0 h 80"/>
              <a:gd name="T2" fmla="*/ 3 w 161"/>
              <a:gd name="T3" fmla="*/ 2 h 80"/>
              <a:gd name="T4" fmla="*/ 2 w 161"/>
              <a:gd name="T5" fmla="*/ 5 h 80"/>
              <a:gd name="T6" fmla="*/ 3 w 161"/>
              <a:gd name="T7" fmla="*/ 7 h 80"/>
              <a:gd name="T8" fmla="*/ 5 w 161"/>
              <a:gd name="T9" fmla="*/ 7 h 80"/>
              <a:gd name="T10" fmla="*/ 7 w 161"/>
              <a:gd name="T11" fmla="*/ 8 h 80"/>
              <a:gd name="T12" fmla="*/ 7 w 161"/>
              <a:gd name="T13" fmla="*/ 10 h 80"/>
              <a:gd name="T14" fmla="*/ 8 w 161"/>
              <a:gd name="T15" fmla="*/ 12 h 80"/>
              <a:gd name="T16" fmla="*/ 10 w 161"/>
              <a:gd name="T17" fmla="*/ 13 h 80"/>
              <a:gd name="T18" fmla="*/ 10 w 161"/>
              <a:gd name="T19" fmla="*/ 15 h 80"/>
              <a:gd name="T20" fmla="*/ 10 w 161"/>
              <a:gd name="T21" fmla="*/ 18 h 80"/>
              <a:gd name="T22" fmla="*/ 13 w 161"/>
              <a:gd name="T23" fmla="*/ 20 h 80"/>
              <a:gd name="T24" fmla="*/ 15 w 161"/>
              <a:gd name="T25" fmla="*/ 21 h 80"/>
              <a:gd name="T26" fmla="*/ 15 w 161"/>
              <a:gd name="T27" fmla="*/ 21 h 80"/>
              <a:gd name="T28" fmla="*/ 16 w 161"/>
              <a:gd name="T29" fmla="*/ 23 h 80"/>
              <a:gd name="T30" fmla="*/ 18 w 161"/>
              <a:gd name="T31" fmla="*/ 23 h 80"/>
              <a:gd name="T32" fmla="*/ 20 w 161"/>
              <a:gd name="T33" fmla="*/ 25 h 80"/>
              <a:gd name="T34" fmla="*/ 20 w 161"/>
              <a:gd name="T35" fmla="*/ 26 h 80"/>
              <a:gd name="T36" fmla="*/ 20 w 161"/>
              <a:gd name="T37" fmla="*/ 26 h 80"/>
              <a:gd name="T38" fmla="*/ 21 w 161"/>
              <a:gd name="T39" fmla="*/ 30 h 80"/>
              <a:gd name="T40" fmla="*/ 21 w 161"/>
              <a:gd name="T41" fmla="*/ 31 h 80"/>
              <a:gd name="T42" fmla="*/ 23 w 161"/>
              <a:gd name="T43" fmla="*/ 33 h 80"/>
              <a:gd name="T44" fmla="*/ 23 w 161"/>
              <a:gd name="T45" fmla="*/ 33 h 80"/>
              <a:gd name="T46" fmla="*/ 26 w 161"/>
              <a:gd name="T47" fmla="*/ 34 h 80"/>
              <a:gd name="T48" fmla="*/ 33 w 161"/>
              <a:gd name="T49" fmla="*/ 34 h 80"/>
              <a:gd name="T50" fmla="*/ 36 w 161"/>
              <a:gd name="T51" fmla="*/ 31 h 80"/>
              <a:gd name="T52" fmla="*/ 42 w 161"/>
              <a:gd name="T53" fmla="*/ 36 h 80"/>
              <a:gd name="T54" fmla="*/ 47 w 161"/>
              <a:gd name="T55" fmla="*/ 34 h 80"/>
              <a:gd name="T56" fmla="*/ 52 w 161"/>
              <a:gd name="T57" fmla="*/ 34 h 80"/>
              <a:gd name="T58" fmla="*/ 55 w 161"/>
              <a:gd name="T59" fmla="*/ 34 h 80"/>
              <a:gd name="T60" fmla="*/ 57 w 161"/>
              <a:gd name="T61" fmla="*/ 31 h 80"/>
              <a:gd name="T62" fmla="*/ 62 w 161"/>
              <a:gd name="T63" fmla="*/ 31 h 80"/>
              <a:gd name="T64" fmla="*/ 70 w 161"/>
              <a:gd name="T65" fmla="*/ 33 h 80"/>
              <a:gd name="T66" fmla="*/ 72 w 161"/>
              <a:gd name="T67" fmla="*/ 30 h 80"/>
              <a:gd name="T68" fmla="*/ 73 w 161"/>
              <a:gd name="T69" fmla="*/ 34 h 80"/>
              <a:gd name="T70" fmla="*/ 73 w 161"/>
              <a:gd name="T71" fmla="*/ 38 h 80"/>
              <a:gd name="T72" fmla="*/ 78 w 161"/>
              <a:gd name="T73" fmla="*/ 39 h 80"/>
              <a:gd name="T74" fmla="*/ 85 w 161"/>
              <a:gd name="T75" fmla="*/ 41 h 80"/>
              <a:gd name="T76" fmla="*/ 88 w 161"/>
              <a:gd name="T77" fmla="*/ 44 h 80"/>
              <a:gd name="T78" fmla="*/ 91 w 161"/>
              <a:gd name="T79" fmla="*/ 47 h 80"/>
              <a:gd name="T80" fmla="*/ 99 w 161"/>
              <a:gd name="T81" fmla="*/ 49 h 80"/>
              <a:gd name="T82" fmla="*/ 104 w 161"/>
              <a:gd name="T83" fmla="*/ 49 h 80"/>
              <a:gd name="T84" fmla="*/ 106 w 161"/>
              <a:gd name="T85" fmla="*/ 51 h 80"/>
              <a:gd name="T86" fmla="*/ 114 w 161"/>
              <a:gd name="T87" fmla="*/ 59 h 80"/>
              <a:gd name="T88" fmla="*/ 120 w 161"/>
              <a:gd name="T89" fmla="*/ 60 h 80"/>
              <a:gd name="T90" fmla="*/ 125 w 161"/>
              <a:gd name="T91" fmla="*/ 65 h 80"/>
              <a:gd name="T92" fmla="*/ 130 w 161"/>
              <a:gd name="T93" fmla="*/ 72 h 80"/>
              <a:gd name="T94" fmla="*/ 137 w 161"/>
              <a:gd name="T95" fmla="*/ 75 h 80"/>
              <a:gd name="T96" fmla="*/ 140 w 161"/>
              <a:gd name="T97" fmla="*/ 78 h 80"/>
              <a:gd name="T98" fmla="*/ 143 w 161"/>
              <a:gd name="T99" fmla="*/ 78 h 80"/>
              <a:gd name="T100" fmla="*/ 151 w 161"/>
              <a:gd name="T101" fmla="*/ 78 h 80"/>
              <a:gd name="T102" fmla="*/ 155 w 161"/>
              <a:gd name="T103" fmla="*/ 80 h 80"/>
              <a:gd name="T104" fmla="*/ 161 w 161"/>
              <a:gd name="T105" fmla="*/ 7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1" h="80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3" y="3"/>
                </a:lnTo>
                <a:lnTo>
                  <a:pt x="3" y="3"/>
                </a:lnTo>
                <a:lnTo>
                  <a:pt x="2" y="5"/>
                </a:lnTo>
                <a:lnTo>
                  <a:pt x="2" y="5"/>
                </a:lnTo>
                <a:lnTo>
                  <a:pt x="3" y="5"/>
                </a:lnTo>
                <a:lnTo>
                  <a:pt x="3" y="5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5" y="7"/>
                </a:lnTo>
                <a:lnTo>
                  <a:pt x="5" y="7"/>
                </a:lnTo>
                <a:lnTo>
                  <a:pt x="5" y="7"/>
                </a:lnTo>
                <a:lnTo>
                  <a:pt x="5" y="8"/>
                </a:lnTo>
                <a:lnTo>
                  <a:pt x="5" y="8"/>
                </a:lnTo>
                <a:lnTo>
                  <a:pt x="7" y="8"/>
                </a:lnTo>
                <a:lnTo>
                  <a:pt x="5" y="8"/>
                </a:lnTo>
                <a:lnTo>
                  <a:pt x="7" y="10"/>
                </a:lnTo>
                <a:lnTo>
                  <a:pt x="7" y="10"/>
                </a:lnTo>
                <a:lnTo>
                  <a:pt x="7" y="10"/>
                </a:lnTo>
                <a:lnTo>
                  <a:pt x="7" y="10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10" y="12"/>
                </a:lnTo>
                <a:lnTo>
                  <a:pt x="10" y="12"/>
                </a:lnTo>
                <a:lnTo>
                  <a:pt x="10" y="13"/>
                </a:lnTo>
                <a:lnTo>
                  <a:pt x="10" y="13"/>
                </a:lnTo>
                <a:lnTo>
                  <a:pt x="10" y="13"/>
                </a:lnTo>
                <a:lnTo>
                  <a:pt x="10" y="15"/>
                </a:lnTo>
                <a:lnTo>
                  <a:pt x="10" y="15"/>
                </a:lnTo>
                <a:lnTo>
                  <a:pt x="10" y="15"/>
                </a:lnTo>
                <a:lnTo>
                  <a:pt x="10" y="15"/>
                </a:lnTo>
                <a:lnTo>
                  <a:pt x="10" y="17"/>
                </a:lnTo>
                <a:lnTo>
                  <a:pt x="10" y="17"/>
                </a:lnTo>
                <a:lnTo>
                  <a:pt x="10" y="18"/>
                </a:lnTo>
                <a:lnTo>
                  <a:pt x="11" y="18"/>
                </a:lnTo>
                <a:lnTo>
                  <a:pt x="11" y="20"/>
                </a:lnTo>
                <a:lnTo>
                  <a:pt x="11" y="20"/>
                </a:lnTo>
                <a:lnTo>
                  <a:pt x="13" y="20"/>
                </a:lnTo>
                <a:lnTo>
                  <a:pt x="13" y="20"/>
                </a:lnTo>
                <a:lnTo>
                  <a:pt x="13" y="21"/>
                </a:lnTo>
                <a:lnTo>
                  <a:pt x="15" y="21"/>
                </a:lnTo>
                <a:lnTo>
                  <a:pt x="15" y="21"/>
                </a:lnTo>
                <a:lnTo>
                  <a:pt x="15" y="21"/>
                </a:lnTo>
                <a:lnTo>
                  <a:pt x="15" y="21"/>
                </a:lnTo>
                <a:lnTo>
                  <a:pt x="15" y="21"/>
                </a:lnTo>
                <a:lnTo>
                  <a:pt x="15" y="21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8" y="23"/>
                </a:lnTo>
                <a:lnTo>
                  <a:pt x="18" y="23"/>
                </a:lnTo>
                <a:lnTo>
                  <a:pt x="18" y="25"/>
                </a:lnTo>
                <a:lnTo>
                  <a:pt x="18" y="23"/>
                </a:lnTo>
                <a:lnTo>
                  <a:pt x="20" y="25"/>
                </a:lnTo>
                <a:lnTo>
                  <a:pt x="20" y="25"/>
                </a:lnTo>
                <a:lnTo>
                  <a:pt x="20" y="25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8"/>
                </a:lnTo>
                <a:lnTo>
                  <a:pt x="21" y="28"/>
                </a:lnTo>
                <a:lnTo>
                  <a:pt x="21" y="28"/>
                </a:lnTo>
                <a:lnTo>
                  <a:pt x="21" y="30"/>
                </a:lnTo>
                <a:lnTo>
                  <a:pt x="21" y="30"/>
                </a:lnTo>
                <a:lnTo>
                  <a:pt x="21" y="30"/>
                </a:lnTo>
                <a:lnTo>
                  <a:pt x="21" y="30"/>
                </a:lnTo>
                <a:lnTo>
                  <a:pt x="21" y="31"/>
                </a:lnTo>
                <a:lnTo>
                  <a:pt x="21" y="31"/>
                </a:lnTo>
                <a:lnTo>
                  <a:pt x="21" y="33"/>
                </a:lnTo>
                <a:lnTo>
                  <a:pt x="23" y="33"/>
                </a:lnTo>
                <a:lnTo>
                  <a:pt x="23" y="33"/>
                </a:lnTo>
                <a:lnTo>
                  <a:pt x="23" y="33"/>
                </a:lnTo>
                <a:lnTo>
                  <a:pt x="23" y="33"/>
                </a:lnTo>
                <a:lnTo>
                  <a:pt x="23" y="34"/>
                </a:lnTo>
                <a:lnTo>
                  <a:pt x="23" y="33"/>
                </a:lnTo>
                <a:lnTo>
                  <a:pt x="24" y="34"/>
                </a:lnTo>
                <a:lnTo>
                  <a:pt x="24" y="34"/>
                </a:lnTo>
                <a:lnTo>
                  <a:pt x="26" y="34"/>
                </a:lnTo>
                <a:lnTo>
                  <a:pt x="26" y="34"/>
                </a:lnTo>
                <a:lnTo>
                  <a:pt x="29" y="34"/>
                </a:lnTo>
                <a:lnTo>
                  <a:pt x="29" y="34"/>
                </a:lnTo>
                <a:lnTo>
                  <a:pt x="33" y="34"/>
                </a:lnTo>
                <a:lnTo>
                  <a:pt x="33" y="34"/>
                </a:lnTo>
                <a:lnTo>
                  <a:pt x="34" y="33"/>
                </a:lnTo>
                <a:lnTo>
                  <a:pt x="34" y="33"/>
                </a:lnTo>
                <a:lnTo>
                  <a:pt x="34" y="31"/>
                </a:lnTo>
                <a:lnTo>
                  <a:pt x="36" y="31"/>
                </a:lnTo>
                <a:lnTo>
                  <a:pt x="37" y="34"/>
                </a:lnTo>
                <a:lnTo>
                  <a:pt x="39" y="34"/>
                </a:lnTo>
                <a:lnTo>
                  <a:pt x="41" y="36"/>
                </a:lnTo>
                <a:lnTo>
                  <a:pt x="42" y="36"/>
                </a:lnTo>
                <a:lnTo>
                  <a:pt x="42" y="36"/>
                </a:lnTo>
                <a:lnTo>
                  <a:pt x="44" y="36"/>
                </a:lnTo>
                <a:lnTo>
                  <a:pt x="44" y="34"/>
                </a:lnTo>
                <a:lnTo>
                  <a:pt x="47" y="34"/>
                </a:lnTo>
                <a:lnTo>
                  <a:pt x="49" y="33"/>
                </a:lnTo>
                <a:lnTo>
                  <a:pt x="50" y="34"/>
                </a:lnTo>
                <a:lnTo>
                  <a:pt x="50" y="34"/>
                </a:lnTo>
                <a:lnTo>
                  <a:pt x="52" y="34"/>
                </a:lnTo>
                <a:lnTo>
                  <a:pt x="52" y="33"/>
                </a:lnTo>
                <a:lnTo>
                  <a:pt x="54" y="33"/>
                </a:lnTo>
                <a:lnTo>
                  <a:pt x="54" y="34"/>
                </a:lnTo>
                <a:lnTo>
                  <a:pt x="55" y="34"/>
                </a:lnTo>
                <a:lnTo>
                  <a:pt x="57" y="34"/>
                </a:lnTo>
                <a:lnTo>
                  <a:pt x="57" y="33"/>
                </a:lnTo>
                <a:lnTo>
                  <a:pt x="57" y="33"/>
                </a:lnTo>
                <a:lnTo>
                  <a:pt x="57" y="31"/>
                </a:lnTo>
                <a:lnTo>
                  <a:pt x="59" y="31"/>
                </a:lnTo>
                <a:lnTo>
                  <a:pt x="59" y="30"/>
                </a:lnTo>
                <a:lnTo>
                  <a:pt x="60" y="30"/>
                </a:lnTo>
                <a:lnTo>
                  <a:pt x="62" y="31"/>
                </a:lnTo>
                <a:lnTo>
                  <a:pt x="62" y="33"/>
                </a:lnTo>
                <a:lnTo>
                  <a:pt x="65" y="33"/>
                </a:lnTo>
                <a:lnTo>
                  <a:pt x="68" y="33"/>
                </a:lnTo>
                <a:lnTo>
                  <a:pt x="70" y="33"/>
                </a:lnTo>
                <a:lnTo>
                  <a:pt x="70" y="31"/>
                </a:lnTo>
                <a:lnTo>
                  <a:pt x="70" y="30"/>
                </a:lnTo>
                <a:lnTo>
                  <a:pt x="72" y="30"/>
                </a:lnTo>
                <a:lnTo>
                  <a:pt x="72" y="30"/>
                </a:lnTo>
                <a:lnTo>
                  <a:pt x="72" y="31"/>
                </a:lnTo>
                <a:lnTo>
                  <a:pt x="72" y="33"/>
                </a:lnTo>
                <a:lnTo>
                  <a:pt x="73" y="33"/>
                </a:lnTo>
                <a:lnTo>
                  <a:pt x="73" y="34"/>
                </a:lnTo>
                <a:lnTo>
                  <a:pt x="73" y="36"/>
                </a:lnTo>
                <a:lnTo>
                  <a:pt x="73" y="36"/>
                </a:lnTo>
                <a:lnTo>
                  <a:pt x="75" y="36"/>
                </a:lnTo>
                <a:lnTo>
                  <a:pt x="73" y="38"/>
                </a:lnTo>
                <a:lnTo>
                  <a:pt x="73" y="38"/>
                </a:lnTo>
                <a:lnTo>
                  <a:pt x="73" y="38"/>
                </a:lnTo>
                <a:lnTo>
                  <a:pt x="77" y="39"/>
                </a:lnTo>
                <a:lnTo>
                  <a:pt x="78" y="39"/>
                </a:lnTo>
                <a:lnTo>
                  <a:pt x="78" y="39"/>
                </a:lnTo>
                <a:lnTo>
                  <a:pt x="80" y="41"/>
                </a:lnTo>
                <a:lnTo>
                  <a:pt x="83" y="41"/>
                </a:lnTo>
                <a:lnTo>
                  <a:pt x="85" y="41"/>
                </a:lnTo>
                <a:lnTo>
                  <a:pt x="85" y="41"/>
                </a:lnTo>
                <a:lnTo>
                  <a:pt x="86" y="43"/>
                </a:lnTo>
                <a:lnTo>
                  <a:pt x="86" y="43"/>
                </a:lnTo>
                <a:lnTo>
                  <a:pt x="88" y="44"/>
                </a:lnTo>
                <a:lnTo>
                  <a:pt x="90" y="44"/>
                </a:lnTo>
                <a:lnTo>
                  <a:pt x="90" y="46"/>
                </a:lnTo>
                <a:lnTo>
                  <a:pt x="90" y="46"/>
                </a:lnTo>
                <a:lnTo>
                  <a:pt x="91" y="47"/>
                </a:lnTo>
                <a:lnTo>
                  <a:pt x="93" y="47"/>
                </a:lnTo>
                <a:lnTo>
                  <a:pt x="96" y="47"/>
                </a:lnTo>
                <a:lnTo>
                  <a:pt x="98" y="47"/>
                </a:lnTo>
                <a:lnTo>
                  <a:pt x="99" y="49"/>
                </a:lnTo>
                <a:lnTo>
                  <a:pt x="101" y="49"/>
                </a:lnTo>
                <a:lnTo>
                  <a:pt x="103" y="51"/>
                </a:lnTo>
                <a:lnTo>
                  <a:pt x="103" y="51"/>
                </a:lnTo>
                <a:lnTo>
                  <a:pt x="104" y="49"/>
                </a:lnTo>
                <a:lnTo>
                  <a:pt x="104" y="49"/>
                </a:lnTo>
                <a:lnTo>
                  <a:pt x="106" y="51"/>
                </a:lnTo>
                <a:lnTo>
                  <a:pt x="106" y="51"/>
                </a:lnTo>
                <a:lnTo>
                  <a:pt x="106" y="51"/>
                </a:lnTo>
                <a:lnTo>
                  <a:pt x="107" y="52"/>
                </a:lnTo>
                <a:lnTo>
                  <a:pt x="111" y="56"/>
                </a:lnTo>
                <a:lnTo>
                  <a:pt x="112" y="57"/>
                </a:lnTo>
                <a:lnTo>
                  <a:pt x="114" y="59"/>
                </a:lnTo>
                <a:lnTo>
                  <a:pt x="116" y="59"/>
                </a:lnTo>
                <a:lnTo>
                  <a:pt x="117" y="59"/>
                </a:lnTo>
                <a:lnTo>
                  <a:pt x="119" y="60"/>
                </a:lnTo>
                <a:lnTo>
                  <a:pt x="120" y="60"/>
                </a:lnTo>
                <a:lnTo>
                  <a:pt x="122" y="62"/>
                </a:lnTo>
                <a:lnTo>
                  <a:pt x="124" y="62"/>
                </a:lnTo>
                <a:lnTo>
                  <a:pt x="125" y="64"/>
                </a:lnTo>
                <a:lnTo>
                  <a:pt x="125" y="65"/>
                </a:lnTo>
                <a:lnTo>
                  <a:pt x="125" y="67"/>
                </a:lnTo>
                <a:lnTo>
                  <a:pt x="125" y="69"/>
                </a:lnTo>
                <a:lnTo>
                  <a:pt x="127" y="69"/>
                </a:lnTo>
                <a:lnTo>
                  <a:pt x="130" y="72"/>
                </a:lnTo>
                <a:lnTo>
                  <a:pt x="132" y="73"/>
                </a:lnTo>
                <a:lnTo>
                  <a:pt x="133" y="75"/>
                </a:lnTo>
                <a:lnTo>
                  <a:pt x="135" y="75"/>
                </a:lnTo>
                <a:lnTo>
                  <a:pt x="137" y="75"/>
                </a:lnTo>
                <a:lnTo>
                  <a:pt x="137" y="75"/>
                </a:lnTo>
                <a:lnTo>
                  <a:pt x="138" y="75"/>
                </a:lnTo>
                <a:lnTo>
                  <a:pt x="140" y="77"/>
                </a:lnTo>
                <a:lnTo>
                  <a:pt x="140" y="78"/>
                </a:lnTo>
                <a:lnTo>
                  <a:pt x="140" y="78"/>
                </a:lnTo>
                <a:lnTo>
                  <a:pt x="140" y="78"/>
                </a:lnTo>
                <a:lnTo>
                  <a:pt x="142" y="78"/>
                </a:lnTo>
                <a:lnTo>
                  <a:pt x="143" y="78"/>
                </a:lnTo>
                <a:lnTo>
                  <a:pt x="145" y="78"/>
                </a:lnTo>
                <a:lnTo>
                  <a:pt x="146" y="78"/>
                </a:lnTo>
                <a:lnTo>
                  <a:pt x="150" y="80"/>
                </a:lnTo>
                <a:lnTo>
                  <a:pt x="151" y="78"/>
                </a:lnTo>
                <a:lnTo>
                  <a:pt x="151" y="80"/>
                </a:lnTo>
                <a:lnTo>
                  <a:pt x="153" y="80"/>
                </a:lnTo>
                <a:lnTo>
                  <a:pt x="153" y="80"/>
                </a:lnTo>
                <a:lnTo>
                  <a:pt x="155" y="80"/>
                </a:lnTo>
                <a:lnTo>
                  <a:pt x="155" y="80"/>
                </a:lnTo>
                <a:lnTo>
                  <a:pt x="156" y="80"/>
                </a:lnTo>
                <a:lnTo>
                  <a:pt x="159" y="78"/>
                </a:lnTo>
                <a:lnTo>
                  <a:pt x="161" y="78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02" name="Freeform 285"/>
          <p:cNvSpPr>
            <a:spLocks/>
          </p:cNvSpPr>
          <p:nvPr/>
        </p:nvSpPr>
        <p:spPr bwMode="auto">
          <a:xfrm>
            <a:off x="7651570" y="3052076"/>
            <a:ext cx="66161" cy="105740"/>
          </a:xfrm>
          <a:custGeom>
            <a:avLst/>
            <a:gdLst>
              <a:gd name="T0" fmla="*/ 0 w 112"/>
              <a:gd name="T1" fmla="*/ 3 h 179"/>
              <a:gd name="T2" fmla="*/ 5 w 112"/>
              <a:gd name="T3" fmla="*/ 3 h 179"/>
              <a:gd name="T4" fmla="*/ 16 w 112"/>
              <a:gd name="T5" fmla="*/ 1 h 179"/>
              <a:gd name="T6" fmla="*/ 16 w 112"/>
              <a:gd name="T7" fmla="*/ 8 h 179"/>
              <a:gd name="T8" fmla="*/ 15 w 112"/>
              <a:gd name="T9" fmla="*/ 14 h 179"/>
              <a:gd name="T10" fmla="*/ 21 w 112"/>
              <a:gd name="T11" fmla="*/ 16 h 179"/>
              <a:gd name="T12" fmla="*/ 28 w 112"/>
              <a:gd name="T13" fmla="*/ 18 h 179"/>
              <a:gd name="T14" fmla="*/ 31 w 112"/>
              <a:gd name="T15" fmla="*/ 21 h 179"/>
              <a:gd name="T16" fmla="*/ 37 w 112"/>
              <a:gd name="T17" fmla="*/ 23 h 179"/>
              <a:gd name="T18" fmla="*/ 45 w 112"/>
              <a:gd name="T19" fmla="*/ 26 h 179"/>
              <a:gd name="T20" fmla="*/ 47 w 112"/>
              <a:gd name="T21" fmla="*/ 34 h 179"/>
              <a:gd name="T22" fmla="*/ 47 w 112"/>
              <a:gd name="T23" fmla="*/ 39 h 179"/>
              <a:gd name="T24" fmla="*/ 47 w 112"/>
              <a:gd name="T25" fmla="*/ 49 h 179"/>
              <a:gd name="T26" fmla="*/ 44 w 112"/>
              <a:gd name="T27" fmla="*/ 52 h 179"/>
              <a:gd name="T28" fmla="*/ 44 w 112"/>
              <a:gd name="T29" fmla="*/ 57 h 179"/>
              <a:gd name="T30" fmla="*/ 42 w 112"/>
              <a:gd name="T31" fmla="*/ 58 h 179"/>
              <a:gd name="T32" fmla="*/ 45 w 112"/>
              <a:gd name="T33" fmla="*/ 58 h 179"/>
              <a:gd name="T34" fmla="*/ 45 w 112"/>
              <a:gd name="T35" fmla="*/ 65 h 179"/>
              <a:gd name="T36" fmla="*/ 49 w 112"/>
              <a:gd name="T37" fmla="*/ 76 h 179"/>
              <a:gd name="T38" fmla="*/ 47 w 112"/>
              <a:gd name="T39" fmla="*/ 86 h 179"/>
              <a:gd name="T40" fmla="*/ 45 w 112"/>
              <a:gd name="T41" fmla="*/ 93 h 179"/>
              <a:gd name="T42" fmla="*/ 47 w 112"/>
              <a:gd name="T43" fmla="*/ 96 h 179"/>
              <a:gd name="T44" fmla="*/ 50 w 112"/>
              <a:gd name="T45" fmla="*/ 93 h 179"/>
              <a:gd name="T46" fmla="*/ 52 w 112"/>
              <a:gd name="T47" fmla="*/ 91 h 179"/>
              <a:gd name="T48" fmla="*/ 54 w 112"/>
              <a:gd name="T49" fmla="*/ 89 h 179"/>
              <a:gd name="T50" fmla="*/ 57 w 112"/>
              <a:gd name="T51" fmla="*/ 89 h 179"/>
              <a:gd name="T52" fmla="*/ 63 w 112"/>
              <a:gd name="T53" fmla="*/ 88 h 179"/>
              <a:gd name="T54" fmla="*/ 68 w 112"/>
              <a:gd name="T55" fmla="*/ 91 h 179"/>
              <a:gd name="T56" fmla="*/ 70 w 112"/>
              <a:gd name="T57" fmla="*/ 89 h 179"/>
              <a:gd name="T58" fmla="*/ 72 w 112"/>
              <a:gd name="T59" fmla="*/ 91 h 179"/>
              <a:gd name="T60" fmla="*/ 72 w 112"/>
              <a:gd name="T61" fmla="*/ 94 h 179"/>
              <a:gd name="T62" fmla="*/ 70 w 112"/>
              <a:gd name="T63" fmla="*/ 96 h 179"/>
              <a:gd name="T64" fmla="*/ 68 w 112"/>
              <a:gd name="T65" fmla="*/ 99 h 179"/>
              <a:gd name="T66" fmla="*/ 68 w 112"/>
              <a:gd name="T67" fmla="*/ 102 h 179"/>
              <a:gd name="T68" fmla="*/ 70 w 112"/>
              <a:gd name="T69" fmla="*/ 104 h 179"/>
              <a:gd name="T70" fmla="*/ 73 w 112"/>
              <a:gd name="T71" fmla="*/ 106 h 179"/>
              <a:gd name="T72" fmla="*/ 78 w 112"/>
              <a:gd name="T73" fmla="*/ 109 h 179"/>
              <a:gd name="T74" fmla="*/ 80 w 112"/>
              <a:gd name="T75" fmla="*/ 112 h 179"/>
              <a:gd name="T76" fmla="*/ 85 w 112"/>
              <a:gd name="T77" fmla="*/ 122 h 179"/>
              <a:gd name="T78" fmla="*/ 94 w 112"/>
              <a:gd name="T79" fmla="*/ 122 h 179"/>
              <a:gd name="T80" fmla="*/ 94 w 112"/>
              <a:gd name="T81" fmla="*/ 125 h 179"/>
              <a:gd name="T82" fmla="*/ 93 w 112"/>
              <a:gd name="T83" fmla="*/ 127 h 179"/>
              <a:gd name="T84" fmla="*/ 93 w 112"/>
              <a:gd name="T85" fmla="*/ 130 h 179"/>
              <a:gd name="T86" fmla="*/ 93 w 112"/>
              <a:gd name="T87" fmla="*/ 132 h 179"/>
              <a:gd name="T88" fmla="*/ 96 w 112"/>
              <a:gd name="T89" fmla="*/ 133 h 179"/>
              <a:gd name="T90" fmla="*/ 99 w 112"/>
              <a:gd name="T91" fmla="*/ 136 h 179"/>
              <a:gd name="T92" fmla="*/ 102 w 112"/>
              <a:gd name="T93" fmla="*/ 141 h 179"/>
              <a:gd name="T94" fmla="*/ 102 w 112"/>
              <a:gd name="T95" fmla="*/ 146 h 179"/>
              <a:gd name="T96" fmla="*/ 104 w 112"/>
              <a:gd name="T97" fmla="*/ 149 h 179"/>
              <a:gd name="T98" fmla="*/ 111 w 112"/>
              <a:gd name="T99" fmla="*/ 159 h 179"/>
              <a:gd name="T100" fmla="*/ 112 w 112"/>
              <a:gd name="T101" fmla="*/ 166 h 179"/>
              <a:gd name="T102" fmla="*/ 111 w 112"/>
              <a:gd name="T103" fmla="*/ 171 h 179"/>
              <a:gd name="T104" fmla="*/ 111 w 112"/>
              <a:gd name="T105" fmla="*/ 174 h 179"/>
              <a:gd name="T106" fmla="*/ 111 w 112"/>
              <a:gd name="T107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2" h="179">
                <a:moveTo>
                  <a:pt x="0" y="5"/>
                </a:move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3" y="5"/>
                </a:lnTo>
                <a:lnTo>
                  <a:pt x="3" y="5"/>
                </a:lnTo>
                <a:lnTo>
                  <a:pt x="5" y="3"/>
                </a:lnTo>
                <a:lnTo>
                  <a:pt x="6" y="3"/>
                </a:lnTo>
                <a:lnTo>
                  <a:pt x="10" y="0"/>
                </a:lnTo>
                <a:lnTo>
                  <a:pt x="15" y="0"/>
                </a:lnTo>
                <a:lnTo>
                  <a:pt x="15" y="1"/>
                </a:lnTo>
                <a:lnTo>
                  <a:pt x="16" y="1"/>
                </a:lnTo>
                <a:lnTo>
                  <a:pt x="16" y="3"/>
                </a:lnTo>
                <a:lnTo>
                  <a:pt x="15" y="5"/>
                </a:lnTo>
                <a:lnTo>
                  <a:pt x="15" y="5"/>
                </a:lnTo>
                <a:lnTo>
                  <a:pt x="16" y="6"/>
                </a:lnTo>
                <a:lnTo>
                  <a:pt x="16" y="8"/>
                </a:lnTo>
                <a:lnTo>
                  <a:pt x="16" y="10"/>
                </a:lnTo>
                <a:lnTo>
                  <a:pt x="16" y="11"/>
                </a:lnTo>
                <a:lnTo>
                  <a:pt x="15" y="11"/>
                </a:lnTo>
                <a:lnTo>
                  <a:pt x="15" y="13"/>
                </a:lnTo>
                <a:lnTo>
                  <a:pt x="15" y="14"/>
                </a:lnTo>
                <a:lnTo>
                  <a:pt x="16" y="14"/>
                </a:lnTo>
                <a:lnTo>
                  <a:pt x="16" y="14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3" y="16"/>
                </a:lnTo>
                <a:lnTo>
                  <a:pt x="23" y="16"/>
                </a:lnTo>
                <a:lnTo>
                  <a:pt x="24" y="18"/>
                </a:lnTo>
                <a:lnTo>
                  <a:pt x="26" y="18"/>
                </a:lnTo>
                <a:lnTo>
                  <a:pt x="28" y="18"/>
                </a:lnTo>
                <a:lnTo>
                  <a:pt x="29" y="18"/>
                </a:lnTo>
                <a:lnTo>
                  <a:pt x="29" y="19"/>
                </a:lnTo>
                <a:lnTo>
                  <a:pt x="29" y="19"/>
                </a:lnTo>
                <a:lnTo>
                  <a:pt x="31" y="21"/>
                </a:lnTo>
                <a:lnTo>
                  <a:pt x="31" y="21"/>
                </a:lnTo>
                <a:lnTo>
                  <a:pt x="34" y="21"/>
                </a:lnTo>
                <a:lnTo>
                  <a:pt x="36" y="23"/>
                </a:lnTo>
                <a:lnTo>
                  <a:pt x="37" y="23"/>
                </a:lnTo>
                <a:lnTo>
                  <a:pt x="37" y="23"/>
                </a:lnTo>
                <a:lnTo>
                  <a:pt x="37" y="23"/>
                </a:lnTo>
                <a:lnTo>
                  <a:pt x="37" y="24"/>
                </a:lnTo>
                <a:lnTo>
                  <a:pt x="39" y="26"/>
                </a:lnTo>
                <a:lnTo>
                  <a:pt x="41" y="24"/>
                </a:lnTo>
                <a:lnTo>
                  <a:pt x="42" y="24"/>
                </a:lnTo>
                <a:lnTo>
                  <a:pt x="45" y="26"/>
                </a:lnTo>
                <a:lnTo>
                  <a:pt x="45" y="27"/>
                </a:lnTo>
                <a:lnTo>
                  <a:pt x="47" y="27"/>
                </a:lnTo>
                <a:lnTo>
                  <a:pt x="47" y="29"/>
                </a:lnTo>
                <a:lnTo>
                  <a:pt x="47" y="32"/>
                </a:lnTo>
                <a:lnTo>
                  <a:pt x="47" y="34"/>
                </a:lnTo>
                <a:lnTo>
                  <a:pt x="47" y="34"/>
                </a:lnTo>
                <a:lnTo>
                  <a:pt x="47" y="36"/>
                </a:lnTo>
                <a:lnTo>
                  <a:pt x="47" y="37"/>
                </a:lnTo>
                <a:lnTo>
                  <a:pt x="47" y="39"/>
                </a:lnTo>
                <a:lnTo>
                  <a:pt x="47" y="39"/>
                </a:lnTo>
                <a:lnTo>
                  <a:pt x="47" y="39"/>
                </a:lnTo>
                <a:lnTo>
                  <a:pt x="47" y="42"/>
                </a:lnTo>
                <a:lnTo>
                  <a:pt x="47" y="42"/>
                </a:lnTo>
                <a:lnTo>
                  <a:pt x="49" y="44"/>
                </a:lnTo>
                <a:lnTo>
                  <a:pt x="47" y="49"/>
                </a:lnTo>
                <a:lnTo>
                  <a:pt x="49" y="50"/>
                </a:lnTo>
                <a:lnTo>
                  <a:pt x="47" y="50"/>
                </a:lnTo>
                <a:lnTo>
                  <a:pt x="45" y="52"/>
                </a:lnTo>
                <a:lnTo>
                  <a:pt x="45" y="52"/>
                </a:lnTo>
                <a:lnTo>
                  <a:pt x="44" y="52"/>
                </a:lnTo>
                <a:lnTo>
                  <a:pt x="44" y="53"/>
                </a:lnTo>
                <a:lnTo>
                  <a:pt x="42" y="55"/>
                </a:lnTo>
                <a:lnTo>
                  <a:pt x="42" y="55"/>
                </a:lnTo>
                <a:lnTo>
                  <a:pt x="44" y="57"/>
                </a:lnTo>
                <a:lnTo>
                  <a:pt x="44" y="57"/>
                </a:lnTo>
                <a:lnTo>
                  <a:pt x="44" y="57"/>
                </a:lnTo>
                <a:lnTo>
                  <a:pt x="44" y="57"/>
                </a:lnTo>
                <a:lnTo>
                  <a:pt x="42" y="57"/>
                </a:lnTo>
                <a:lnTo>
                  <a:pt x="42" y="57"/>
                </a:lnTo>
                <a:lnTo>
                  <a:pt x="42" y="58"/>
                </a:lnTo>
                <a:lnTo>
                  <a:pt x="44" y="58"/>
                </a:lnTo>
                <a:lnTo>
                  <a:pt x="44" y="58"/>
                </a:lnTo>
                <a:lnTo>
                  <a:pt x="45" y="58"/>
                </a:lnTo>
                <a:lnTo>
                  <a:pt x="45" y="58"/>
                </a:lnTo>
                <a:lnTo>
                  <a:pt x="45" y="58"/>
                </a:lnTo>
                <a:lnTo>
                  <a:pt x="45" y="60"/>
                </a:lnTo>
                <a:lnTo>
                  <a:pt x="45" y="60"/>
                </a:lnTo>
                <a:lnTo>
                  <a:pt x="45" y="62"/>
                </a:lnTo>
                <a:lnTo>
                  <a:pt x="45" y="63"/>
                </a:lnTo>
                <a:lnTo>
                  <a:pt x="45" y="65"/>
                </a:lnTo>
                <a:lnTo>
                  <a:pt x="45" y="67"/>
                </a:lnTo>
                <a:lnTo>
                  <a:pt x="45" y="70"/>
                </a:lnTo>
                <a:lnTo>
                  <a:pt x="45" y="71"/>
                </a:lnTo>
                <a:lnTo>
                  <a:pt x="49" y="70"/>
                </a:lnTo>
                <a:lnTo>
                  <a:pt x="49" y="76"/>
                </a:lnTo>
                <a:lnTo>
                  <a:pt x="50" y="81"/>
                </a:lnTo>
                <a:lnTo>
                  <a:pt x="49" y="83"/>
                </a:lnTo>
                <a:lnTo>
                  <a:pt x="49" y="83"/>
                </a:lnTo>
                <a:lnTo>
                  <a:pt x="47" y="84"/>
                </a:lnTo>
                <a:lnTo>
                  <a:pt x="47" y="86"/>
                </a:lnTo>
                <a:lnTo>
                  <a:pt x="45" y="86"/>
                </a:lnTo>
                <a:lnTo>
                  <a:pt x="45" y="88"/>
                </a:lnTo>
                <a:lnTo>
                  <a:pt x="47" y="88"/>
                </a:lnTo>
                <a:lnTo>
                  <a:pt x="47" y="91"/>
                </a:lnTo>
                <a:lnTo>
                  <a:pt x="45" y="93"/>
                </a:lnTo>
                <a:lnTo>
                  <a:pt x="45" y="93"/>
                </a:lnTo>
                <a:lnTo>
                  <a:pt x="47" y="93"/>
                </a:lnTo>
                <a:lnTo>
                  <a:pt x="47" y="94"/>
                </a:lnTo>
                <a:lnTo>
                  <a:pt x="47" y="96"/>
                </a:lnTo>
                <a:lnTo>
                  <a:pt x="47" y="96"/>
                </a:lnTo>
                <a:lnTo>
                  <a:pt x="49" y="96"/>
                </a:lnTo>
                <a:lnTo>
                  <a:pt x="49" y="94"/>
                </a:lnTo>
                <a:lnTo>
                  <a:pt x="50" y="94"/>
                </a:lnTo>
                <a:lnTo>
                  <a:pt x="50" y="94"/>
                </a:lnTo>
                <a:lnTo>
                  <a:pt x="50" y="93"/>
                </a:lnTo>
                <a:lnTo>
                  <a:pt x="50" y="93"/>
                </a:lnTo>
                <a:lnTo>
                  <a:pt x="52" y="93"/>
                </a:lnTo>
                <a:lnTo>
                  <a:pt x="52" y="93"/>
                </a:lnTo>
                <a:lnTo>
                  <a:pt x="52" y="91"/>
                </a:lnTo>
                <a:lnTo>
                  <a:pt x="52" y="91"/>
                </a:lnTo>
                <a:lnTo>
                  <a:pt x="52" y="91"/>
                </a:lnTo>
                <a:lnTo>
                  <a:pt x="52" y="91"/>
                </a:lnTo>
                <a:lnTo>
                  <a:pt x="54" y="91"/>
                </a:lnTo>
                <a:lnTo>
                  <a:pt x="54" y="91"/>
                </a:lnTo>
                <a:lnTo>
                  <a:pt x="54" y="89"/>
                </a:lnTo>
                <a:lnTo>
                  <a:pt x="54" y="89"/>
                </a:lnTo>
                <a:lnTo>
                  <a:pt x="55" y="89"/>
                </a:lnTo>
                <a:lnTo>
                  <a:pt x="55" y="89"/>
                </a:lnTo>
                <a:lnTo>
                  <a:pt x="57" y="89"/>
                </a:lnTo>
                <a:lnTo>
                  <a:pt x="57" y="89"/>
                </a:lnTo>
                <a:lnTo>
                  <a:pt x="58" y="88"/>
                </a:lnTo>
                <a:lnTo>
                  <a:pt x="60" y="86"/>
                </a:lnTo>
                <a:lnTo>
                  <a:pt x="62" y="86"/>
                </a:lnTo>
                <a:lnTo>
                  <a:pt x="63" y="88"/>
                </a:lnTo>
                <a:lnTo>
                  <a:pt x="63" y="88"/>
                </a:lnTo>
                <a:lnTo>
                  <a:pt x="63" y="88"/>
                </a:lnTo>
                <a:lnTo>
                  <a:pt x="65" y="91"/>
                </a:lnTo>
                <a:lnTo>
                  <a:pt x="67" y="93"/>
                </a:lnTo>
                <a:lnTo>
                  <a:pt x="68" y="91"/>
                </a:lnTo>
                <a:lnTo>
                  <a:pt x="68" y="91"/>
                </a:lnTo>
                <a:lnTo>
                  <a:pt x="70" y="89"/>
                </a:lnTo>
                <a:lnTo>
                  <a:pt x="70" y="89"/>
                </a:lnTo>
                <a:lnTo>
                  <a:pt x="70" y="89"/>
                </a:lnTo>
                <a:lnTo>
                  <a:pt x="70" y="89"/>
                </a:lnTo>
                <a:lnTo>
                  <a:pt x="70" y="89"/>
                </a:lnTo>
                <a:lnTo>
                  <a:pt x="72" y="89"/>
                </a:lnTo>
                <a:lnTo>
                  <a:pt x="72" y="91"/>
                </a:lnTo>
                <a:lnTo>
                  <a:pt x="72" y="91"/>
                </a:lnTo>
                <a:lnTo>
                  <a:pt x="72" y="91"/>
                </a:lnTo>
                <a:lnTo>
                  <a:pt x="72" y="91"/>
                </a:lnTo>
                <a:lnTo>
                  <a:pt x="72" y="91"/>
                </a:lnTo>
                <a:lnTo>
                  <a:pt x="72" y="93"/>
                </a:lnTo>
                <a:lnTo>
                  <a:pt x="72" y="93"/>
                </a:lnTo>
                <a:lnTo>
                  <a:pt x="72" y="94"/>
                </a:lnTo>
                <a:lnTo>
                  <a:pt x="72" y="94"/>
                </a:lnTo>
                <a:lnTo>
                  <a:pt x="70" y="94"/>
                </a:lnTo>
                <a:lnTo>
                  <a:pt x="70" y="94"/>
                </a:lnTo>
                <a:lnTo>
                  <a:pt x="70" y="94"/>
                </a:lnTo>
                <a:lnTo>
                  <a:pt x="70" y="96"/>
                </a:lnTo>
                <a:lnTo>
                  <a:pt x="70" y="96"/>
                </a:lnTo>
                <a:lnTo>
                  <a:pt x="70" y="96"/>
                </a:lnTo>
                <a:lnTo>
                  <a:pt x="72" y="97"/>
                </a:lnTo>
                <a:lnTo>
                  <a:pt x="72" y="97"/>
                </a:lnTo>
                <a:lnTo>
                  <a:pt x="70" y="99"/>
                </a:lnTo>
                <a:lnTo>
                  <a:pt x="68" y="99"/>
                </a:lnTo>
                <a:lnTo>
                  <a:pt x="68" y="99"/>
                </a:lnTo>
                <a:lnTo>
                  <a:pt x="68" y="101"/>
                </a:lnTo>
                <a:lnTo>
                  <a:pt x="68" y="101"/>
                </a:lnTo>
                <a:lnTo>
                  <a:pt x="68" y="102"/>
                </a:lnTo>
                <a:lnTo>
                  <a:pt x="68" y="102"/>
                </a:lnTo>
                <a:lnTo>
                  <a:pt x="68" y="102"/>
                </a:lnTo>
                <a:lnTo>
                  <a:pt x="70" y="102"/>
                </a:lnTo>
                <a:lnTo>
                  <a:pt x="70" y="102"/>
                </a:lnTo>
                <a:lnTo>
                  <a:pt x="70" y="104"/>
                </a:lnTo>
                <a:lnTo>
                  <a:pt x="70" y="104"/>
                </a:lnTo>
                <a:lnTo>
                  <a:pt x="70" y="104"/>
                </a:lnTo>
                <a:lnTo>
                  <a:pt x="72" y="106"/>
                </a:lnTo>
                <a:lnTo>
                  <a:pt x="72" y="106"/>
                </a:lnTo>
                <a:lnTo>
                  <a:pt x="73" y="106"/>
                </a:lnTo>
                <a:lnTo>
                  <a:pt x="73" y="106"/>
                </a:lnTo>
                <a:lnTo>
                  <a:pt x="73" y="107"/>
                </a:lnTo>
                <a:lnTo>
                  <a:pt x="75" y="107"/>
                </a:lnTo>
                <a:lnTo>
                  <a:pt x="75" y="107"/>
                </a:lnTo>
                <a:lnTo>
                  <a:pt x="75" y="107"/>
                </a:lnTo>
                <a:lnTo>
                  <a:pt x="78" y="109"/>
                </a:lnTo>
                <a:lnTo>
                  <a:pt x="78" y="109"/>
                </a:lnTo>
                <a:lnTo>
                  <a:pt x="80" y="109"/>
                </a:lnTo>
                <a:lnTo>
                  <a:pt x="80" y="110"/>
                </a:lnTo>
                <a:lnTo>
                  <a:pt x="80" y="110"/>
                </a:lnTo>
                <a:lnTo>
                  <a:pt x="80" y="112"/>
                </a:lnTo>
                <a:lnTo>
                  <a:pt x="81" y="114"/>
                </a:lnTo>
                <a:lnTo>
                  <a:pt x="81" y="117"/>
                </a:lnTo>
                <a:lnTo>
                  <a:pt x="83" y="119"/>
                </a:lnTo>
                <a:lnTo>
                  <a:pt x="85" y="120"/>
                </a:lnTo>
                <a:lnTo>
                  <a:pt x="85" y="122"/>
                </a:lnTo>
                <a:lnTo>
                  <a:pt x="86" y="123"/>
                </a:lnTo>
                <a:lnTo>
                  <a:pt x="88" y="122"/>
                </a:lnTo>
                <a:lnTo>
                  <a:pt x="89" y="122"/>
                </a:lnTo>
                <a:lnTo>
                  <a:pt x="93" y="122"/>
                </a:lnTo>
                <a:lnTo>
                  <a:pt x="94" y="122"/>
                </a:lnTo>
                <a:lnTo>
                  <a:pt x="94" y="122"/>
                </a:lnTo>
                <a:lnTo>
                  <a:pt x="94" y="123"/>
                </a:lnTo>
                <a:lnTo>
                  <a:pt x="93" y="123"/>
                </a:lnTo>
                <a:lnTo>
                  <a:pt x="94" y="125"/>
                </a:lnTo>
                <a:lnTo>
                  <a:pt x="94" y="125"/>
                </a:lnTo>
                <a:lnTo>
                  <a:pt x="94" y="125"/>
                </a:lnTo>
                <a:lnTo>
                  <a:pt x="94" y="127"/>
                </a:lnTo>
                <a:lnTo>
                  <a:pt x="93" y="127"/>
                </a:lnTo>
                <a:lnTo>
                  <a:pt x="93" y="127"/>
                </a:lnTo>
                <a:lnTo>
                  <a:pt x="93" y="127"/>
                </a:lnTo>
                <a:lnTo>
                  <a:pt x="91" y="128"/>
                </a:lnTo>
                <a:lnTo>
                  <a:pt x="91" y="128"/>
                </a:lnTo>
                <a:lnTo>
                  <a:pt x="93" y="130"/>
                </a:lnTo>
                <a:lnTo>
                  <a:pt x="91" y="130"/>
                </a:lnTo>
                <a:lnTo>
                  <a:pt x="93" y="130"/>
                </a:lnTo>
                <a:lnTo>
                  <a:pt x="93" y="132"/>
                </a:lnTo>
                <a:lnTo>
                  <a:pt x="93" y="132"/>
                </a:lnTo>
                <a:lnTo>
                  <a:pt x="93" y="132"/>
                </a:lnTo>
                <a:lnTo>
                  <a:pt x="93" y="132"/>
                </a:lnTo>
                <a:lnTo>
                  <a:pt x="93" y="132"/>
                </a:lnTo>
                <a:lnTo>
                  <a:pt x="94" y="132"/>
                </a:lnTo>
                <a:lnTo>
                  <a:pt x="94" y="132"/>
                </a:lnTo>
                <a:lnTo>
                  <a:pt x="94" y="132"/>
                </a:lnTo>
                <a:lnTo>
                  <a:pt x="96" y="132"/>
                </a:lnTo>
                <a:lnTo>
                  <a:pt x="96" y="133"/>
                </a:lnTo>
                <a:lnTo>
                  <a:pt x="96" y="135"/>
                </a:lnTo>
                <a:lnTo>
                  <a:pt x="98" y="135"/>
                </a:lnTo>
                <a:lnTo>
                  <a:pt x="98" y="136"/>
                </a:lnTo>
                <a:lnTo>
                  <a:pt x="98" y="136"/>
                </a:lnTo>
                <a:lnTo>
                  <a:pt x="99" y="136"/>
                </a:lnTo>
                <a:lnTo>
                  <a:pt x="99" y="138"/>
                </a:lnTo>
                <a:lnTo>
                  <a:pt x="101" y="138"/>
                </a:lnTo>
                <a:lnTo>
                  <a:pt x="101" y="138"/>
                </a:lnTo>
                <a:lnTo>
                  <a:pt x="102" y="140"/>
                </a:lnTo>
                <a:lnTo>
                  <a:pt x="102" y="141"/>
                </a:lnTo>
                <a:lnTo>
                  <a:pt x="102" y="143"/>
                </a:lnTo>
                <a:lnTo>
                  <a:pt x="104" y="145"/>
                </a:lnTo>
                <a:lnTo>
                  <a:pt x="104" y="145"/>
                </a:lnTo>
                <a:lnTo>
                  <a:pt x="104" y="146"/>
                </a:lnTo>
                <a:lnTo>
                  <a:pt x="102" y="146"/>
                </a:lnTo>
                <a:lnTo>
                  <a:pt x="102" y="146"/>
                </a:lnTo>
                <a:lnTo>
                  <a:pt x="102" y="148"/>
                </a:lnTo>
                <a:lnTo>
                  <a:pt x="102" y="148"/>
                </a:lnTo>
                <a:lnTo>
                  <a:pt x="102" y="149"/>
                </a:lnTo>
                <a:lnTo>
                  <a:pt x="104" y="149"/>
                </a:lnTo>
                <a:lnTo>
                  <a:pt x="106" y="151"/>
                </a:lnTo>
                <a:lnTo>
                  <a:pt x="107" y="154"/>
                </a:lnTo>
                <a:lnTo>
                  <a:pt x="109" y="156"/>
                </a:lnTo>
                <a:lnTo>
                  <a:pt x="111" y="158"/>
                </a:lnTo>
                <a:lnTo>
                  <a:pt x="111" y="159"/>
                </a:lnTo>
                <a:lnTo>
                  <a:pt x="112" y="161"/>
                </a:lnTo>
                <a:lnTo>
                  <a:pt x="112" y="162"/>
                </a:lnTo>
                <a:lnTo>
                  <a:pt x="112" y="162"/>
                </a:lnTo>
                <a:lnTo>
                  <a:pt x="112" y="164"/>
                </a:lnTo>
                <a:lnTo>
                  <a:pt x="112" y="166"/>
                </a:lnTo>
                <a:lnTo>
                  <a:pt x="111" y="167"/>
                </a:lnTo>
                <a:lnTo>
                  <a:pt x="111" y="169"/>
                </a:lnTo>
                <a:lnTo>
                  <a:pt x="111" y="169"/>
                </a:lnTo>
                <a:lnTo>
                  <a:pt x="111" y="171"/>
                </a:lnTo>
                <a:lnTo>
                  <a:pt x="111" y="171"/>
                </a:lnTo>
                <a:lnTo>
                  <a:pt x="111" y="171"/>
                </a:lnTo>
                <a:lnTo>
                  <a:pt x="112" y="171"/>
                </a:lnTo>
                <a:lnTo>
                  <a:pt x="112" y="171"/>
                </a:lnTo>
                <a:lnTo>
                  <a:pt x="111" y="172"/>
                </a:lnTo>
                <a:lnTo>
                  <a:pt x="111" y="174"/>
                </a:lnTo>
                <a:lnTo>
                  <a:pt x="111" y="174"/>
                </a:lnTo>
                <a:lnTo>
                  <a:pt x="111" y="175"/>
                </a:lnTo>
                <a:lnTo>
                  <a:pt x="111" y="175"/>
                </a:lnTo>
                <a:lnTo>
                  <a:pt x="111" y="177"/>
                </a:lnTo>
                <a:lnTo>
                  <a:pt x="111" y="179"/>
                </a:lnTo>
                <a:lnTo>
                  <a:pt x="109" y="179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03" name="Freeform 286"/>
          <p:cNvSpPr>
            <a:spLocks/>
          </p:cNvSpPr>
          <p:nvPr/>
        </p:nvSpPr>
        <p:spPr bwMode="auto">
          <a:xfrm>
            <a:off x="7649797" y="3047940"/>
            <a:ext cx="1772" cy="7089"/>
          </a:xfrm>
          <a:custGeom>
            <a:avLst/>
            <a:gdLst>
              <a:gd name="T0" fmla="*/ 1 w 3"/>
              <a:gd name="T1" fmla="*/ 0 h 12"/>
              <a:gd name="T2" fmla="*/ 0 w 3"/>
              <a:gd name="T3" fmla="*/ 2 h 12"/>
              <a:gd name="T4" fmla="*/ 0 w 3"/>
              <a:gd name="T5" fmla="*/ 2 h 12"/>
              <a:gd name="T6" fmla="*/ 0 w 3"/>
              <a:gd name="T7" fmla="*/ 2 h 12"/>
              <a:gd name="T8" fmla="*/ 0 w 3"/>
              <a:gd name="T9" fmla="*/ 4 h 12"/>
              <a:gd name="T10" fmla="*/ 0 w 3"/>
              <a:gd name="T11" fmla="*/ 5 h 12"/>
              <a:gd name="T12" fmla="*/ 0 w 3"/>
              <a:gd name="T13" fmla="*/ 5 h 12"/>
              <a:gd name="T14" fmla="*/ 0 w 3"/>
              <a:gd name="T15" fmla="*/ 7 h 12"/>
              <a:gd name="T16" fmla="*/ 0 w 3"/>
              <a:gd name="T17" fmla="*/ 8 h 12"/>
              <a:gd name="T18" fmla="*/ 0 w 3"/>
              <a:gd name="T19" fmla="*/ 8 h 12"/>
              <a:gd name="T20" fmla="*/ 1 w 3"/>
              <a:gd name="T21" fmla="*/ 10 h 12"/>
              <a:gd name="T22" fmla="*/ 1 w 3"/>
              <a:gd name="T23" fmla="*/ 12 h 12"/>
              <a:gd name="T24" fmla="*/ 3 w 3"/>
              <a:gd name="T2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" h="12">
                <a:moveTo>
                  <a:pt x="1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1" y="10"/>
                </a:lnTo>
                <a:lnTo>
                  <a:pt x="1" y="12"/>
                </a:lnTo>
                <a:lnTo>
                  <a:pt x="3" y="12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04" name="Line 287"/>
          <p:cNvSpPr>
            <a:spLocks noChangeShapeType="1"/>
          </p:cNvSpPr>
          <p:nvPr/>
        </p:nvSpPr>
        <p:spPr bwMode="auto">
          <a:xfrm>
            <a:off x="7650387" y="3047940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05" name="Freeform 288"/>
          <p:cNvSpPr>
            <a:spLocks/>
          </p:cNvSpPr>
          <p:nvPr/>
        </p:nvSpPr>
        <p:spPr bwMode="auto">
          <a:xfrm>
            <a:off x="7510976" y="3030810"/>
            <a:ext cx="140593" cy="33671"/>
          </a:xfrm>
          <a:custGeom>
            <a:avLst/>
            <a:gdLst>
              <a:gd name="T0" fmla="*/ 228 w 238"/>
              <a:gd name="T1" fmla="*/ 39 h 57"/>
              <a:gd name="T2" fmla="*/ 218 w 238"/>
              <a:gd name="T3" fmla="*/ 41 h 57"/>
              <a:gd name="T4" fmla="*/ 212 w 238"/>
              <a:gd name="T5" fmla="*/ 37 h 57"/>
              <a:gd name="T6" fmla="*/ 207 w 238"/>
              <a:gd name="T7" fmla="*/ 36 h 57"/>
              <a:gd name="T8" fmla="*/ 204 w 238"/>
              <a:gd name="T9" fmla="*/ 37 h 57"/>
              <a:gd name="T10" fmla="*/ 201 w 238"/>
              <a:gd name="T11" fmla="*/ 34 h 57"/>
              <a:gd name="T12" fmla="*/ 197 w 238"/>
              <a:gd name="T13" fmla="*/ 37 h 57"/>
              <a:gd name="T14" fmla="*/ 197 w 238"/>
              <a:gd name="T15" fmla="*/ 41 h 57"/>
              <a:gd name="T16" fmla="*/ 194 w 238"/>
              <a:gd name="T17" fmla="*/ 44 h 57"/>
              <a:gd name="T18" fmla="*/ 192 w 238"/>
              <a:gd name="T19" fmla="*/ 46 h 57"/>
              <a:gd name="T20" fmla="*/ 191 w 238"/>
              <a:gd name="T21" fmla="*/ 46 h 57"/>
              <a:gd name="T22" fmla="*/ 189 w 238"/>
              <a:gd name="T23" fmla="*/ 44 h 57"/>
              <a:gd name="T24" fmla="*/ 189 w 238"/>
              <a:gd name="T25" fmla="*/ 46 h 57"/>
              <a:gd name="T26" fmla="*/ 184 w 238"/>
              <a:gd name="T27" fmla="*/ 47 h 57"/>
              <a:gd name="T28" fmla="*/ 184 w 238"/>
              <a:gd name="T29" fmla="*/ 50 h 57"/>
              <a:gd name="T30" fmla="*/ 183 w 238"/>
              <a:gd name="T31" fmla="*/ 55 h 57"/>
              <a:gd name="T32" fmla="*/ 181 w 238"/>
              <a:gd name="T33" fmla="*/ 57 h 57"/>
              <a:gd name="T34" fmla="*/ 179 w 238"/>
              <a:gd name="T35" fmla="*/ 55 h 57"/>
              <a:gd name="T36" fmla="*/ 178 w 238"/>
              <a:gd name="T37" fmla="*/ 54 h 57"/>
              <a:gd name="T38" fmla="*/ 175 w 238"/>
              <a:gd name="T39" fmla="*/ 57 h 57"/>
              <a:gd name="T40" fmla="*/ 160 w 238"/>
              <a:gd name="T41" fmla="*/ 50 h 57"/>
              <a:gd name="T42" fmla="*/ 158 w 238"/>
              <a:gd name="T43" fmla="*/ 52 h 57"/>
              <a:gd name="T44" fmla="*/ 157 w 238"/>
              <a:gd name="T45" fmla="*/ 50 h 57"/>
              <a:gd name="T46" fmla="*/ 155 w 238"/>
              <a:gd name="T47" fmla="*/ 50 h 57"/>
              <a:gd name="T48" fmla="*/ 153 w 238"/>
              <a:gd name="T49" fmla="*/ 49 h 57"/>
              <a:gd name="T50" fmla="*/ 152 w 238"/>
              <a:gd name="T51" fmla="*/ 47 h 57"/>
              <a:gd name="T52" fmla="*/ 152 w 238"/>
              <a:gd name="T53" fmla="*/ 47 h 57"/>
              <a:gd name="T54" fmla="*/ 150 w 238"/>
              <a:gd name="T55" fmla="*/ 44 h 57"/>
              <a:gd name="T56" fmla="*/ 148 w 238"/>
              <a:gd name="T57" fmla="*/ 42 h 57"/>
              <a:gd name="T58" fmla="*/ 147 w 238"/>
              <a:gd name="T59" fmla="*/ 39 h 57"/>
              <a:gd name="T60" fmla="*/ 142 w 238"/>
              <a:gd name="T61" fmla="*/ 34 h 57"/>
              <a:gd name="T62" fmla="*/ 137 w 238"/>
              <a:gd name="T63" fmla="*/ 31 h 57"/>
              <a:gd name="T64" fmla="*/ 131 w 238"/>
              <a:gd name="T65" fmla="*/ 31 h 57"/>
              <a:gd name="T66" fmla="*/ 129 w 238"/>
              <a:gd name="T67" fmla="*/ 28 h 57"/>
              <a:gd name="T68" fmla="*/ 127 w 238"/>
              <a:gd name="T69" fmla="*/ 20 h 57"/>
              <a:gd name="T70" fmla="*/ 122 w 238"/>
              <a:gd name="T71" fmla="*/ 21 h 57"/>
              <a:gd name="T72" fmla="*/ 116 w 238"/>
              <a:gd name="T73" fmla="*/ 20 h 57"/>
              <a:gd name="T74" fmla="*/ 108 w 238"/>
              <a:gd name="T75" fmla="*/ 16 h 57"/>
              <a:gd name="T76" fmla="*/ 101 w 238"/>
              <a:gd name="T77" fmla="*/ 16 h 57"/>
              <a:gd name="T78" fmla="*/ 96 w 238"/>
              <a:gd name="T79" fmla="*/ 16 h 57"/>
              <a:gd name="T80" fmla="*/ 92 w 238"/>
              <a:gd name="T81" fmla="*/ 11 h 57"/>
              <a:gd name="T82" fmla="*/ 88 w 238"/>
              <a:gd name="T83" fmla="*/ 10 h 57"/>
              <a:gd name="T84" fmla="*/ 85 w 238"/>
              <a:gd name="T85" fmla="*/ 10 h 57"/>
              <a:gd name="T86" fmla="*/ 80 w 238"/>
              <a:gd name="T87" fmla="*/ 7 h 57"/>
              <a:gd name="T88" fmla="*/ 72 w 238"/>
              <a:gd name="T89" fmla="*/ 5 h 57"/>
              <a:gd name="T90" fmla="*/ 64 w 238"/>
              <a:gd name="T91" fmla="*/ 0 h 57"/>
              <a:gd name="T92" fmla="*/ 67 w 238"/>
              <a:gd name="T93" fmla="*/ 5 h 57"/>
              <a:gd name="T94" fmla="*/ 67 w 238"/>
              <a:gd name="T95" fmla="*/ 11 h 57"/>
              <a:gd name="T96" fmla="*/ 62 w 238"/>
              <a:gd name="T97" fmla="*/ 8 h 57"/>
              <a:gd name="T98" fmla="*/ 61 w 238"/>
              <a:gd name="T99" fmla="*/ 5 h 57"/>
              <a:gd name="T100" fmla="*/ 57 w 238"/>
              <a:gd name="T101" fmla="*/ 2 h 57"/>
              <a:gd name="T102" fmla="*/ 51 w 238"/>
              <a:gd name="T103" fmla="*/ 3 h 57"/>
              <a:gd name="T104" fmla="*/ 46 w 238"/>
              <a:gd name="T105" fmla="*/ 13 h 57"/>
              <a:gd name="T106" fmla="*/ 31 w 238"/>
              <a:gd name="T107" fmla="*/ 20 h 57"/>
              <a:gd name="T108" fmla="*/ 28 w 238"/>
              <a:gd name="T109" fmla="*/ 24 h 57"/>
              <a:gd name="T110" fmla="*/ 23 w 238"/>
              <a:gd name="T111" fmla="*/ 26 h 57"/>
              <a:gd name="T112" fmla="*/ 20 w 238"/>
              <a:gd name="T113" fmla="*/ 29 h 57"/>
              <a:gd name="T114" fmla="*/ 15 w 238"/>
              <a:gd name="T115" fmla="*/ 29 h 57"/>
              <a:gd name="T116" fmla="*/ 9 w 238"/>
              <a:gd name="T117" fmla="*/ 34 h 57"/>
              <a:gd name="T118" fmla="*/ 5 w 238"/>
              <a:gd name="T119" fmla="*/ 42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8" h="57">
                <a:moveTo>
                  <a:pt x="238" y="41"/>
                </a:moveTo>
                <a:lnTo>
                  <a:pt x="236" y="41"/>
                </a:lnTo>
                <a:lnTo>
                  <a:pt x="233" y="41"/>
                </a:lnTo>
                <a:lnTo>
                  <a:pt x="231" y="41"/>
                </a:lnTo>
                <a:lnTo>
                  <a:pt x="230" y="39"/>
                </a:lnTo>
                <a:lnTo>
                  <a:pt x="228" y="39"/>
                </a:lnTo>
                <a:lnTo>
                  <a:pt x="227" y="39"/>
                </a:lnTo>
                <a:lnTo>
                  <a:pt x="227" y="39"/>
                </a:lnTo>
                <a:lnTo>
                  <a:pt x="225" y="41"/>
                </a:lnTo>
                <a:lnTo>
                  <a:pt x="223" y="41"/>
                </a:lnTo>
                <a:lnTo>
                  <a:pt x="222" y="39"/>
                </a:lnTo>
                <a:lnTo>
                  <a:pt x="218" y="41"/>
                </a:lnTo>
                <a:lnTo>
                  <a:pt x="217" y="39"/>
                </a:lnTo>
                <a:lnTo>
                  <a:pt x="217" y="39"/>
                </a:lnTo>
                <a:lnTo>
                  <a:pt x="215" y="39"/>
                </a:lnTo>
                <a:lnTo>
                  <a:pt x="215" y="39"/>
                </a:lnTo>
                <a:lnTo>
                  <a:pt x="212" y="37"/>
                </a:lnTo>
                <a:lnTo>
                  <a:pt x="212" y="37"/>
                </a:lnTo>
                <a:lnTo>
                  <a:pt x="212" y="36"/>
                </a:lnTo>
                <a:lnTo>
                  <a:pt x="210" y="36"/>
                </a:lnTo>
                <a:lnTo>
                  <a:pt x="210" y="36"/>
                </a:lnTo>
                <a:lnTo>
                  <a:pt x="207" y="36"/>
                </a:lnTo>
                <a:lnTo>
                  <a:pt x="207" y="36"/>
                </a:lnTo>
                <a:lnTo>
                  <a:pt x="207" y="36"/>
                </a:lnTo>
                <a:lnTo>
                  <a:pt x="205" y="36"/>
                </a:lnTo>
                <a:lnTo>
                  <a:pt x="205" y="36"/>
                </a:lnTo>
                <a:lnTo>
                  <a:pt x="205" y="36"/>
                </a:lnTo>
                <a:lnTo>
                  <a:pt x="205" y="37"/>
                </a:lnTo>
                <a:lnTo>
                  <a:pt x="204" y="37"/>
                </a:lnTo>
                <a:lnTo>
                  <a:pt x="204" y="37"/>
                </a:lnTo>
                <a:lnTo>
                  <a:pt x="204" y="36"/>
                </a:lnTo>
                <a:lnTo>
                  <a:pt x="204" y="36"/>
                </a:lnTo>
                <a:lnTo>
                  <a:pt x="204" y="36"/>
                </a:lnTo>
                <a:lnTo>
                  <a:pt x="202" y="34"/>
                </a:lnTo>
                <a:lnTo>
                  <a:pt x="202" y="34"/>
                </a:lnTo>
                <a:lnTo>
                  <a:pt x="201" y="34"/>
                </a:lnTo>
                <a:lnTo>
                  <a:pt x="201" y="34"/>
                </a:lnTo>
                <a:lnTo>
                  <a:pt x="199" y="36"/>
                </a:lnTo>
                <a:lnTo>
                  <a:pt x="199" y="36"/>
                </a:lnTo>
                <a:lnTo>
                  <a:pt x="199" y="36"/>
                </a:lnTo>
                <a:lnTo>
                  <a:pt x="197" y="37"/>
                </a:lnTo>
                <a:lnTo>
                  <a:pt x="197" y="37"/>
                </a:lnTo>
                <a:lnTo>
                  <a:pt x="197" y="37"/>
                </a:lnTo>
                <a:lnTo>
                  <a:pt x="197" y="39"/>
                </a:lnTo>
                <a:lnTo>
                  <a:pt x="197" y="39"/>
                </a:lnTo>
                <a:lnTo>
                  <a:pt x="199" y="41"/>
                </a:lnTo>
                <a:lnTo>
                  <a:pt x="199" y="41"/>
                </a:lnTo>
                <a:lnTo>
                  <a:pt x="197" y="41"/>
                </a:lnTo>
                <a:lnTo>
                  <a:pt x="197" y="42"/>
                </a:lnTo>
                <a:lnTo>
                  <a:pt x="196" y="42"/>
                </a:lnTo>
                <a:lnTo>
                  <a:pt x="196" y="42"/>
                </a:lnTo>
                <a:lnTo>
                  <a:pt x="194" y="42"/>
                </a:lnTo>
                <a:lnTo>
                  <a:pt x="194" y="42"/>
                </a:lnTo>
                <a:lnTo>
                  <a:pt x="194" y="44"/>
                </a:lnTo>
                <a:lnTo>
                  <a:pt x="194" y="44"/>
                </a:lnTo>
                <a:lnTo>
                  <a:pt x="194" y="44"/>
                </a:lnTo>
                <a:lnTo>
                  <a:pt x="194" y="44"/>
                </a:lnTo>
                <a:lnTo>
                  <a:pt x="192" y="44"/>
                </a:lnTo>
                <a:lnTo>
                  <a:pt x="192" y="44"/>
                </a:lnTo>
                <a:lnTo>
                  <a:pt x="192" y="46"/>
                </a:lnTo>
                <a:lnTo>
                  <a:pt x="192" y="46"/>
                </a:lnTo>
                <a:lnTo>
                  <a:pt x="192" y="46"/>
                </a:lnTo>
                <a:lnTo>
                  <a:pt x="192" y="47"/>
                </a:lnTo>
                <a:lnTo>
                  <a:pt x="192" y="47"/>
                </a:lnTo>
                <a:lnTo>
                  <a:pt x="191" y="46"/>
                </a:lnTo>
                <a:lnTo>
                  <a:pt x="191" y="46"/>
                </a:lnTo>
                <a:lnTo>
                  <a:pt x="192" y="46"/>
                </a:lnTo>
                <a:lnTo>
                  <a:pt x="192" y="44"/>
                </a:lnTo>
                <a:lnTo>
                  <a:pt x="191" y="44"/>
                </a:lnTo>
                <a:lnTo>
                  <a:pt x="191" y="44"/>
                </a:lnTo>
                <a:lnTo>
                  <a:pt x="189" y="44"/>
                </a:lnTo>
                <a:lnTo>
                  <a:pt x="189" y="44"/>
                </a:lnTo>
                <a:lnTo>
                  <a:pt x="189" y="44"/>
                </a:lnTo>
                <a:lnTo>
                  <a:pt x="189" y="46"/>
                </a:lnTo>
                <a:lnTo>
                  <a:pt x="189" y="46"/>
                </a:lnTo>
                <a:lnTo>
                  <a:pt x="189" y="46"/>
                </a:lnTo>
                <a:lnTo>
                  <a:pt x="189" y="46"/>
                </a:lnTo>
                <a:lnTo>
                  <a:pt x="189" y="46"/>
                </a:lnTo>
                <a:lnTo>
                  <a:pt x="188" y="47"/>
                </a:lnTo>
                <a:lnTo>
                  <a:pt x="188" y="47"/>
                </a:lnTo>
                <a:lnTo>
                  <a:pt x="188" y="47"/>
                </a:lnTo>
                <a:lnTo>
                  <a:pt x="188" y="47"/>
                </a:lnTo>
                <a:lnTo>
                  <a:pt x="186" y="47"/>
                </a:lnTo>
                <a:lnTo>
                  <a:pt x="184" y="47"/>
                </a:lnTo>
                <a:lnTo>
                  <a:pt x="186" y="49"/>
                </a:lnTo>
                <a:lnTo>
                  <a:pt x="186" y="49"/>
                </a:lnTo>
                <a:lnTo>
                  <a:pt x="186" y="49"/>
                </a:lnTo>
                <a:lnTo>
                  <a:pt x="186" y="49"/>
                </a:lnTo>
                <a:lnTo>
                  <a:pt x="184" y="49"/>
                </a:lnTo>
                <a:lnTo>
                  <a:pt x="184" y="50"/>
                </a:lnTo>
                <a:lnTo>
                  <a:pt x="184" y="50"/>
                </a:lnTo>
                <a:lnTo>
                  <a:pt x="183" y="50"/>
                </a:lnTo>
                <a:lnTo>
                  <a:pt x="183" y="52"/>
                </a:lnTo>
                <a:lnTo>
                  <a:pt x="183" y="54"/>
                </a:lnTo>
                <a:lnTo>
                  <a:pt x="183" y="55"/>
                </a:lnTo>
                <a:lnTo>
                  <a:pt x="183" y="55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1" y="57"/>
                </a:lnTo>
                <a:lnTo>
                  <a:pt x="181" y="57"/>
                </a:lnTo>
                <a:lnTo>
                  <a:pt x="181" y="57"/>
                </a:lnTo>
                <a:lnTo>
                  <a:pt x="181" y="55"/>
                </a:lnTo>
                <a:lnTo>
                  <a:pt x="181" y="55"/>
                </a:lnTo>
                <a:lnTo>
                  <a:pt x="181" y="55"/>
                </a:lnTo>
                <a:lnTo>
                  <a:pt x="181" y="55"/>
                </a:lnTo>
                <a:lnTo>
                  <a:pt x="179" y="55"/>
                </a:lnTo>
                <a:lnTo>
                  <a:pt x="179" y="54"/>
                </a:lnTo>
                <a:lnTo>
                  <a:pt x="179" y="54"/>
                </a:lnTo>
                <a:lnTo>
                  <a:pt x="179" y="54"/>
                </a:lnTo>
                <a:lnTo>
                  <a:pt x="179" y="52"/>
                </a:lnTo>
                <a:lnTo>
                  <a:pt x="179" y="54"/>
                </a:lnTo>
                <a:lnTo>
                  <a:pt x="178" y="54"/>
                </a:lnTo>
                <a:lnTo>
                  <a:pt x="178" y="55"/>
                </a:lnTo>
                <a:lnTo>
                  <a:pt x="179" y="55"/>
                </a:lnTo>
                <a:lnTo>
                  <a:pt x="179" y="57"/>
                </a:lnTo>
                <a:lnTo>
                  <a:pt x="178" y="57"/>
                </a:lnTo>
                <a:lnTo>
                  <a:pt x="178" y="57"/>
                </a:lnTo>
                <a:lnTo>
                  <a:pt x="175" y="57"/>
                </a:lnTo>
                <a:lnTo>
                  <a:pt x="173" y="57"/>
                </a:lnTo>
                <a:lnTo>
                  <a:pt x="173" y="54"/>
                </a:lnTo>
                <a:lnTo>
                  <a:pt x="170" y="50"/>
                </a:lnTo>
                <a:lnTo>
                  <a:pt x="165" y="50"/>
                </a:lnTo>
                <a:lnTo>
                  <a:pt x="165" y="52"/>
                </a:lnTo>
                <a:lnTo>
                  <a:pt x="160" y="50"/>
                </a:lnTo>
                <a:lnTo>
                  <a:pt x="160" y="52"/>
                </a:lnTo>
                <a:lnTo>
                  <a:pt x="160" y="52"/>
                </a:lnTo>
                <a:lnTo>
                  <a:pt x="158" y="52"/>
                </a:lnTo>
                <a:lnTo>
                  <a:pt x="158" y="52"/>
                </a:lnTo>
                <a:lnTo>
                  <a:pt x="158" y="52"/>
                </a:lnTo>
                <a:lnTo>
                  <a:pt x="158" y="52"/>
                </a:lnTo>
                <a:lnTo>
                  <a:pt x="157" y="52"/>
                </a:lnTo>
                <a:lnTo>
                  <a:pt x="157" y="52"/>
                </a:lnTo>
                <a:lnTo>
                  <a:pt x="158" y="50"/>
                </a:lnTo>
                <a:lnTo>
                  <a:pt x="158" y="50"/>
                </a:lnTo>
                <a:lnTo>
                  <a:pt x="157" y="50"/>
                </a:lnTo>
                <a:lnTo>
                  <a:pt x="157" y="50"/>
                </a:lnTo>
                <a:lnTo>
                  <a:pt x="157" y="50"/>
                </a:lnTo>
                <a:lnTo>
                  <a:pt x="157" y="50"/>
                </a:lnTo>
                <a:lnTo>
                  <a:pt x="157" y="50"/>
                </a:lnTo>
                <a:lnTo>
                  <a:pt x="157" y="50"/>
                </a:lnTo>
                <a:lnTo>
                  <a:pt x="155" y="50"/>
                </a:lnTo>
                <a:lnTo>
                  <a:pt x="155" y="50"/>
                </a:lnTo>
                <a:lnTo>
                  <a:pt x="155" y="50"/>
                </a:lnTo>
                <a:lnTo>
                  <a:pt x="155" y="50"/>
                </a:lnTo>
                <a:lnTo>
                  <a:pt x="155" y="50"/>
                </a:lnTo>
                <a:lnTo>
                  <a:pt x="153" y="50"/>
                </a:lnTo>
                <a:lnTo>
                  <a:pt x="153" y="50"/>
                </a:lnTo>
                <a:lnTo>
                  <a:pt x="153" y="49"/>
                </a:lnTo>
                <a:lnTo>
                  <a:pt x="152" y="49"/>
                </a:lnTo>
                <a:lnTo>
                  <a:pt x="152" y="49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2" y="47"/>
                </a:lnTo>
                <a:lnTo>
                  <a:pt x="150" y="46"/>
                </a:lnTo>
                <a:lnTo>
                  <a:pt x="150" y="46"/>
                </a:lnTo>
                <a:lnTo>
                  <a:pt x="150" y="46"/>
                </a:lnTo>
                <a:lnTo>
                  <a:pt x="150" y="46"/>
                </a:lnTo>
                <a:lnTo>
                  <a:pt x="150" y="46"/>
                </a:lnTo>
                <a:lnTo>
                  <a:pt x="150" y="44"/>
                </a:lnTo>
                <a:lnTo>
                  <a:pt x="150" y="44"/>
                </a:lnTo>
                <a:lnTo>
                  <a:pt x="148" y="44"/>
                </a:lnTo>
                <a:lnTo>
                  <a:pt x="150" y="44"/>
                </a:lnTo>
                <a:lnTo>
                  <a:pt x="150" y="42"/>
                </a:lnTo>
                <a:lnTo>
                  <a:pt x="150" y="42"/>
                </a:lnTo>
                <a:lnTo>
                  <a:pt x="148" y="42"/>
                </a:lnTo>
                <a:lnTo>
                  <a:pt x="147" y="42"/>
                </a:lnTo>
                <a:lnTo>
                  <a:pt x="147" y="42"/>
                </a:lnTo>
                <a:lnTo>
                  <a:pt x="147" y="42"/>
                </a:lnTo>
                <a:lnTo>
                  <a:pt x="147" y="41"/>
                </a:lnTo>
                <a:lnTo>
                  <a:pt x="147" y="39"/>
                </a:lnTo>
                <a:lnTo>
                  <a:pt x="147" y="39"/>
                </a:lnTo>
                <a:lnTo>
                  <a:pt x="145" y="39"/>
                </a:lnTo>
                <a:lnTo>
                  <a:pt x="144" y="39"/>
                </a:lnTo>
                <a:lnTo>
                  <a:pt x="144" y="37"/>
                </a:lnTo>
                <a:lnTo>
                  <a:pt x="145" y="36"/>
                </a:lnTo>
                <a:lnTo>
                  <a:pt x="144" y="34"/>
                </a:lnTo>
                <a:lnTo>
                  <a:pt x="142" y="34"/>
                </a:lnTo>
                <a:lnTo>
                  <a:pt x="140" y="34"/>
                </a:lnTo>
                <a:lnTo>
                  <a:pt x="140" y="34"/>
                </a:lnTo>
                <a:lnTo>
                  <a:pt x="139" y="33"/>
                </a:lnTo>
                <a:lnTo>
                  <a:pt x="139" y="33"/>
                </a:lnTo>
                <a:lnTo>
                  <a:pt x="137" y="31"/>
                </a:lnTo>
                <a:lnTo>
                  <a:pt x="137" y="31"/>
                </a:lnTo>
                <a:lnTo>
                  <a:pt x="135" y="31"/>
                </a:lnTo>
                <a:lnTo>
                  <a:pt x="134" y="31"/>
                </a:lnTo>
                <a:lnTo>
                  <a:pt x="132" y="31"/>
                </a:lnTo>
                <a:lnTo>
                  <a:pt x="132" y="31"/>
                </a:lnTo>
                <a:lnTo>
                  <a:pt x="131" y="31"/>
                </a:lnTo>
                <a:lnTo>
                  <a:pt x="131" y="31"/>
                </a:lnTo>
                <a:lnTo>
                  <a:pt x="129" y="31"/>
                </a:lnTo>
                <a:lnTo>
                  <a:pt x="129" y="31"/>
                </a:lnTo>
                <a:lnTo>
                  <a:pt x="129" y="29"/>
                </a:lnTo>
                <a:lnTo>
                  <a:pt x="129" y="29"/>
                </a:lnTo>
                <a:lnTo>
                  <a:pt x="129" y="28"/>
                </a:lnTo>
                <a:lnTo>
                  <a:pt x="129" y="28"/>
                </a:lnTo>
                <a:lnTo>
                  <a:pt x="129" y="26"/>
                </a:lnTo>
                <a:lnTo>
                  <a:pt x="129" y="24"/>
                </a:lnTo>
                <a:lnTo>
                  <a:pt x="129" y="21"/>
                </a:lnTo>
                <a:lnTo>
                  <a:pt x="129" y="20"/>
                </a:lnTo>
                <a:lnTo>
                  <a:pt x="129" y="20"/>
                </a:lnTo>
                <a:lnTo>
                  <a:pt x="127" y="20"/>
                </a:lnTo>
                <a:lnTo>
                  <a:pt x="126" y="20"/>
                </a:lnTo>
                <a:lnTo>
                  <a:pt x="126" y="18"/>
                </a:lnTo>
                <a:lnTo>
                  <a:pt x="126" y="18"/>
                </a:lnTo>
                <a:lnTo>
                  <a:pt x="124" y="20"/>
                </a:lnTo>
                <a:lnTo>
                  <a:pt x="122" y="21"/>
                </a:lnTo>
                <a:lnTo>
                  <a:pt x="122" y="21"/>
                </a:lnTo>
                <a:lnTo>
                  <a:pt x="121" y="21"/>
                </a:lnTo>
                <a:lnTo>
                  <a:pt x="118" y="21"/>
                </a:lnTo>
                <a:lnTo>
                  <a:pt x="118" y="21"/>
                </a:lnTo>
                <a:lnTo>
                  <a:pt x="116" y="21"/>
                </a:lnTo>
                <a:lnTo>
                  <a:pt x="116" y="21"/>
                </a:lnTo>
                <a:lnTo>
                  <a:pt x="116" y="20"/>
                </a:lnTo>
                <a:lnTo>
                  <a:pt x="114" y="21"/>
                </a:lnTo>
                <a:lnTo>
                  <a:pt x="113" y="21"/>
                </a:lnTo>
                <a:lnTo>
                  <a:pt x="113" y="21"/>
                </a:lnTo>
                <a:lnTo>
                  <a:pt x="111" y="21"/>
                </a:lnTo>
                <a:lnTo>
                  <a:pt x="108" y="18"/>
                </a:lnTo>
                <a:lnTo>
                  <a:pt x="108" y="16"/>
                </a:lnTo>
                <a:lnTo>
                  <a:pt x="108" y="15"/>
                </a:lnTo>
                <a:lnTo>
                  <a:pt x="105" y="15"/>
                </a:lnTo>
                <a:lnTo>
                  <a:pt x="103" y="15"/>
                </a:lnTo>
                <a:lnTo>
                  <a:pt x="103" y="15"/>
                </a:lnTo>
                <a:lnTo>
                  <a:pt x="101" y="16"/>
                </a:lnTo>
                <a:lnTo>
                  <a:pt x="101" y="16"/>
                </a:lnTo>
                <a:lnTo>
                  <a:pt x="101" y="16"/>
                </a:lnTo>
                <a:lnTo>
                  <a:pt x="100" y="16"/>
                </a:lnTo>
                <a:lnTo>
                  <a:pt x="100" y="16"/>
                </a:lnTo>
                <a:lnTo>
                  <a:pt x="98" y="16"/>
                </a:lnTo>
                <a:lnTo>
                  <a:pt x="98" y="16"/>
                </a:lnTo>
                <a:lnTo>
                  <a:pt x="96" y="16"/>
                </a:lnTo>
                <a:lnTo>
                  <a:pt x="96" y="15"/>
                </a:lnTo>
                <a:lnTo>
                  <a:pt x="95" y="15"/>
                </a:lnTo>
                <a:lnTo>
                  <a:pt x="92" y="13"/>
                </a:lnTo>
                <a:lnTo>
                  <a:pt x="92" y="13"/>
                </a:lnTo>
                <a:lnTo>
                  <a:pt x="92" y="13"/>
                </a:lnTo>
                <a:lnTo>
                  <a:pt x="92" y="11"/>
                </a:lnTo>
                <a:lnTo>
                  <a:pt x="92" y="10"/>
                </a:lnTo>
                <a:lnTo>
                  <a:pt x="90" y="10"/>
                </a:lnTo>
                <a:lnTo>
                  <a:pt x="90" y="11"/>
                </a:lnTo>
                <a:lnTo>
                  <a:pt x="90" y="11"/>
                </a:lnTo>
                <a:lnTo>
                  <a:pt x="88" y="11"/>
                </a:lnTo>
                <a:lnTo>
                  <a:pt x="88" y="10"/>
                </a:lnTo>
                <a:lnTo>
                  <a:pt x="88" y="10"/>
                </a:lnTo>
                <a:lnTo>
                  <a:pt x="85" y="11"/>
                </a:lnTo>
                <a:lnTo>
                  <a:pt x="85" y="11"/>
                </a:lnTo>
                <a:lnTo>
                  <a:pt x="85" y="10"/>
                </a:lnTo>
                <a:lnTo>
                  <a:pt x="85" y="10"/>
                </a:lnTo>
                <a:lnTo>
                  <a:pt x="85" y="10"/>
                </a:lnTo>
                <a:lnTo>
                  <a:pt x="83" y="10"/>
                </a:lnTo>
                <a:lnTo>
                  <a:pt x="83" y="11"/>
                </a:lnTo>
                <a:lnTo>
                  <a:pt x="79" y="8"/>
                </a:lnTo>
                <a:lnTo>
                  <a:pt x="79" y="8"/>
                </a:lnTo>
                <a:lnTo>
                  <a:pt x="79" y="8"/>
                </a:lnTo>
                <a:lnTo>
                  <a:pt x="80" y="7"/>
                </a:lnTo>
                <a:lnTo>
                  <a:pt x="80" y="7"/>
                </a:lnTo>
                <a:lnTo>
                  <a:pt x="79" y="5"/>
                </a:lnTo>
                <a:lnTo>
                  <a:pt x="77" y="5"/>
                </a:lnTo>
                <a:lnTo>
                  <a:pt x="75" y="5"/>
                </a:lnTo>
                <a:lnTo>
                  <a:pt x="72" y="5"/>
                </a:lnTo>
                <a:lnTo>
                  <a:pt x="72" y="5"/>
                </a:lnTo>
                <a:lnTo>
                  <a:pt x="72" y="5"/>
                </a:lnTo>
                <a:lnTo>
                  <a:pt x="70" y="3"/>
                </a:lnTo>
                <a:lnTo>
                  <a:pt x="69" y="0"/>
                </a:lnTo>
                <a:lnTo>
                  <a:pt x="66" y="0"/>
                </a:lnTo>
                <a:lnTo>
                  <a:pt x="64" y="0"/>
                </a:lnTo>
                <a:lnTo>
                  <a:pt x="64" y="0"/>
                </a:lnTo>
                <a:lnTo>
                  <a:pt x="64" y="2"/>
                </a:lnTo>
                <a:lnTo>
                  <a:pt x="64" y="2"/>
                </a:lnTo>
                <a:lnTo>
                  <a:pt x="64" y="3"/>
                </a:lnTo>
                <a:lnTo>
                  <a:pt x="64" y="3"/>
                </a:lnTo>
                <a:lnTo>
                  <a:pt x="66" y="3"/>
                </a:lnTo>
                <a:lnTo>
                  <a:pt x="67" y="5"/>
                </a:lnTo>
                <a:lnTo>
                  <a:pt x="67" y="7"/>
                </a:lnTo>
                <a:lnTo>
                  <a:pt x="67" y="8"/>
                </a:lnTo>
                <a:lnTo>
                  <a:pt x="69" y="8"/>
                </a:lnTo>
                <a:lnTo>
                  <a:pt x="69" y="10"/>
                </a:lnTo>
                <a:lnTo>
                  <a:pt x="69" y="11"/>
                </a:lnTo>
                <a:lnTo>
                  <a:pt x="67" y="11"/>
                </a:lnTo>
                <a:lnTo>
                  <a:pt x="67" y="11"/>
                </a:lnTo>
                <a:lnTo>
                  <a:pt x="66" y="11"/>
                </a:lnTo>
                <a:lnTo>
                  <a:pt x="62" y="10"/>
                </a:lnTo>
                <a:lnTo>
                  <a:pt x="62" y="8"/>
                </a:lnTo>
                <a:lnTo>
                  <a:pt x="64" y="8"/>
                </a:lnTo>
                <a:lnTo>
                  <a:pt x="62" y="8"/>
                </a:lnTo>
                <a:lnTo>
                  <a:pt x="62" y="8"/>
                </a:lnTo>
                <a:lnTo>
                  <a:pt x="62" y="7"/>
                </a:lnTo>
                <a:lnTo>
                  <a:pt x="61" y="5"/>
                </a:lnTo>
                <a:lnTo>
                  <a:pt x="61" y="5"/>
                </a:lnTo>
                <a:lnTo>
                  <a:pt x="61" y="3"/>
                </a:lnTo>
                <a:lnTo>
                  <a:pt x="61" y="5"/>
                </a:lnTo>
                <a:lnTo>
                  <a:pt x="61" y="3"/>
                </a:lnTo>
                <a:lnTo>
                  <a:pt x="59" y="3"/>
                </a:lnTo>
                <a:lnTo>
                  <a:pt x="59" y="2"/>
                </a:lnTo>
                <a:lnTo>
                  <a:pt x="59" y="0"/>
                </a:lnTo>
                <a:lnTo>
                  <a:pt x="57" y="0"/>
                </a:lnTo>
                <a:lnTo>
                  <a:pt x="57" y="2"/>
                </a:lnTo>
                <a:lnTo>
                  <a:pt x="54" y="2"/>
                </a:lnTo>
                <a:lnTo>
                  <a:pt x="54" y="2"/>
                </a:lnTo>
                <a:lnTo>
                  <a:pt x="53" y="2"/>
                </a:lnTo>
                <a:lnTo>
                  <a:pt x="51" y="3"/>
                </a:lnTo>
                <a:lnTo>
                  <a:pt x="51" y="3"/>
                </a:lnTo>
                <a:lnTo>
                  <a:pt x="51" y="3"/>
                </a:lnTo>
                <a:lnTo>
                  <a:pt x="53" y="5"/>
                </a:lnTo>
                <a:lnTo>
                  <a:pt x="53" y="5"/>
                </a:lnTo>
                <a:lnTo>
                  <a:pt x="51" y="5"/>
                </a:lnTo>
                <a:lnTo>
                  <a:pt x="49" y="7"/>
                </a:lnTo>
                <a:lnTo>
                  <a:pt x="46" y="13"/>
                </a:lnTo>
                <a:lnTo>
                  <a:pt x="46" y="13"/>
                </a:lnTo>
                <a:lnTo>
                  <a:pt x="41" y="15"/>
                </a:lnTo>
                <a:lnTo>
                  <a:pt x="36" y="20"/>
                </a:lnTo>
                <a:lnTo>
                  <a:pt x="35" y="21"/>
                </a:lnTo>
                <a:lnTo>
                  <a:pt x="35" y="21"/>
                </a:lnTo>
                <a:lnTo>
                  <a:pt x="33" y="20"/>
                </a:lnTo>
                <a:lnTo>
                  <a:pt x="31" y="20"/>
                </a:lnTo>
                <a:lnTo>
                  <a:pt x="30" y="21"/>
                </a:lnTo>
                <a:lnTo>
                  <a:pt x="28" y="21"/>
                </a:lnTo>
                <a:lnTo>
                  <a:pt x="28" y="21"/>
                </a:lnTo>
                <a:lnTo>
                  <a:pt x="28" y="23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27" y="26"/>
                </a:lnTo>
                <a:lnTo>
                  <a:pt x="25" y="28"/>
                </a:lnTo>
                <a:lnTo>
                  <a:pt x="23" y="28"/>
                </a:lnTo>
                <a:lnTo>
                  <a:pt x="23" y="26"/>
                </a:lnTo>
                <a:lnTo>
                  <a:pt x="23" y="26"/>
                </a:lnTo>
                <a:lnTo>
                  <a:pt x="22" y="26"/>
                </a:lnTo>
                <a:lnTo>
                  <a:pt x="22" y="26"/>
                </a:lnTo>
                <a:lnTo>
                  <a:pt x="22" y="28"/>
                </a:lnTo>
                <a:lnTo>
                  <a:pt x="22" y="28"/>
                </a:lnTo>
                <a:lnTo>
                  <a:pt x="22" y="28"/>
                </a:lnTo>
                <a:lnTo>
                  <a:pt x="20" y="29"/>
                </a:lnTo>
                <a:lnTo>
                  <a:pt x="20" y="29"/>
                </a:lnTo>
                <a:lnTo>
                  <a:pt x="18" y="29"/>
                </a:lnTo>
                <a:lnTo>
                  <a:pt x="18" y="28"/>
                </a:lnTo>
                <a:lnTo>
                  <a:pt x="17" y="28"/>
                </a:lnTo>
                <a:lnTo>
                  <a:pt x="15" y="28"/>
                </a:lnTo>
                <a:lnTo>
                  <a:pt x="15" y="29"/>
                </a:lnTo>
                <a:lnTo>
                  <a:pt x="12" y="31"/>
                </a:lnTo>
                <a:lnTo>
                  <a:pt x="12" y="31"/>
                </a:lnTo>
                <a:lnTo>
                  <a:pt x="12" y="33"/>
                </a:lnTo>
                <a:lnTo>
                  <a:pt x="12" y="33"/>
                </a:lnTo>
                <a:lnTo>
                  <a:pt x="9" y="34"/>
                </a:lnTo>
                <a:lnTo>
                  <a:pt x="9" y="34"/>
                </a:lnTo>
                <a:lnTo>
                  <a:pt x="7" y="36"/>
                </a:lnTo>
                <a:lnTo>
                  <a:pt x="9" y="37"/>
                </a:lnTo>
                <a:lnTo>
                  <a:pt x="9" y="41"/>
                </a:lnTo>
                <a:lnTo>
                  <a:pt x="7" y="42"/>
                </a:lnTo>
                <a:lnTo>
                  <a:pt x="7" y="42"/>
                </a:lnTo>
                <a:lnTo>
                  <a:pt x="5" y="42"/>
                </a:lnTo>
                <a:lnTo>
                  <a:pt x="0" y="42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06" name="Freeform 289"/>
          <p:cNvSpPr>
            <a:spLocks/>
          </p:cNvSpPr>
          <p:nvPr/>
        </p:nvSpPr>
        <p:spPr bwMode="auto">
          <a:xfrm>
            <a:off x="7624395" y="2893169"/>
            <a:ext cx="39579" cy="154772"/>
          </a:xfrm>
          <a:custGeom>
            <a:avLst/>
            <a:gdLst>
              <a:gd name="T0" fmla="*/ 39 w 67"/>
              <a:gd name="T1" fmla="*/ 2 h 262"/>
              <a:gd name="T2" fmla="*/ 38 w 67"/>
              <a:gd name="T3" fmla="*/ 9 h 262"/>
              <a:gd name="T4" fmla="*/ 35 w 67"/>
              <a:gd name="T5" fmla="*/ 15 h 262"/>
              <a:gd name="T6" fmla="*/ 28 w 67"/>
              <a:gd name="T7" fmla="*/ 17 h 262"/>
              <a:gd name="T8" fmla="*/ 26 w 67"/>
              <a:gd name="T9" fmla="*/ 18 h 262"/>
              <a:gd name="T10" fmla="*/ 23 w 67"/>
              <a:gd name="T11" fmla="*/ 22 h 262"/>
              <a:gd name="T12" fmla="*/ 23 w 67"/>
              <a:gd name="T13" fmla="*/ 28 h 262"/>
              <a:gd name="T14" fmla="*/ 22 w 67"/>
              <a:gd name="T15" fmla="*/ 39 h 262"/>
              <a:gd name="T16" fmla="*/ 20 w 67"/>
              <a:gd name="T17" fmla="*/ 44 h 262"/>
              <a:gd name="T18" fmla="*/ 20 w 67"/>
              <a:gd name="T19" fmla="*/ 46 h 262"/>
              <a:gd name="T20" fmla="*/ 20 w 67"/>
              <a:gd name="T21" fmla="*/ 49 h 262"/>
              <a:gd name="T22" fmla="*/ 20 w 67"/>
              <a:gd name="T23" fmla="*/ 51 h 262"/>
              <a:gd name="T24" fmla="*/ 20 w 67"/>
              <a:gd name="T25" fmla="*/ 56 h 262"/>
              <a:gd name="T26" fmla="*/ 20 w 67"/>
              <a:gd name="T27" fmla="*/ 59 h 262"/>
              <a:gd name="T28" fmla="*/ 20 w 67"/>
              <a:gd name="T29" fmla="*/ 66 h 262"/>
              <a:gd name="T30" fmla="*/ 5 w 67"/>
              <a:gd name="T31" fmla="*/ 108 h 262"/>
              <a:gd name="T32" fmla="*/ 30 w 67"/>
              <a:gd name="T33" fmla="*/ 155 h 262"/>
              <a:gd name="T34" fmla="*/ 30 w 67"/>
              <a:gd name="T35" fmla="*/ 174 h 262"/>
              <a:gd name="T36" fmla="*/ 44 w 67"/>
              <a:gd name="T37" fmla="*/ 189 h 262"/>
              <a:gd name="T38" fmla="*/ 46 w 67"/>
              <a:gd name="T39" fmla="*/ 197 h 262"/>
              <a:gd name="T40" fmla="*/ 48 w 67"/>
              <a:gd name="T41" fmla="*/ 202 h 262"/>
              <a:gd name="T42" fmla="*/ 51 w 67"/>
              <a:gd name="T43" fmla="*/ 202 h 262"/>
              <a:gd name="T44" fmla="*/ 49 w 67"/>
              <a:gd name="T45" fmla="*/ 199 h 262"/>
              <a:gd name="T46" fmla="*/ 52 w 67"/>
              <a:gd name="T47" fmla="*/ 201 h 262"/>
              <a:gd name="T48" fmla="*/ 54 w 67"/>
              <a:gd name="T49" fmla="*/ 205 h 262"/>
              <a:gd name="T50" fmla="*/ 52 w 67"/>
              <a:gd name="T51" fmla="*/ 209 h 262"/>
              <a:gd name="T52" fmla="*/ 56 w 67"/>
              <a:gd name="T53" fmla="*/ 212 h 262"/>
              <a:gd name="T54" fmla="*/ 59 w 67"/>
              <a:gd name="T55" fmla="*/ 214 h 262"/>
              <a:gd name="T56" fmla="*/ 59 w 67"/>
              <a:gd name="T57" fmla="*/ 214 h 262"/>
              <a:gd name="T58" fmla="*/ 65 w 67"/>
              <a:gd name="T59" fmla="*/ 215 h 262"/>
              <a:gd name="T60" fmla="*/ 67 w 67"/>
              <a:gd name="T61" fmla="*/ 217 h 262"/>
              <a:gd name="T62" fmla="*/ 67 w 67"/>
              <a:gd name="T63" fmla="*/ 222 h 262"/>
              <a:gd name="T64" fmla="*/ 65 w 67"/>
              <a:gd name="T65" fmla="*/ 223 h 262"/>
              <a:gd name="T66" fmla="*/ 62 w 67"/>
              <a:gd name="T67" fmla="*/ 225 h 262"/>
              <a:gd name="T68" fmla="*/ 59 w 67"/>
              <a:gd name="T69" fmla="*/ 223 h 262"/>
              <a:gd name="T70" fmla="*/ 57 w 67"/>
              <a:gd name="T71" fmla="*/ 225 h 262"/>
              <a:gd name="T72" fmla="*/ 54 w 67"/>
              <a:gd name="T73" fmla="*/ 225 h 262"/>
              <a:gd name="T74" fmla="*/ 54 w 67"/>
              <a:gd name="T75" fmla="*/ 225 h 262"/>
              <a:gd name="T76" fmla="*/ 51 w 67"/>
              <a:gd name="T77" fmla="*/ 227 h 262"/>
              <a:gd name="T78" fmla="*/ 49 w 67"/>
              <a:gd name="T79" fmla="*/ 230 h 262"/>
              <a:gd name="T80" fmla="*/ 49 w 67"/>
              <a:gd name="T81" fmla="*/ 233 h 262"/>
              <a:gd name="T82" fmla="*/ 48 w 67"/>
              <a:gd name="T83" fmla="*/ 235 h 262"/>
              <a:gd name="T84" fmla="*/ 48 w 67"/>
              <a:gd name="T85" fmla="*/ 236 h 262"/>
              <a:gd name="T86" fmla="*/ 49 w 67"/>
              <a:gd name="T87" fmla="*/ 240 h 262"/>
              <a:gd name="T88" fmla="*/ 51 w 67"/>
              <a:gd name="T89" fmla="*/ 240 h 262"/>
              <a:gd name="T90" fmla="*/ 51 w 67"/>
              <a:gd name="T91" fmla="*/ 241 h 262"/>
              <a:gd name="T92" fmla="*/ 51 w 67"/>
              <a:gd name="T93" fmla="*/ 246 h 262"/>
              <a:gd name="T94" fmla="*/ 49 w 67"/>
              <a:gd name="T95" fmla="*/ 244 h 262"/>
              <a:gd name="T96" fmla="*/ 48 w 67"/>
              <a:gd name="T97" fmla="*/ 246 h 262"/>
              <a:gd name="T98" fmla="*/ 46 w 67"/>
              <a:gd name="T99" fmla="*/ 246 h 262"/>
              <a:gd name="T100" fmla="*/ 44 w 67"/>
              <a:gd name="T101" fmla="*/ 249 h 262"/>
              <a:gd name="T102" fmla="*/ 43 w 67"/>
              <a:gd name="T103" fmla="*/ 254 h 262"/>
              <a:gd name="T104" fmla="*/ 46 w 67"/>
              <a:gd name="T105" fmla="*/ 257 h 262"/>
              <a:gd name="T106" fmla="*/ 46 w 67"/>
              <a:gd name="T107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" h="262">
                <a:moveTo>
                  <a:pt x="38" y="0"/>
                </a:moveTo>
                <a:lnTo>
                  <a:pt x="38" y="0"/>
                </a:lnTo>
                <a:lnTo>
                  <a:pt x="39" y="2"/>
                </a:lnTo>
                <a:lnTo>
                  <a:pt x="39" y="2"/>
                </a:lnTo>
                <a:lnTo>
                  <a:pt x="39" y="4"/>
                </a:lnTo>
                <a:lnTo>
                  <a:pt x="39" y="4"/>
                </a:lnTo>
                <a:lnTo>
                  <a:pt x="38" y="5"/>
                </a:lnTo>
                <a:lnTo>
                  <a:pt x="38" y="9"/>
                </a:lnTo>
                <a:lnTo>
                  <a:pt x="38" y="12"/>
                </a:lnTo>
                <a:lnTo>
                  <a:pt x="36" y="13"/>
                </a:lnTo>
                <a:lnTo>
                  <a:pt x="36" y="13"/>
                </a:lnTo>
                <a:lnTo>
                  <a:pt x="35" y="15"/>
                </a:lnTo>
                <a:lnTo>
                  <a:pt x="31" y="15"/>
                </a:lnTo>
                <a:lnTo>
                  <a:pt x="30" y="15"/>
                </a:lnTo>
                <a:lnTo>
                  <a:pt x="30" y="17"/>
                </a:lnTo>
                <a:lnTo>
                  <a:pt x="28" y="17"/>
                </a:lnTo>
                <a:lnTo>
                  <a:pt x="28" y="18"/>
                </a:lnTo>
                <a:lnTo>
                  <a:pt x="28" y="18"/>
                </a:lnTo>
                <a:lnTo>
                  <a:pt x="26" y="18"/>
                </a:lnTo>
                <a:lnTo>
                  <a:pt x="26" y="18"/>
                </a:lnTo>
                <a:lnTo>
                  <a:pt x="25" y="20"/>
                </a:lnTo>
                <a:lnTo>
                  <a:pt x="25" y="20"/>
                </a:lnTo>
                <a:lnTo>
                  <a:pt x="25" y="20"/>
                </a:lnTo>
                <a:lnTo>
                  <a:pt x="23" y="22"/>
                </a:lnTo>
                <a:lnTo>
                  <a:pt x="23" y="23"/>
                </a:lnTo>
                <a:lnTo>
                  <a:pt x="23" y="23"/>
                </a:lnTo>
                <a:lnTo>
                  <a:pt x="23" y="25"/>
                </a:lnTo>
                <a:lnTo>
                  <a:pt x="23" y="28"/>
                </a:lnTo>
                <a:lnTo>
                  <a:pt x="23" y="31"/>
                </a:lnTo>
                <a:lnTo>
                  <a:pt x="23" y="33"/>
                </a:lnTo>
                <a:lnTo>
                  <a:pt x="22" y="38"/>
                </a:lnTo>
                <a:lnTo>
                  <a:pt x="22" y="39"/>
                </a:lnTo>
                <a:lnTo>
                  <a:pt x="20" y="43"/>
                </a:lnTo>
                <a:lnTo>
                  <a:pt x="20" y="43"/>
                </a:lnTo>
                <a:lnTo>
                  <a:pt x="20" y="43"/>
                </a:lnTo>
                <a:lnTo>
                  <a:pt x="20" y="44"/>
                </a:lnTo>
                <a:lnTo>
                  <a:pt x="20" y="44"/>
                </a:lnTo>
                <a:lnTo>
                  <a:pt x="20" y="44"/>
                </a:lnTo>
                <a:lnTo>
                  <a:pt x="20" y="44"/>
                </a:lnTo>
                <a:lnTo>
                  <a:pt x="20" y="46"/>
                </a:lnTo>
                <a:lnTo>
                  <a:pt x="20" y="48"/>
                </a:lnTo>
                <a:lnTo>
                  <a:pt x="20" y="48"/>
                </a:lnTo>
                <a:lnTo>
                  <a:pt x="20" y="49"/>
                </a:lnTo>
                <a:lnTo>
                  <a:pt x="20" y="49"/>
                </a:lnTo>
                <a:lnTo>
                  <a:pt x="20" y="51"/>
                </a:lnTo>
                <a:lnTo>
                  <a:pt x="20" y="51"/>
                </a:lnTo>
                <a:lnTo>
                  <a:pt x="20" y="51"/>
                </a:lnTo>
                <a:lnTo>
                  <a:pt x="20" y="51"/>
                </a:lnTo>
                <a:lnTo>
                  <a:pt x="20" y="53"/>
                </a:lnTo>
                <a:lnTo>
                  <a:pt x="20" y="54"/>
                </a:lnTo>
                <a:lnTo>
                  <a:pt x="20" y="54"/>
                </a:lnTo>
                <a:lnTo>
                  <a:pt x="20" y="56"/>
                </a:lnTo>
                <a:lnTo>
                  <a:pt x="20" y="57"/>
                </a:lnTo>
                <a:lnTo>
                  <a:pt x="18" y="57"/>
                </a:lnTo>
                <a:lnTo>
                  <a:pt x="20" y="59"/>
                </a:lnTo>
                <a:lnTo>
                  <a:pt x="20" y="59"/>
                </a:lnTo>
                <a:lnTo>
                  <a:pt x="20" y="61"/>
                </a:lnTo>
                <a:lnTo>
                  <a:pt x="20" y="62"/>
                </a:lnTo>
                <a:lnTo>
                  <a:pt x="20" y="64"/>
                </a:lnTo>
                <a:lnTo>
                  <a:pt x="20" y="66"/>
                </a:lnTo>
                <a:lnTo>
                  <a:pt x="10" y="82"/>
                </a:lnTo>
                <a:lnTo>
                  <a:pt x="7" y="87"/>
                </a:lnTo>
                <a:lnTo>
                  <a:pt x="0" y="98"/>
                </a:lnTo>
                <a:lnTo>
                  <a:pt x="5" y="108"/>
                </a:lnTo>
                <a:lnTo>
                  <a:pt x="12" y="119"/>
                </a:lnTo>
                <a:lnTo>
                  <a:pt x="20" y="137"/>
                </a:lnTo>
                <a:lnTo>
                  <a:pt x="30" y="153"/>
                </a:lnTo>
                <a:lnTo>
                  <a:pt x="30" y="155"/>
                </a:lnTo>
                <a:lnTo>
                  <a:pt x="28" y="155"/>
                </a:lnTo>
                <a:lnTo>
                  <a:pt x="26" y="161"/>
                </a:lnTo>
                <a:lnTo>
                  <a:pt x="28" y="165"/>
                </a:lnTo>
                <a:lnTo>
                  <a:pt x="30" y="174"/>
                </a:lnTo>
                <a:lnTo>
                  <a:pt x="33" y="176"/>
                </a:lnTo>
                <a:lnTo>
                  <a:pt x="35" y="178"/>
                </a:lnTo>
                <a:lnTo>
                  <a:pt x="43" y="186"/>
                </a:lnTo>
                <a:lnTo>
                  <a:pt x="44" y="189"/>
                </a:lnTo>
                <a:lnTo>
                  <a:pt x="44" y="191"/>
                </a:lnTo>
                <a:lnTo>
                  <a:pt x="44" y="192"/>
                </a:lnTo>
                <a:lnTo>
                  <a:pt x="44" y="196"/>
                </a:lnTo>
                <a:lnTo>
                  <a:pt x="46" y="197"/>
                </a:lnTo>
                <a:lnTo>
                  <a:pt x="46" y="197"/>
                </a:lnTo>
                <a:lnTo>
                  <a:pt x="46" y="199"/>
                </a:lnTo>
                <a:lnTo>
                  <a:pt x="46" y="201"/>
                </a:lnTo>
                <a:lnTo>
                  <a:pt x="48" y="202"/>
                </a:lnTo>
                <a:lnTo>
                  <a:pt x="49" y="202"/>
                </a:lnTo>
                <a:lnTo>
                  <a:pt x="49" y="202"/>
                </a:lnTo>
                <a:lnTo>
                  <a:pt x="51" y="202"/>
                </a:lnTo>
                <a:lnTo>
                  <a:pt x="51" y="202"/>
                </a:lnTo>
                <a:lnTo>
                  <a:pt x="51" y="202"/>
                </a:lnTo>
                <a:lnTo>
                  <a:pt x="49" y="201"/>
                </a:lnTo>
                <a:lnTo>
                  <a:pt x="49" y="201"/>
                </a:lnTo>
                <a:lnTo>
                  <a:pt x="49" y="199"/>
                </a:lnTo>
                <a:lnTo>
                  <a:pt x="51" y="199"/>
                </a:lnTo>
                <a:lnTo>
                  <a:pt x="51" y="201"/>
                </a:lnTo>
                <a:lnTo>
                  <a:pt x="52" y="201"/>
                </a:lnTo>
                <a:lnTo>
                  <a:pt x="52" y="201"/>
                </a:lnTo>
                <a:lnTo>
                  <a:pt x="54" y="201"/>
                </a:lnTo>
                <a:lnTo>
                  <a:pt x="54" y="202"/>
                </a:lnTo>
                <a:lnTo>
                  <a:pt x="54" y="204"/>
                </a:lnTo>
                <a:lnTo>
                  <a:pt x="54" y="205"/>
                </a:lnTo>
                <a:lnTo>
                  <a:pt x="54" y="207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4" y="210"/>
                </a:lnTo>
                <a:lnTo>
                  <a:pt x="56" y="210"/>
                </a:lnTo>
                <a:lnTo>
                  <a:pt x="56" y="212"/>
                </a:lnTo>
                <a:lnTo>
                  <a:pt x="56" y="212"/>
                </a:lnTo>
                <a:lnTo>
                  <a:pt x="57" y="212"/>
                </a:lnTo>
                <a:lnTo>
                  <a:pt x="59" y="212"/>
                </a:lnTo>
                <a:lnTo>
                  <a:pt x="59" y="214"/>
                </a:lnTo>
                <a:lnTo>
                  <a:pt x="59" y="214"/>
                </a:lnTo>
                <a:lnTo>
                  <a:pt x="59" y="214"/>
                </a:lnTo>
                <a:lnTo>
                  <a:pt x="57" y="214"/>
                </a:lnTo>
                <a:lnTo>
                  <a:pt x="59" y="215"/>
                </a:lnTo>
                <a:lnTo>
                  <a:pt x="59" y="214"/>
                </a:lnTo>
                <a:lnTo>
                  <a:pt x="61" y="214"/>
                </a:lnTo>
                <a:lnTo>
                  <a:pt x="62" y="215"/>
                </a:lnTo>
                <a:lnTo>
                  <a:pt x="62" y="215"/>
                </a:lnTo>
                <a:lnTo>
                  <a:pt x="65" y="215"/>
                </a:lnTo>
                <a:lnTo>
                  <a:pt x="65" y="215"/>
                </a:lnTo>
                <a:lnTo>
                  <a:pt x="67" y="215"/>
                </a:lnTo>
                <a:lnTo>
                  <a:pt x="67" y="215"/>
                </a:lnTo>
                <a:lnTo>
                  <a:pt x="67" y="217"/>
                </a:lnTo>
                <a:lnTo>
                  <a:pt x="67" y="218"/>
                </a:lnTo>
                <a:lnTo>
                  <a:pt x="67" y="218"/>
                </a:lnTo>
                <a:lnTo>
                  <a:pt x="65" y="220"/>
                </a:lnTo>
                <a:lnTo>
                  <a:pt x="67" y="222"/>
                </a:lnTo>
                <a:lnTo>
                  <a:pt x="67" y="222"/>
                </a:lnTo>
                <a:lnTo>
                  <a:pt x="65" y="223"/>
                </a:lnTo>
                <a:lnTo>
                  <a:pt x="65" y="223"/>
                </a:lnTo>
                <a:lnTo>
                  <a:pt x="65" y="223"/>
                </a:lnTo>
                <a:lnTo>
                  <a:pt x="64" y="223"/>
                </a:lnTo>
                <a:lnTo>
                  <a:pt x="64" y="223"/>
                </a:lnTo>
                <a:lnTo>
                  <a:pt x="62" y="225"/>
                </a:lnTo>
                <a:lnTo>
                  <a:pt x="62" y="225"/>
                </a:lnTo>
                <a:lnTo>
                  <a:pt x="61" y="223"/>
                </a:lnTo>
                <a:lnTo>
                  <a:pt x="61" y="223"/>
                </a:lnTo>
                <a:lnTo>
                  <a:pt x="61" y="223"/>
                </a:lnTo>
                <a:lnTo>
                  <a:pt x="59" y="223"/>
                </a:lnTo>
                <a:lnTo>
                  <a:pt x="59" y="225"/>
                </a:lnTo>
                <a:lnTo>
                  <a:pt x="59" y="225"/>
                </a:lnTo>
                <a:lnTo>
                  <a:pt x="57" y="225"/>
                </a:lnTo>
                <a:lnTo>
                  <a:pt x="57" y="225"/>
                </a:lnTo>
                <a:lnTo>
                  <a:pt x="56" y="225"/>
                </a:lnTo>
                <a:lnTo>
                  <a:pt x="56" y="225"/>
                </a:lnTo>
                <a:lnTo>
                  <a:pt x="54" y="225"/>
                </a:lnTo>
                <a:lnTo>
                  <a:pt x="54" y="225"/>
                </a:lnTo>
                <a:lnTo>
                  <a:pt x="54" y="225"/>
                </a:lnTo>
                <a:lnTo>
                  <a:pt x="54" y="225"/>
                </a:lnTo>
                <a:lnTo>
                  <a:pt x="54" y="225"/>
                </a:lnTo>
                <a:lnTo>
                  <a:pt x="54" y="225"/>
                </a:lnTo>
                <a:lnTo>
                  <a:pt x="52" y="227"/>
                </a:lnTo>
                <a:lnTo>
                  <a:pt x="51" y="227"/>
                </a:lnTo>
                <a:lnTo>
                  <a:pt x="51" y="227"/>
                </a:lnTo>
                <a:lnTo>
                  <a:pt x="51" y="227"/>
                </a:lnTo>
                <a:lnTo>
                  <a:pt x="49" y="227"/>
                </a:lnTo>
                <a:lnTo>
                  <a:pt x="49" y="227"/>
                </a:lnTo>
                <a:lnTo>
                  <a:pt x="49" y="228"/>
                </a:lnTo>
                <a:lnTo>
                  <a:pt x="49" y="230"/>
                </a:lnTo>
                <a:lnTo>
                  <a:pt x="49" y="230"/>
                </a:lnTo>
                <a:lnTo>
                  <a:pt x="49" y="231"/>
                </a:lnTo>
                <a:lnTo>
                  <a:pt x="49" y="231"/>
                </a:lnTo>
                <a:lnTo>
                  <a:pt x="49" y="233"/>
                </a:lnTo>
                <a:lnTo>
                  <a:pt x="49" y="233"/>
                </a:lnTo>
                <a:lnTo>
                  <a:pt x="49" y="235"/>
                </a:lnTo>
                <a:lnTo>
                  <a:pt x="48" y="235"/>
                </a:lnTo>
                <a:lnTo>
                  <a:pt x="48" y="235"/>
                </a:lnTo>
                <a:lnTo>
                  <a:pt x="46" y="235"/>
                </a:lnTo>
                <a:lnTo>
                  <a:pt x="46" y="235"/>
                </a:lnTo>
                <a:lnTo>
                  <a:pt x="48" y="236"/>
                </a:lnTo>
                <a:lnTo>
                  <a:pt x="48" y="236"/>
                </a:lnTo>
                <a:lnTo>
                  <a:pt x="48" y="238"/>
                </a:lnTo>
                <a:lnTo>
                  <a:pt x="48" y="238"/>
                </a:lnTo>
                <a:lnTo>
                  <a:pt x="49" y="238"/>
                </a:lnTo>
                <a:lnTo>
                  <a:pt x="49" y="240"/>
                </a:lnTo>
                <a:lnTo>
                  <a:pt x="49" y="240"/>
                </a:lnTo>
                <a:lnTo>
                  <a:pt x="49" y="240"/>
                </a:lnTo>
                <a:lnTo>
                  <a:pt x="51" y="240"/>
                </a:lnTo>
                <a:lnTo>
                  <a:pt x="51" y="240"/>
                </a:lnTo>
                <a:lnTo>
                  <a:pt x="51" y="241"/>
                </a:lnTo>
                <a:lnTo>
                  <a:pt x="51" y="241"/>
                </a:lnTo>
                <a:lnTo>
                  <a:pt x="52" y="241"/>
                </a:lnTo>
                <a:lnTo>
                  <a:pt x="51" y="241"/>
                </a:lnTo>
                <a:lnTo>
                  <a:pt x="51" y="243"/>
                </a:lnTo>
                <a:lnTo>
                  <a:pt x="51" y="244"/>
                </a:lnTo>
                <a:lnTo>
                  <a:pt x="51" y="246"/>
                </a:lnTo>
                <a:lnTo>
                  <a:pt x="51" y="246"/>
                </a:lnTo>
                <a:lnTo>
                  <a:pt x="51" y="246"/>
                </a:lnTo>
                <a:lnTo>
                  <a:pt x="51" y="246"/>
                </a:lnTo>
                <a:lnTo>
                  <a:pt x="49" y="246"/>
                </a:lnTo>
                <a:lnTo>
                  <a:pt x="49" y="244"/>
                </a:lnTo>
                <a:lnTo>
                  <a:pt x="49" y="244"/>
                </a:lnTo>
                <a:lnTo>
                  <a:pt x="48" y="244"/>
                </a:lnTo>
                <a:lnTo>
                  <a:pt x="48" y="244"/>
                </a:lnTo>
                <a:lnTo>
                  <a:pt x="48" y="246"/>
                </a:lnTo>
                <a:lnTo>
                  <a:pt x="48" y="246"/>
                </a:lnTo>
                <a:lnTo>
                  <a:pt x="46" y="246"/>
                </a:lnTo>
                <a:lnTo>
                  <a:pt x="46" y="246"/>
                </a:lnTo>
                <a:lnTo>
                  <a:pt x="46" y="246"/>
                </a:lnTo>
                <a:lnTo>
                  <a:pt x="44" y="246"/>
                </a:lnTo>
                <a:lnTo>
                  <a:pt x="44" y="248"/>
                </a:lnTo>
                <a:lnTo>
                  <a:pt x="44" y="248"/>
                </a:lnTo>
                <a:lnTo>
                  <a:pt x="44" y="249"/>
                </a:lnTo>
                <a:lnTo>
                  <a:pt x="43" y="251"/>
                </a:lnTo>
                <a:lnTo>
                  <a:pt x="43" y="251"/>
                </a:lnTo>
                <a:lnTo>
                  <a:pt x="43" y="253"/>
                </a:lnTo>
                <a:lnTo>
                  <a:pt x="43" y="254"/>
                </a:lnTo>
                <a:lnTo>
                  <a:pt x="43" y="254"/>
                </a:lnTo>
                <a:lnTo>
                  <a:pt x="44" y="256"/>
                </a:lnTo>
                <a:lnTo>
                  <a:pt x="44" y="256"/>
                </a:lnTo>
                <a:lnTo>
                  <a:pt x="46" y="257"/>
                </a:lnTo>
                <a:lnTo>
                  <a:pt x="46" y="259"/>
                </a:lnTo>
                <a:lnTo>
                  <a:pt x="46" y="259"/>
                </a:lnTo>
                <a:lnTo>
                  <a:pt x="46" y="261"/>
                </a:lnTo>
                <a:lnTo>
                  <a:pt x="46" y="262"/>
                </a:lnTo>
                <a:lnTo>
                  <a:pt x="44" y="262"/>
                </a:lnTo>
                <a:lnTo>
                  <a:pt x="44" y="262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07" name="Line 290"/>
          <p:cNvSpPr>
            <a:spLocks noChangeShapeType="1"/>
          </p:cNvSpPr>
          <p:nvPr/>
        </p:nvSpPr>
        <p:spPr bwMode="auto">
          <a:xfrm>
            <a:off x="7604311" y="2808104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08" name="Line 291"/>
          <p:cNvSpPr>
            <a:spLocks noChangeShapeType="1"/>
          </p:cNvSpPr>
          <p:nvPr/>
        </p:nvSpPr>
        <p:spPr bwMode="auto">
          <a:xfrm>
            <a:off x="7362113" y="2409362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09" name="Line 292"/>
          <p:cNvSpPr>
            <a:spLocks noChangeShapeType="1"/>
          </p:cNvSpPr>
          <p:nvPr/>
        </p:nvSpPr>
        <p:spPr bwMode="auto">
          <a:xfrm flipV="1">
            <a:off x="7333757" y="2360331"/>
            <a:ext cx="0" cy="591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10" name="Line 293"/>
          <p:cNvSpPr>
            <a:spLocks noChangeShapeType="1"/>
          </p:cNvSpPr>
          <p:nvPr/>
        </p:nvSpPr>
        <p:spPr bwMode="auto">
          <a:xfrm>
            <a:off x="7333757" y="2357378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11" name="Freeform 294"/>
          <p:cNvSpPr>
            <a:spLocks/>
          </p:cNvSpPr>
          <p:nvPr/>
        </p:nvSpPr>
        <p:spPr bwMode="auto">
          <a:xfrm>
            <a:off x="7330804" y="2349698"/>
            <a:ext cx="591" cy="2954"/>
          </a:xfrm>
          <a:custGeom>
            <a:avLst/>
            <a:gdLst>
              <a:gd name="T0" fmla="*/ 1 w 1"/>
              <a:gd name="T1" fmla="*/ 5 h 5"/>
              <a:gd name="T2" fmla="*/ 0 w 1"/>
              <a:gd name="T3" fmla="*/ 3 h 5"/>
              <a:gd name="T4" fmla="*/ 0 w 1"/>
              <a:gd name="T5" fmla="*/ 2 h 5"/>
              <a:gd name="T6" fmla="*/ 0 w 1"/>
              <a:gd name="T7" fmla="*/ 2 h 5"/>
              <a:gd name="T8" fmla="*/ 1 w 1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5">
                <a:moveTo>
                  <a:pt x="1" y="5"/>
                </a:move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12" name="Freeform 295"/>
          <p:cNvSpPr>
            <a:spLocks/>
          </p:cNvSpPr>
          <p:nvPr/>
        </p:nvSpPr>
        <p:spPr bwMode="auto">
          <a:xfrm>
            <a:off x="7428865" y="2098047"/>
            <a:ext cx="262874" cy="704150"/>
          </a:xfrm>
          <a:custGeom>
            <a:avLst/>
            <a:gdLst>
              <a:gd name="T0" fmla="*/ 21 w 445"/>
              <a:gd name="T1" fmla="*/ 27 h 1192"/>
              <a:gd name="T2" fmla="*/ 45 w 445"/>
              <a:gd name="T3" fmla="*/ 122 h 1192"/>
              <a:gd name="T4" fmla="*/ 136 w 445"/>
              <a:gd name="T5" fmla="*/ 200 h 1192"/>
              <a:gd name="T6" fmla="*/ 131 w 445"/>
              <a:gd name="T7" fmla="*/ 219 h 1192"/>
              <a:gd name="T8" fmla="*/ 131 w 445"/>
              <a:gd name="T9" fmla="*/ 223 h 1192"/>
              <a:gd name="T10" fmla="*/ 128 w 445"/>
              <a:gd name="T11" fmla="*/ 226 h 1192"/>
              <a:gd name="T12" fmla="*/ 128 w 445"/>
              <a:gd name="T13" fmla="*/ 229 h 1192"/>
              <a:gd name="T14" fmla="*/ 126 w 445"/>
              <a:gd name="T15" fmla="*/ 234 h 1192"/>
              <a:gd name="T16" fmla="*/ 117 w 445"/>
              <a:gd name="T17" fmla="*/ 288 h 1192"/>
              <a:gd name="T18" fmla="*/ 126 w 445"/>
              <a:gd name="T19" fmla="*/ 307 h 1192"/>
              <a:gd name="T20" fmla="*/ 136 w 445"/>
              <a:gd name="T21" fmla="*/ 315 h 1192"/>
              <a:gd name="T22" fmla="*/ 149 w 445"/>
              <a:gd name="T23" fmla="*/ 328 h 1192"/>
              <a:gd name="T24" fmla="*/ 156 w 445"/>
              <a:gd name="T25" fmla="*/ 333 h 1192"/>
              <a:gd name="T26" fmla="*/ 183 w 445"/>
              <a:gd name="T27" fmla="*/ 371 h 1192"/>
              <a:gd name="T28" fmla="*/ 208 w 445"/>
              <a:gd name="T29" fmla="*/ 398 h 1192"/>
              <a:gd name="T30" fmla="*/ 227 w 445"/>
              <a:gd name="T31" fmla="*/ 432 h 1192"/>
              <a:gd name="T32" fmla="*/ 209 w 445"/>
              <a:gd name="T33" fmla="*/ 455 h 1192"/>
              <a:gd name="T34" fmla="*/ 221 w 445"/>
              <a:gd name="T35" fmla="*/ 488 h 1192"/>
              <a:gd name="T36" fmla="*/ 219 w 445"/>
              <a:gd name="T37" fmla="*/ 507 h 1192"/>
              <a:gd name="T38" fmla="*/ 229 w 445"/>
              <a:gd name="T39" fmla="*/ 510 h 1192"/>
              <a:gd name="T40" fmla="*/ 237 w 445"/>
              <a:gd name="T41" fmla="*/ 520 h 1192"/>
              <a:gd name="T42" fmla="*/ 244 w 445"/>
              <a:gd name="T43" fmla="*/ 525 h 1192"/>
              <a:gd name="T44" fmla="*/ 231 w 445"/>
              <a:gd name="T45" fmla="*/ 545 h 1192"/>
              <a:gd name="T46" fmla="*/ 244 w 445"/>
              <a:gd name="T47" fmla="*/ 566 h 1192"/>
              <a:gd name="T48" fmla="*/ 261 w 445"/>
              <a:gd name="T49" fmla="*/ 566 h 1192"/>
              <a:gd name="T50" fmla="*/ 278 w 445"/>
              <a:gd name="T51" fmla="*/ 587 h 1192"/>
              <a:gd name="T52" fmla="*/ 278 w 445"/>
              <a:gd name="T53" fmla="*/ 605 h 1192"/>
              <a:gd name="T54" fmla="*/ 283 w 445"/>
              <a:gd name="T55" fmla="*/ 615 h 1192"/>
              <a:gd name="T56" fmla="*/ 307 w 445"/>
              <a:gd name="T57" fmla="*/ 629 h 1192"/>
              <a:gd name="T58" fmla="*/ 322 w 445"/>
              <a:gd name="T59" fmla="*/ 644 h 1192"/>
              <a:gd name="T60" fmla="*/ 327 w 445"/>
              <a:gd name="T61" fmla="*/ 668 h 1192"/>
              <a:gd name="T62" fmla="*/ 307 w 445"/>
              <a:gd name="T63" fmla="*/ 709 h 1192"/>
              <a:gd name="T64" fmla="*/ 320 w 445"/>
              <a:gd name="T65" fmla="*/ 717 h 1192"/>
              <a:gd name="T66" fmla="*/ 351 w 445"/>
              <a:gd name="T67" fmla="*/ 738 h 1192"/>
              <a:gd name="T68" fmla="*/ 379 w 445"/>
              <a:gd name="T69" fmla="*/ 746 h 1192"/>
              <a:gd name="T70" fmla="*/ 396 w 445"/>
              <a:gd name="T71" fmla="*/ 753 h 1192"/>
              <a:gd name="T72" fmla="*/ 401 w 445"/>
              <a:gd name="T73" fmla="*/ 754 h 1192"/>
              <a:gd name="T74" fmla="*/ 409 w 445"/>
              <a:gd name="T75" fmla="*/ 759 h 1192"/>
              <a:gd name="T76" fmla="*/ 414 w 445"/>
              <a:gd name="T77" fmla="*/ 771 h 1192"/>
              <a:gd name="T78" fmla="*/ 429 w 445"/>
              <a:gd name="T79" fmla="*/ 779 h 1192"/>
              <a:gd name="T80" fmla="*/ 445 w 445"/>
              <a:gd name="T81" fmla="*/ 795 h 1192"/>
              <a:gd name="T82" fmla="*/ 442 w 445"/>
              <a:gd name="T83" fmla="*/ 829 h 1192"/>
              <a:gd name="T84" fmla="*/ 442 w 445"/>
              <a:gd name="T85" fmla="*/ 836 h 1192"/>
              <a:gd name="T86" fmla="*/ 439 w 445"/>
              <a:gd name="T87" fmla="*/ 865 h 1192"/>
              <a:gd name="T88" fmla="*/ 432 w 445"/>
              <a:gd name="T89" fmla="*/ 889 h 1192"/>
              <a:gd name="T90" fmla="*/ 426 w 445"/>
              <a:gd name="T91" fmla="*/ 898 h 1192"/>
              <a:gd name="T92" fmla="*/ 416 w 445"/>
              <a:gd name="T93" fmla="*/ 912 h 1192"/>
              <a:gd name="T94" fmla="*/ 409 w 445"/>
              <a:gd name="T95" fmla="*/ 941 h 1192"/>
              <a:gd name="T96" fmla="*/ 408 w 445"/>
              <a:gd name="T97" fmla="*/ 951 h 1192"/>
              <a:gd name="T98" fmla="*/ 401 w 445"/>
              <a:gd name="T99" fmla="*/ 961 h 1192"/>
              <a:gd name="T100" fmla="*/ 390 w 445"/>
              <a:gd name="T101" fmla="*/ 997 h 1192"/>
              <a:gd name="T102" fmla="*/ 385 w 445"/>
              <a:gd name="T103" fmla="*/ 1011 h 1192"/>
              <a:gd name="T104" fmla="*/ 382 w 445"/>
              <a:gd name="T105" fmla="*/ 1023 h 1192"/>
              <a:gd name="T106" fmla="*/ 374 w 445"/>
              <a:gd name="T107" fmla="*/ 1029 h 1192"/>
              <a:gd name="T108" fmla="*/ 366 w 445"/>
              <a:gd name="T109" fmla="*/ 1063 h 1192"/>
              <a:gd name="T110" fmla="*/ 362 w 445"/>
              <a:gd name="T111" fmla="*/ 1070 h 1192"/>
              <a:gd name="T112" fmla="*/ 349 w 445"/>
              <a:gd name="T113" fmla="*/ 1088 h 1192"/>
              <a:gd name="T114" fmla="*/ 343 w 445"/>
              <a:gd name="T115" fmla="*/ 1101 h 1192"/>
              <a:gd name="T116" fmla="*/ 336 w 445"/>
              <a:gd name="T117" fmla="*/ 1120 h 1192"/>
              <a:gd name="T118" fmla="*/ 328 w 445"/>
              <a:gd name="T119" fmla="*/ 1127 h 1192"/>
              <a:gd name="T120" fmla="*/ 320 w 445"/>
              <a:gd name="T121" fmla="*/ 1142 h 1192"/>
              <a:gd name="T122" fmla="*/ 301 w 445"/>
              <a:gd name="T123" fmla="*/ 1181 h 1192"/>
              <a:gd name="T124" fmla="*/ 297 w 445"/>
              <a:gd name="T125" fmla="*/ 119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5" h="1192">
                <a:moveTo>
                  <a:pt x="19" y="0"/>
                </a:moveTo>
                <a:lnTo>
                  <a:pt x="16" y="6"/>
                </a:lnTo>
                <a:lnTo>
                  <a:pt x="3" y="23"/>
                </a:lnTo>
                <a:lnTo>
                  <a:pt x="0" y="26"/>
                </a:lnTo>
                <a:lnTo>
                  <a:pt x="5" y="29"/>
                </a:lnTo>
                <a:lnTo>
                  <a:pt x="13" y="27"/>
                </a:lnTo>
                <a:lnTo>
                  <a:pt x="21" y="27"/>
                </a:lnTo>
                <a:lnTo>
                  <a:pt x="22" y="45"/>
                </a:lnTo>
                <a:lnTo>
                  <a:pt x="21" y="55"/>
                </a:lnTo>
                <a:lnTo>
                  <a:pt x="19" y="65"/>
                </a:lnTo>
                <a:lnTo>
                  <a:pt x="18" y="78"/>
                </a:lnTo>
                <a:lnTo>
                  <a:pt x="39" y="115"/>
                </a:lnTo>
                <a:lnTo>
                  <a:pt x="42" y="122"/>
                </a:lnTo>
                <a:lnTo>
                  <a:pt x="45" y="122"/>
                </a:lnTo>
                <a:lnTo>
                  <a:pt x="83" y="128"/>
                </a:lnTo>
                <a:lnTo>
                  <a:pt x="112" y="161"/>
                </a:lnTo>
                <a:lnTo>
                  <a:pt x="113" y="161"/>
                </a:lnTo>
                <a:lnTo>
                  <a:pt x="136" y="172"/>
                </a:lnTo>
                <a:lnTo>
                  <a:pt x="136" y="179"/>
                </a:lnTo>
                <a:lnTo>
                  <a:pt x="138" y="193"/>
                </a:lnTo>
                <a:lnTo>
                  <a:pt x="136" y="200"/>
                </a:lnTo>
                <a:lnTo>
                  <a:pt x="135" y="210"/>
                </a:lnTo>
                <a:lnTo>
                  <a:pt x="133" y="214"/>
                </a:lnTo>
                <a:lnTo>
                  <a:pt x="133" y="216"/>
                </a:lnTo>
                <a:lnTo>
                  <a:pt x="131" y="218"/>
                </a:lnTo>
                <a:lnTo>
                  <a:pt x="131" y="219"/>
                </a:lnTo>
                <a:lnTo>
                  <a:pt x="131" y="219"/>
                </a:lnTo>
                <a:lnTo>
                  <a:pt x="131" y="219"/>
                </a:lnTo>
                <a:lnTo>
                  <a:pt x="131" y="221"/>
                </a:lnTo>
                <a:lnTo>
                  <a:pt x="131" y="221"/>
                </a:lnTo>
                <a:lnTo>
                  <a:pt x="130" y="223"/>
                </a:lnTo>
                <a:lnTo>
                  <a:pt x="130" y="223"/>
                </a:lnTo>
                <a:lnTo>
                  <a:pt x="130" y="223"/>
                </a:lnTo>
                <a:lnTo>
                  <a:pt x="130" y="224"/>
                </a:lnTo>
                <a:lnTo>
                  <a:pt x="131" y="223"/>
                </a:lnTo>
                <a:lnTo>
                  <a:pt x="131" y="224"/>
                </a:lnTo>
                <a:lnTo>
                  <a:pt x="131" y="224"/>
                </a:lnTo>
                <a:lnTo>
                  <a:pt x="131" y="224"/>
                </a:lnTo>
                <a:lnTo>
                  <a:pt x="130" y="226"/>
                </a:lnTo>
                <a:lnTo>
                  <a:pt x="130" y="226"/>
                </a:lnTo>
                <a:lnTo>
                  <a:pt x="128" y="226"/>
                </a:lnTo>
                <a:lnTo>
                  <a:pt x="128" y="226"/>
                </a:lnTo>
                <a:lnTo>
                  <a:pt x="128" y="227"/>
                </a:lnTo>
                <a:lnTo>
                  <a:pt x="128" y="227"/>
                </a:lnTo>
                <a:lnTo>
                  <a:pt x="128" y="227"/>
                </a:lnTo>
                <a:lnTo>
                  <a:pt x="130" y="227"/>
                </a:lnTo>
                <a:lnTo>
                  <a:pt x="128" y="229"/>
                </a:lnTo>
                <a:lnTo>
                  <a:pt x="128" y="229"/>
                </a:lnTo>
                <a:lnTo>
                  <a:pt x="128" y="229"/>
                </a:lnTo>
                <a:lnTo>
                  <a:pt x="126" y="229"/>
                </a:lnTo>
                <a:lnTo>
                  <a:pt x="126" y="229"/>
                </a:lnTo>
                <a:lnTo>
                  <a:pt x="126" y="229"/>
                </a:lnTo>
                <a:lnTo>
                  <a:pt x="126" y="231"/>
                </a:lnTo>
                <a:lnTo>
                  <a:pt x="126" y="232"/>
                </a:lnTo>
                <a:lnTo>
                  <a:pt x="126" y="234"/>
                </a:lnTo>
                <a:lnTo>
                  <a:pt x="126" y="234"/>
                </a:lnTo>
                <a:lnTo>
                  <a:pt x="126" y="237"/>
                </a:lnTo>
                <a:lnTo>
                  <a:pt x="123" y="250"/>
                </a:lnTo>
                <a:lnTo>
                  <a:pt x="117" y="276"/>
                </a:lnTo>
                <a:lnTo>
                  <a:pt x="115" y="281"/>
                </a:lnTo>
                <a:lnTo>
                  <a:pt x="115" y="284"/>
                </a:lnTo>
                <a:lnTo>
                  <a:pt x="115" y="286"/>
                </a:lnTo>
                <a:lnTo>
                  <a:pt x="117" y="288"/>
                </a:lnTo>
                <a:lnTo>
                  <a:pt x="117" y="289"/>
                </a:lnTo>
                <a:lnTo>
                  <a:pt x="117" y="291"/>
                </a:lnTo>
                <a:lnTo>
                  <a:pt x="122" y="299"/>
                </a:lnTo>
                <a:lnTo>
                  <a:pt x="126" y="306"/>
                </a:lnTo>
                <a:lnTo>
                  <a:pt x="126" y="307"/>
                </a:lnTo>
                <a:lnTo>
                  <a:pt x="126" y="307"/>
                </a:lnTo>
                <a:lnTo>
                  <a:pt x="126" y="307"/>
                </a:lnTo>
                <a:lnTo>
                  <a:pt x="126" y="307"/>
                </a:lnTo>
                <a:lnTo>
                  <a:pt x="128" y="307"/>
                </a:lnTo>
                <a:lnTo>
                  <a:pt x="128" y="307"/>
                </a:lnTo>
                <a:lnTo>
                  <a:pt x="128" y="309"/>
                </a:lnTo>
                <a:lnTo>
                  <a:pt x="130" y="309"/>
                </a:lnTo>
                <a:lnTo>
                  <a:pt x="130" y="309"/>
                </a:lnTo>
                <a:lnTo>
                  <a:pt x="136" y="315"/>
                </a:lnTo>
                <a:lnTo>
                  <a:pt x="146" y="323"/>
                </a:lnTo>
                <a:lnTo>
                  <a:pt x="146" y="325"/>
                </a:lnTo>
                <a:lnTo>
                  <a:pt x="146" y="325"/>
                </a:lnTo>
                <a:lnTo>
                  <a:pt x="148" y="325"/>
                </a:lnTo>
                <a:lnTo>
                  <a:pt x="148" y="327"/>
                </a:lnTo>
                <a:lnTo>
                  <a:pt x="149" y="327"/>
                </a:lnTo>
                <a:lnTo>
                  <a:pt x="149" y="328"/>
                </a:lnTo>
                <a:lnTo>
                  <a:pt x="149" y="330"/>
                </a:lnTo>
                <a:lnTo>
                  <a:pt x="151" y="328"/>
                </a:lnTo>
                <a:lnTo>
                  <a:pt x="151" y="330"/>
                </a:lnTo>
                <a:lnTo>
                  <a:pt x="153" y="330"/>
                </a:lnTo>
                <a:lnTo>
                  <a:pt x="153" y="332"/>
                </a:lnTo>
                <a:lnTo>
                  <a:pt x="153" y="332"/>
                </a:lnTo>
                <a:lnTo>
                  <a:pt x="156" y="333"/>
                </a:lnTo>
                <a:lnTo>
                  <a:pt x="161" y="340"/>
                </a:lnTo>
                <a:lnTo>
                  <a:pt x="174" y="358"/>
                </a:lnTo>
                <a:lnTo>
                  <a:pt x="174" y="358"/>
                </a:lnTo>
                <a:lnTo>
                  <a:pt x="177" y="362"/>
                </a:lnTo>
                <a:lnTo>
                  <a:pt x="180" y="367"/>
                </a:lnTo>
                <a:lnTo>
                  <a:pt x="182" y="367"/>
                </a:lnTo>
                <a:lnTo>
                  <a:pt x="183" y="371"/>
                </a:lnTo>
                <a:lnTo>
                  <a:pt x="200" y="384"/>
                </a:lnTo>
                <a:lnTo>
                  <a:pt x="200" y="385"/>
                </a:lnTo>
                <a:lnTo>
                  <a:pt x="201" y="385"/>
                </a:lnTo>
                <a:lnTo>
                  <a:pt x="206" y="397"/>
                </a:lnTo>
                <a:lnTo>
                  <a:pt x="208" y="397"/>
                </a:lnTo>
                <a:lnTo>
                  <a:pt x="208" y="398"/>
                </a:lnTo>
                <a:lnTo>
                  <a:pt x="208" y="398"/>
                </a:lnTo>
                <a:lnTo>
                  <a:pt x="209" y="398"/>
                </a:lnTo>
                <a:lnTo>
                  <a:pt x="211" y="403"/>
                </a:lnTo>
                <a:lnTo>
                  <a:pt x="211" y="405"/>
                </a:lnTo>
                <a:lnTo>
                  <a:pt x="213" y="405"/>
                </a:lnTo>
                <a:lnTo>
                  <a:pt x="219" y="415"/>
                </a:lnTo>
                <a:lnTo>
                  <a:pt x="224" y="424"/>
                </a:lnTo>
                <a:lnTo>
                  <a:pt x="227" y="432"/>
                </a:lnTo>
                <a:lnTo>
                  <a:pt x="231" y="439"/>
                </a:lnTo>
                <a:lnTo>
                  <a:pt x="232" y="444"/>
                </a:lnTo>
                <a:lnTo>
                  <a:pt x="226" y="442"/>
                </a:lnTo>
                <a:lnTo>
                  <a:pt x="224" y="442"/>
                </a:lnTo>
                <a:lnTo>
                  <a:pt x="219" y="447"/>
                </a:lnTo>
                <a:lnTo>
                  <a:pt x="218" y="449"/>
                </a:lnTo>
                <a:lnTo>
                  <a:pt x="209" y="455"/>
                </a:lnTo>
                <a:lnTo>
                  <a:pt x="214" y="460"/>
                </a:lnTo>
                <a:lnTo>
                  <a:pt x="222" y="463"/>
                </a:lnTo>
                <a:lnTo>
                  <a:pt x="219" y="470"/>
                </a:lnTo>
                <a:lnTo>
                  <a:pt x="218" y="475"/>
                </a:lnTo>
                <a:lnTo>
                  <a:pt x="218" y="476"/>
                </a:lnTo>
                <a:lnTo>
                  <a:pt x="219" y="480"/>
                </a:lnTo>
                <a:lnTo>
                  <a:pt x="221" y="488"/>
                </a:lnTo>
                <a:lnTo>
                  <a:pt x="222" y="491"/>
                </a:lnTo>
                <a:lnTo>
                  <a:pt x="224" y="494"/>
                </a:lnTo>
                <a:lnTo>
                  <a:pt x="224" y="496"/>
                </a:lnTo>
                <a:lnTo>
                  <a:pt x="222" y="499"/>
                </a:lnTo>
                <a:lnTo>
                  <a:pt x="221" y="502"/>
                </a:lnTo>
                <a:lnTo>
                  <a:pt x="219" y="507"/>
                </a:lnTo>
                <a:lnTo>
                  <a:pt x="219" y="507"/>
                </a:lnTo>
                <a:lnTo>
                  <a:pt x="219" y="509"/>
                </a:lnTo>
                <a:lnTo>
                  <a:pt x="221" y="509"/>
                </a:lnTo>
                <a:lnTo>
                  <a:pt x="222" y="512"/>
                </a:lnTo>
                <a:lnTo>
                  <a:pt x="222" y="512"/>
                </a:lnTo>
                <a:lnTo>
                  <a:pt x="222" y="512"/>
                </a:lnTo>
                <a:lnTo>
                  <a:pt x="227" y="512"/>
                </a:lnTo>
                <a:lnTo>
                  <a:pt x="229" y="510"/>
                </a:lnTo>
                <a:lnTo>
                  <a:pt x="231" y="510"/>
                </a:lnTo>
                <a:lnTo>
                  <a:pt x="232" y="510"/>
                </a:lnTo>
                <a:lnTo>
                  <a:pt x="237" y="510"/>
                </a:lnTo>
                <a:lnTo>
                  <a:pt x="239" y="512"/>
                </a:lnTo>
                <a:lnTo>
                  <a:pt x="239" y="512"/>
                </a:lnTo>
                <a:lnTo>
                  <a:pt x="239" y="514"/>
                </a:lnTo>
                <a:lnTo>
                  <a:pt x="237" y="520"/>
                </a:lnTo>
                <a:lnTo>
                  <a:pt x="237" y="520"/>
                </a:lnTo>
                <a:lnTo>
                  <a:pt x="239" y="522"/>
                </a:lnTo>
                <a:lnTo>
                  <a:pt x="240" y="523"/>
                </a:lnTo>
                <a:lnTo>
                  <a:pt x="240" y="522"/>
                </a:lnTo>
                <a:lnTo>
                  <a:pt x="240" y="522"/>
                </a:lnTo>
                <a:lnTo>
                  <a:pt x="240" y="523"/>
                </a:lnTo>
                <a:lnTo>
                  <a:pt x="244" y="525"/>
                </a:lnTo>
                <a:lnTo>
                  <a:pt x="244" y="525"/>
                </a:lnTo>
                <a:lnTo>
                  <a:pt x="240" y="528"/>
                </a:lnTo>
                <a:lnTo>
                  <a:pt x="237" y="530"/>
                </a:lnTo>
                <a:lnTo>
                  <a:pt x="235" y="530"/>
                </a:lnTo>
                <a:lnTo>
                  <a:pt x="229" y="537"/>
                </a:lnTo>
                <a:lnTo>
                  <a:pt x="231" y="543"/>
                </a:lnTo>
                <a:lnTo>
                  <a:pt x="231" y="545"/>
                </a:lnTo>
                <a:lnTo>
                  <a:pt x="231" y="545"/>
                </a:lnTo>
                <a:lnTo>
                  <a:pt x="234" y="550"/>
                </a:lnTo>
                <a:lnTo>
                  <a:pt x="235" y="554"/>
                </a:lnTo>
                <a:lnTo>
                  <a:pt x="235" y="556"/>
                </a:lnTo>
                <a:lnTo>
                  <a:pt x="239" y="563"/>
                </a:lnTo>
                <a:lnTo>
                  <a:pt x="242" y="564"/>
                </a:lnTo>
                <a:lnTo>
                  <a:pt x="244" y="566"/>
                </a:lnTo>
                <a:lnTo>
                  <a:pt x="244" y="567"/>
                </a:lnTo>
                <a:lnTo>
                  <a:pt x="247" y="569"/>
                </a:lnTo>
                <a:lnTo>
                  <a:pt x="248" y="571"/>
                </a:lnTo>
                <a:lnTo>
                  <a:pt x="255" y="569"/>
                </a:lnTo>
                <a:lnTo>
                  <a:pt x="257" y="567"/>
                </a:lnTo>
                <a:lnTo>
                  <a:pt x="258" y="567"/>
                </a:lnTo>
                <a:lnTo>
                  <a:pt x="261" y="566"/>
                </a:lnTo>
                <a:lnTo>
                  <a:pt x="266" y="566"/>
                </a:lnTo>
                <a:lnTo>
                  <a:pt x="270" y="567"/>
                </a:lnTo>
                <a:lnTo>
                  <a:pt x="268" y="572"/>
                </a:lnTo>
                <a:lnTo>
                  <a:pt x="270" y="576"/>
                </a:lnTo>
                <a:lnTo>
                  <a:pt x="278" y="584"/>
                </a:lnTo>
                <a:lnTo>
                  <a:pt x="278" y="585"/>
                </a:lnTo>
                <a:lnTo>
                  <a:pt x="278" y="587"/>
                </a:lnTo>
                <a:lnTo>
                  <a:pt x="274" y="590"/>
                </a:lnTo>
                <a:lnTo>
                  <a:pt x="273" y="590"/>
                </a:lnTo>
                <a:lnTo>
                  <a:pt x="271" y="593"/>
                </a:lnTo>
                <a:lnTo>
                  <a:pt x="271" y="595"/>
                </a:lnTo>
                <a:lnTo>
                  <a:pt x="274" y="602"/>
                </a:lnTo>
                <a:lnTo>
                  <a:pt x="276" y="605"/>
                </a:lnTo>
                <a:lnTo>
                  <a:pt x="278" y="605"/>
                </a:lnTo>
                <a:lnTo>
                  <a:pt x="278" y="606"/>
                </a:lnTo>
                <a:lnTo>
                  <a:pt x="279" y="608"/>
                </a:lnTo>
                <a:lnTo>
                  <a:pt x="279" y="610"/>
                </a:lnTo>
                <a:lnTo>
                  <a:pt x="281" y="611"/>
                </a:lnTo>
                <a:lnTo>
                  <a:pt x="281" y="611"/>
                </a:lnTo>
                <a:lnTo>
                  <a:pt x="283" y="613"/>
                </a:lnTo>
                <a:lnTo>
                  <a:pt x="283" y="615"/>
                </a:lnTo>
                <a:lnTo>
                  <a:pt x="283" y="619"/>
                </a:lnTo>
                <a:lnTo>
                  <a:pt x="289" y="623"/>
                </a:lnTo>
                <a:lnTo>
                  <a:pt x="292" y="624"/>
                </a:lnTo>
                <a:lnTo>
                  <a:pt x="296" y="623"/>
                </a:lnTo>
                <a:lnTo>
                  <a:pt x="297" y="624"/>
                </a:lnTo>
                <a:lnTo>
                  <a:pt x="307" y="628"/>
                </a:lnTo>
                <a:lnTo>
                  <a:pt x="307" y="629"/>
                </a:lnTo>
                <a:lnTo>
                  <a:pt x="309" y="631"/>
                </a:lnTo>
                <a:lnTo>
                  <a:pt x="309" y="631"/>
                </a:lnTo>
                <a:lnTo>
                  <a:pt x="315" y="631"/>
                </a:lnTo>
                <a:lnTo>
                  <a:pt x="317" y="631"/>
                </a:lnTo>
                <a:lnTo>
                  <a:pt x="318" y="636"/>
                </a:lnTo>
                <a:lnTo>
                  <a:pt x="317" y="639"/>
                </a:lnTo>
                <a:lnTo>
                  <a:pt x="322" y="644"/>
                </a:lnTo>
                <a:lnTo>
                  <a:pt x="325" y="647"/>
                </a:lnTo>
                <a:lnTo>
                  <a:pt x="327" y="650"/>
                </a:lnTo>
                <a:lnTo>
                  <a:pt x="327" y="654"/>
                </a:lnTo>
                <a:lnTo>
                  <a:pt x="328" y="657"/>
                </a:lnTo>
                <a:lnTo>
                  <a:pt x="328" y="658"/>
                </a:lnTo>
                <a:lnTo>
                  <a:pt x="327" y="663"/>
                </a:lnTo>
                <a:lnTo>
                  <a:pt x="327" y="668"/>
                </a:lnTo>
                <a:lnTo>
                  <a:pt x="323" y="676"/>
                </a:lnTo>
                <a:lnTo>
                  <a:pt x="322" y="678"/>
                </a:lnTo>
                <a:lnTo>
                  <a:pt x="322" y="681"/>
                </a:lnTo>
                <a:lnTo>
                  <a:pt x="322" y="681"/>
                </a:lnTo>
                <a:lnTo>
                  <a:pt x="322" y="694"/>
                </a:lnTo>
                <a:lnTo>
                  <a:pt x="317" y="699"/>
                </a:lnTo>
                <a:lnTo>
                  <a:pt x="307" y="709"/>
                </a:lnTo>
                <a:lnTo>
                  <a:pt x="315" y="714"/>
                </a:lnTo>
                <a:lnTo>
                  <a:pt x="315" y="714"/>
                </a:lnTo>
                <a:lnTo>
                  <a:pt x="315" y="714"/>
                </a:lnTo>
                <a:lnTo>
                  <a:pt x="315" y="715"/>
                </a:lnTo>
                <a:lnTo>
                  <a:pt x="317" y="715"/>
                </a:lnTo>
                <a:lnTo>
                  <a:pt x="318" y="717"/>
                </a:lnTo>
                <a:lnTo>
                  <a:pt x="320" y="717"/>
                </a:lnTo>
                <a:lnTo>
                  <a:pt x="320" y="717"/>
                </a:lnTo>
                <a:lnTo>
                  <a:pt x="320" y="719"/>
                </a:lnTo>
                <a:lnTo>
                  <a:pt x="330" y="724"/>
                </a:lnTo>
                <a:lnTo>
                  <a:pt x="331" y="727"/>
                </a:lnTo>
                <a:lnTo>
                  <a:pt x="335" y="728"/>
                </a:lnTo>
                <a:lnTo>
                  <a:pt x="341" y="730"/>
                </a:lnTo>
                <a:lnTo>
                  <a:pt x="351" y="738"/>
                </a:lnTo>
                <a:lnTo>
                  <a:pt x="353" y="740"/>
                </a:lnTo>
                <a:lnTo>
                  <a:pt x="359" y="740"/>
                </a:lnTo>
                <a:lnTo>
                  <a:pt x="367" y="741"/>
                </a:lnTo>
                <a:lnTo>
                  <a:pt x="372" y="741"/>
                </a:lnTo>
                <a:lnTo>
                  <a:pt x="374" y="743"/>
                </a:lnTo>
                <a:lnTo>
                  <a:pt x="377" y="745"/>
                </a:lnTo>
                <a:lnTo>
                  <a:pt x="379" y="746"/>
                </a:lnTo>
                <a:lnTo>
                  <a:pt x="383" y="746"/>
                </a:lnTo>
                <a:lnTo>
                  <a:pt x="385" y="748"/>
                </a:lnTo>
                <a:lnTo>
                  <a:pt x="388" y="751"/>
                </a:lnTo>
                <a:lnTo>
                  <a:pt x="390" y="751"/>
                </a:lnTo>
                <a:lnTo>
                  <a:pt x="392" y="751"/>
                </a:lnTo>
                <a:lnTo>
                  <a:pt x="395" y="753"/>
                </a:lnTo>
                <a:lnTo>
                  <a:pt x="396" y="753"/>
                </a:lnTo>
                <a:lnTo>
                  <a:pt x="396" y="754"/>
                </a:lnTo>
                <a:lnTo>
                  <a:pt x="398" y="754"/>
                </a:lnTo>
                <a:lnTo>
                  <a:pt x="400" y="754"/>
                </a:lnTo>
                <a:lnTo>
                  <a:pt x="400" y="754"/>
                </a:lnTo>
                <a:lnTo>
                  <a:pt x="400" y="754"/>
                </a:lnTo>
                <a:lnTo>
                  <a:pt x="401" y="754"/>
                </a:lnTo>
                <a:lnTo>
                  <a:pt x="401" y="754"/>
                </a:lnTo>
                <a:lnTo>
                  <a:pt x="403" y="756"/>
                </a:lnTo>
                <a:lnTo>
                  <a:pt x="405" y="758"/>
                </a:lnTo>
                <a:lnTo>
                  <a:pt x="405" y="758"/>
                </a:lnTo>
                <a:lnTo>
                  <a:pt x="406" y="758"/>
                </a:lnTo>
                <a:lnTo>
                  <a:pt x="408" y="758"/>
                </a:lnTo>
                <a:lnTo>
                  <a:pt x="408" y="759"/>
                </a:lnTo>
                <a:lnTo>
                  <a:pt x="409" y="759"/>
                </a:lnTo>
                <a:lnTo>
                  <a:pt x="409" y="759"/>
                </a:lnTo>
                <a:lnTo>
                  <a:pt x="409" y="759"/>
                </a:lnTo>
                <a:lnTo>
                  <a:pt x="409" y="763"/>
                </a:lnTo>
                <a:lnTo>
                  <a:pt x="411" y="763"/>
                </a:lnTo>
                <a:lnTo>
                  <a:pt x="411" y="764"/>
                </a:lnTo>
                <a:lnTo>
                  <a:pt x="411" y="764"/>
                </a:lnTo>
                <a:lnTo>
                  <a:pt x="414" y="771"/>
                </a:lnTo>
                <a:lnTo>
                  <a:pt x="416" y="772"/>
                </a:lnTo>
                <a:lnTo>
                  <a:pt x="416" y="774"/>
                </a:lnTo>
                <a:lnTo>
                  <a:pt x="418" y="774"/>
                </a:lnTo>
                <a:lnTo>
                  <a:pt x="421" y="776"/>
                </a:lnTo>
                <a:lnTo>
                  <a:pt x="422" y="776"/>
                </a:lnTo>
                <a:lnTo>
                  <a:pt x="427" y="779"/>
                </a:lnTo>
                <a:lnTo>
                  <a:pt x="429" y="779"/>
                </a:lnTo>
                <a:lnTo>
                  <a:pt x="431" y="780"/>
                </a:lnTo>
                <a:lnTo>
                  <a:pt x="431" y="780"/>
                </a:lnTo>
                <a:lnTo>
                  <a:pt x="432" y="784"/>
                </a:lnTo>
                <a:lnTo>
                  <a:pt x="434" y="784"/>
                </a:lnTo>
                <a:lnTo>
                  <a:pt x="435" y="784"/>
                </a:lnTo>
                <a:lnTo>
                  <a:pt x="442" y="792"/>
                </a:lnTo>
                <a:lnTo>
                  <a:pt x="445" y="795"/>
                </a:lnTo>
                <a:lnTo>
                  <a:pt x="442" y="808"/>
                </a:lnTo>
                <a:lnTo>
                  <a:pt x="442" y="811"/>
                </a:lnTo>
                <a:lnTo>
                  <a:pt x="442" y="813"/>
                </a:lnTo>
                <a:lnTo>
                  <a:pt x="440" y="815"/>
                </a:lnTo>
                <a:lnTo>
                  <a:pt x="442" y="828"/>
                </a:lnTo>
                <a:lnTo>
                  <a:pt x="442" y="829"/>
                </a:lnTo>
                <a:lnTo>
                  <a:pt x="442" y="829"/>
                </a:lnTo>
                <a:lnTo>
                  <a:pt x="442" y="831"/>
                </a:lnTo>
                <a:lnTo>
                  <a:pt x="444" y="833"/>
                </a:lnTo>
                <a:lnTo>
                  <a:pt x="444" y="834"/>
                </a:lnTo>
                <a:lnTo>
                  <a:pt x="444" y="834"/>
                </a:lnTo>
                <a:lnTo>
                  <a:pt x="442" y="836"/>
                </a:lnTo>
                <a:lnTo>
                  <a:pt x="442" y="836"/>
                </a:lnTo>
                <a:lnTo>
                  <a:pt x="442" y="836"/>
                </a:lnTo>
                <a:lnTo>
                  <a:pt x="440" y="852"/>
                </a:lnTo>
                <a:lnTo>
                  <a:pt x="440" y="857"/>
                </a:lnTo>
                <a:lnTo>
                  <a:pt x="439" y="859"/>
                </a:lnTo>
                <a:lnTo>
                  <a:pt x="439" y="860"/>
                </a:lnTo>
                <a:lnTo>
                  <a:pt x="439" y="860"/>
                </a:lnTo>
                <a:lnTo>
                  <a:pt x="439" y="863"/>
                </a:lnTo>
                <a:lnTo>
                  <a:pt x="439" y="865"/>
                </a:lnTo>
                <a:lnTo>
                  <a:pt x="439" y="865"/>
                </a:lnTo>
                <a:lnTo>
                  <a:pt x="437" y="867"/>
                </a:lnTo>
                <a:lnTo>
                  <a:pt x="431" y="886"/>
                </a:lnTo>
                <a:lnTo>
                  <a:pt x="432" y="886"/>
                </a:lnTo>
                <a:lnTo>
                  <a:pt x="432" y="888"/>
                </a:lnTo>
                <a:lnTo>
                  <a:pt x="432" y="889"/>
                </a:lnTo>
                <a:lnTo>
                  <a:pt x="432" y="889"/>
                </a:lnTo>
                <a:lnTo>
                  <a:pt x="429" y="889"/>
                </a:lnTo>
                <a:lnTo>
                  <a:pt x="427" y="891"/>
                </a:lnTo>
                <a:lnTo>
                  <a:pt x="426" y="894"/>
                </a:lnTo>
                <a:lnTo>
                  <a:pt x="426" y="896"/>
                </a:lnTo>
                <a:lnTo>
                  <a:pt x="424" y="896"/>
                </a:lnTo>
                <a:lnTo>
                  <a:pt x="424" y="898"/>
                </a:lnTo>
                <a:lnTo>
                  <a:pt x="426" y="898"/>
                </a:lnTo>
                <a:lnTo>
                  <a:pt x="424" y="899"/>
                </a:lnTo>
                <a:lnTo>
                  <a:pt x="422" y="904"/>
                </a:lnTo>
                <a:lnTo>
                  <a:pt x="422" y="907"/>
                </a:lnTo>
                <a:lnTo>
                  <a:pt x="419" y="907"/>
                </a:lnTo>
                <a:lnTo>
                  <a:pt x="418" y="909"/>
                </a:lnTo>
                <a:lnTo>
                  <a:pt x="418" y="911"/>
                </a:lnTo>
                <a:lnTo>
                  <a:pt x="416" y="912"/>
                </a:lnTo>
                <a:lnTo>
                  <a:pt x="418" y="912"/>
                </a:lnTo>
                <a:lnTo>
                  <a:pt x="418" y="914"/>
                </a:lnTo>
                <a:lnTo>
                  <a:pt x="418" y="914"/>
                </a:lnTo>
                <a:lnTo>
                  <a:pt x="418" y="919"/>
                </a:lnTo>
                <a:lnTo>
                  <a:pt x="416" y="922"/>
                </a:lnTo>
                <a:lnTo>
                  <a:pt x="411" y="938"/>
                </a:lnTo>
                <a:lnTo>
                  <a:pt x="409" y="941"/>
                </a:lnTo>
                <a:lnTo>
                  <a:pt x="408" y="945"/>
                </a:lnTo>
                <a:lnTo>
                  <a:pt x="408" y="946"/>
                </a:lnTo>
                <a:lnTo>
                  <a:pt x="408" y="946"/>
                </a:lnTo>
                <a:lnTo>
                  <a:pt x="406" y="948"/>
                </a:lnTo>
                <a:lnTo>
                  <a:pt x="406" y="948"/>
                </a:lnTo>
                <a:lnTo>
                  <a:pt x="406" y="948"/>
                </a:lnTo>
                <a:lnTo>
                  <a:pt x="408" y="951"/>
                </a:lnTo>
                <a:lnTo>
                  <a:pt x="408" y="951"/>
                </a:lnTo>
                <a:lnTo>
                  <a:pt x="408" y="953"/>
                </a:lnTo>
                <a:lnTo>
                  <a:pt x="406" y="953"/>
                </a:lnTo>
                <a:lnTo>
                  <a:pt x="405" y="954"/>
                </a:lnTo>
                <a:lnTo>
                  <a:pt x="405" y="956"/>
                </a:lnTo>
                <a:lnTo>
                  <a:pt x="403" y="961"/>
                </a:lnTo>
                <a:lnTo>
                  <a:pt x="401" y="961"/>
                </a:lnTo>
                <a:lnTo>
                  <a:pt x="403" y="963"/>
                </a:lnTo>
                <a:lnTo>
                  <a:pt x="400" y="968"/>
                </a:lnTo>
                <a:lnTo>
                  <a:pt x="396" y="974"/>
                </a:lnTo>
                <a:lnTo>
                  <a:pt x="398" y="979"/>
                </a:lnTo>
                <a:lnTo>
                  <a:pt x="398" y="981"/>
                </a:lnTo>
                <a:lnTo>
                  <a:pt x="392" y="990"/>
                </a:lnTo>
                <a:lnTo>
                  <a:pt x="390" y="997"/>
                </a:lnTo>
                <a:lnTo>
                  <a:pt x="390" y="997"/>
                </a:lnTo>
                <a:lnTo>
                  <a:pt x="390" y="997"/>
                </a:lnTo>
                <a:lnTo>
                  <a:pt x="388" y="998"/>
                </a:lnTo>
                <a:lnTo>
                  <a:pt x="388" y="1000"/>
                </a:lnTo>
                <a:lnTo>
                  <a:pt x="388" y="1003"/>
                </a:lnTo>
                <a:lnTo>
                  <a:pt x="385" y="1010"/>
                </a:lnTo>
                <a:lnTo>
                  <a:pt x="385" y="1011"/>
                </a:lnTo>
                <a:lnTo>
                  <a:pt x="387" y="1011"/>
                </a:lnTo>
                <a:lnTo>
                  <a:pt x="385" y="1013"/>
                </a:lnTo>
                <a:lnTo>
                  <a:pt x="385" y="1015"/>
                </a:lnTo>
                <a:lnTo>
                  <a:pt x="383" y="1016"/>
                </a:lnTo>
                <a:lnTo>
                  <a:pt x="382" y="1020"/>
                </a:lnTo>
                <a:lnTo>
                  <a:pt x="382" y="1021"/>
                </a:lnTo>
                <a:lnTo>
                  <a:pt x="382" y="1023"/>
                </a:lnTo>
                <a:lnTo>
                  <a:pt x="379" y="1028"/>
                </a:lnTo>
                <a:lnTo>
                  <a:pt x="379" y="1028"/>
                </a:lnTo>
                <a:lnTo>
                  <a:pt x="377" y="1028"/>
                </a:lnTo>
                <a:lnTo>
                  <a:pt x="377" y="1028"/>
                </a:lnTo>
                <a:lnTo>
                  <a:pt x="375" y="1029"/>
                </a:lnTo>
                <a:lnTo>
                  <a:pt x="374" y="1029"/>
                </a:lnTo>
                <a:lnTo>
                  <a:pt x="374" y="1029"/>
                </a:lnTo>
                <a:lnTo>
                  <a:pt x="375" y="1033"/>
                </a:lnTo>
                <a:lnTo>
                  <a:pt x="370" y="1046"/>
                </a:lnTo>
                <a:lnTo>
                  <a:pt x="367" y="1052"/>
                </a:lnTo>
                <a:lnTo>
                  <a:pt x="367" y="1055"/>
                </a:lnTo>
                <a:lnTo>
                  <a:pt x="367" y="1055"/>
                </a:lnTo>
                <a:lnTo>
                  <a:pt x="366" y="1062"/>
                </a:lnTo>
                <a:lnTo>
                  <a:pt x="366" y="1063"/>
                </a:lnTo>
                <a:lnTo>
                  <a:pt x="366" y="1065"/>
                </a:lnTo>
                <a:lnTo>
                  <a:pt x="366" y="1065"/>
                </a:lnTo>
                <a:lnTo>
                  <a:pt x="366" y="1065"/>
                </a:lnTo>
                <a:lnTo>
                  <a:pt x="364" y="1067"/>
                </a:lnTo>
                <a:lnTo>
                  <a:pt x="362" y="1068"/>
                </a:lnTo>
                <a:lnTo>
                  <a:pt x="362" y="1068"/>
                </a:lnTo>
                <a:lnTo>
                  <a:pt x="362" y="1070"/>
                </a:lnTo>
                <a:lnTo>
                  <a:pt x="362" y="1070"/>
                </a:lnTo>
                <a:lnTo>
                  <a:pt x="359" y="1073"/>
                </a:lnTo>
                <a:lnTo>
                  <a:pt x="357" y="1076"/>
                </a:lnTo>
                <a:lnTo>
                  <a:pt x="354" y="1080"/>
                </a:lnTo>
                <a:lnTo>
                  <a:pt x="353" y="1083"/>
                </a:lnTo>
                <a:lnTo>
                  <a:pt x="351" y="1086"/>
                </a:lnTo>
                <a:lnTo>
                  <a:pt x="349" y="1088"/>
                </a:lnTo>
                <a:lnTo>
                  <a:pt x="348" y="1088"/>
                </a:lnTo>
                <a:lnTo>
                  <a:pt x="348" y="1089"/>
                </a:lnTo>
                <a:lnTo>
                  <a:pt x="346" y="1089"/>
                </a:lnTo>
                <a:lnTo>
                  <a:pt x="343" y="1093"/>
                </a:lnTo>
                <a:lnTo>
                  <a:pt x="343" y="1093"/>
                </a:lnTo>
                <a:lnTo>
                  <a:pt x="344" y="1096"/>
                </a:lnTo>
                <a:lnTo>
                  <a:pt x="343" y="1101"/>
                </a:lnTo>
                <a:lnTo>
                  <a:pt x="340" y="1106"/>
                </a:lnTo>
                <a:lnTo>
                  <a:pt x="340" y="1109"/>
                </a:lnTo>
                <a:lnTo>
                  <a:pt x="340" y="1116"/>
                </a:lnTo>
                <a:lnTo>
                  <a:pt x="340" y="1119"/>
                </a:lnTo>
                <a:lnTo>
                  <a:pt x="340" y="1120"/>
                </a:lnTo>
                <a:lnTo>
                  <a:pt x="340" y="1120"/>
                </a:lnTo>
                <a:lnTo>
                  <a:pt x="336" y="1120"/>
                </a:lnTo>
                <a:lnTo>
                  <a:pt x="335" y="1120"/>
                </a:lnTo>
                <a:lnTo>
                  <a:pt x="333" y="1120"/>
                </a:lnTo>
                <a:lnTo>
                  <a:pt x="330" y="1120"/>
                </a:lnTo>
                <a:lnTo>
                  <a:pt x="330" y="1122"/>
                </a:lnTo>
                <a:lnTo>
                  <a:pt x="330" y="1122"/>
                </a:lnTo>
                <a:lnTo>
                  <a:pt x="328" y="1125"/>
                </a:lnTo>
                <a:lnTo>
                  <a:pt x="328" y="1127"/>
                </a:lnTo>
                <a:lnTo>
                  <a:pt x="328" y="1127"/>
                </a:lnTo>
                <a:lnTo>
                  <a:pt x="327" y="1129"/>
                </a:lnTo>
                <a:lnTo>
                  <a:pt x="325" y="1130"/>
                </a:lnTo>
                <a:lnTo>
                  <a:pt x="322" y="1138"/>
                </a:lnTo>
                <a:lnTo>
                  <a:pt x="320" y="1138"/>
                </a:lnTo>
                <a:lnTo>
                  <a:pt x="320" y="1142"/>
                </a:lnTo>
                <a:lnTo>
                  <a:pt x="320" y="1142"/>
                </a:lnTo>
                <a:lnTo>
                  <a:pt x="318" y="1146"/>
                </a:lnTo>
                <a:lnTo>
                  <a:pt x="317" y="1151"/>
                </a:lnTo>
                <a:lnTo>
                  <a:pt x="314" y="1153"/>
                </a:lnTo>
                <a:lnTo>
                  <a:pt x="312" y="1158"/>
                </a:lnTo>
                <a:lnTo>
                  <a:pt x="312" y="1159"/>
                </a:lnTo>
                <a:lnTo>
                  <a:pt x="309" y="1166"/>
                </a:lnTo>
                <a:lnTo>
                  <a:pt x="301" y="1181"/>
                </a:lnTo>
                <a:lnTo>
                  <a:pt x="301" y="1182"/>
                </a:lnTo>
                <a:lnTo>
                  <a:pt x="299" y="1185"/>
                </a:lnTo>
                <a:lnTo>
                  <a:pt x="299" y="1187"/>
                </a:lnTo>
                <a:lnTo>
                  <a:pt x="299" y="1187"/>
                </a:lnTo>
                <a:lnTo>
                  <a:pt x="299" y="1189"/>
                </a:lnTo>
                <a:lnTo>
                  <a:pt x="299" y="1189"/>
                </a:lnTo>
                <a:lnTo>
                  <a:pt x="297" y="1190"/>
                </a:lnTo>
                <a:lnTo>
                  <a:pt x="297" y="1192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14" name="Freeform 297"/>
          <p:cNvSpPr>
            <a:spLocks/>
          </p:cNvSpPr>
          <p:nvPr/>
        </p:nvSpPr>
        <p:spPr bwMode="auto">
          <a:xfrm>
            <a:off x="7190211" y="2152394"/>
            <a:ext cx="145910" cy="169539"/>
          </a:xfrm>
          <a:custGeom>
            <a:avLst/>
            <a:gdLst>
              <a:gd name="T0" fmla="*/ 247 w 247"/>
              <a:gd name="T1" fmla="*/ 283 h 287"/>
              <a:gd name="T2" fmla="*/ 241 w 247"/>
              <a:gd name="T3" fmla="*/ 272 h 287"/>
              <a:gd name="T4" fmla="*/ 233 w 247"/>
              <a:gd name="T5" fmla="*/ 262 h 287"/>
              <a:gd name="T6" fmla="*/ 228 w 247"/>
              <a:gd name="T7" fmla="*/ 256 h 287"/>
              <a:gd name="T8" fmla="*/ 221 w 247"/>
              <a:gd name="T9" fmla="*/ 249 h 287"/>
              <a:gd name="T10" fmla="*/ 213 w 247"/>
              <a:gd name="T11" fmla="*/ 238 h 287"/>
              <a:gd name="T12" fmla="*/ 213 w 247"/>
              <a:gd name="T13" fmla="*/ 230 h 287"/>
              <a:gd name="T14" fmla="*/ 210 w 247"/>
              <a:gd name="T15" fmla="*/ 223 h 287"/>
              <a:gd name="T16" fmla="*/ 217 w 247"/>
              <a:gd name="T17" fmla="*/ 218 h 287"/>
              <a:gd name="T18" fmla="*/ 217 w 247"/>
              <a:gd name="T19" fmla="*/ 209 h 287"/>
              <a:gd name="T20" fmla="*/ 215 w 247"/>
              <a:gd name="T21" fmla="*/ 201 h 287"/>
              <a:gd name="T22" fmla="*/ 208 w 247"/>
              <a:gd name="T23" fmla="*/ 197 h 287"/>
              <a:gd name="T24" fmla="*/ 200 w 247"/>
              <a:gd name="T25" fmla="*/ 197 h 287"/>
              <a:gd name="T26" fmla="*/ 194 w 247"/>
              <a:gd name="T27" fmla="*/ 194 h 287"/>
              <a:gd name="T28" fmla="*/ 197 w 247"/>
              <a:gd name="T29" fmla="*/ 186 h 287"/>
              <a:gd name="T30" fmla="*/ 197 w 247"/>
              <a:gd name="T31" fmla="*/ 181 h 287"/>
              <a:gd name="T32" fmla="*/ 197 w 247"/>
              <a:gd name="T33" fmla="*/ 175 h 287"/>
              <a:gd name="T34" fmla="*/ 192 w 247"/>
              <a:gd name="T35" fmla="*/ 165 h 287"/>
              <a:gd name="T36" fmla="*/ 191 w 247"/>
              <a:gd name="T37" fmla="*/ 155 h 287"/>
              <a:gd name="T38" fmla="*/ 187 w 247"/>
              <a:gd name="T39" fmla="*/ 145 h 287"/>
              <a:gd name="T40" fmla="*/ 189 w 247"/>
              <a:gd name="T41" fmla="*/ 135 h 287"/>
              <a:gd name="T42" fmla="*/ 192 w 247"/>
              <a:gd name="T43" fmla="*/ 132 h 287"/>
              <a:gd name="T44" fmla="*/ 189 w 247"/>
              <a:gd name="T45" fmla="*/ 124 h 287"/>
              <a:gd name="T46" fmla="*/ 182 w 247"/>
              <a:gd name="T47" fmla="*/ 118 h 287"/>
              <a:gd name="T48" fmla="*/ 176 w 247"/>
              <a:gd name="T49" fmla="*/ 114 h 287"/>
              <a:gd name="T50" fmla="*/ 171 w 247"/>
              <a:gd name="T51" fmla="*/ 108 h 287"/>
              <a:gd name="T52" fmla="*/ 166 w 247"/>
              <a:gd name="T53" fmla="*/ 101 h 287"/>
              <a:gd name="T54" fmla="*/ 160 w 247"/>
              <a:gd name="T55" fmla="*/ 103 h 287"/>
              <a:gd name="T56" fmla="*/ 160 w 247"/>
              <a:gd name="T57" fmla="*/ 98 h 287"/>
              <a:gd name="T58" fmla="*/ 155 w 247"/>
              <a:gd name="T59" fmla="*/ 90 h 287"/>
              <a:gd name="T60" fmla="*/ 152 w 247"/>
              <a:gd name="T61" fmla="*/ 83 h 287"/>
              <a:gd name="T62" fmla="*/ 142 w 247"/>
              <a:gd name="T63" fmla="*/ 80 h 287"/>
              <a:gd name="T64" fmla="*/ 135 w 247"/>
              <a:gd name="T65" fmla="*/ 74 h 287"/>
              <a:gd name="T66" fmla="*/ 129 w 247"/>
              <a:gd name="T67" fmla="*/ 74 h 287"/>
              <a:gd name="T68" fmla="*/ 124 w 247"/>
              <a:gd name="T69" fmla="*/ 69 h 287"/>
              <a:gd name="T70" fmla="*/ 117 w 247"/>
              <a:gd name="T71" fmla="*/ 69 h 287"/>
              <a:gd name="T72" fmla="*/ 109 w 247"/>
              <a:gd name="T73" fmla="*/ 70 h 287"/>
              <a:gd name="T74" fmla="*/ 106 w 247"/>
              <a:gd name="T75" fmla="*/ 66 h 287"/>
              <a:gd name="T76" fmla="*/ 98 w 247"/>
              <a:gd name="T77" fmla="*/ 69 h 287"/>
              <a:gd name="T78" fmla="*/ 90 w 247"/>
              <a:gd name="T79" fmla="*/ 66 h 287"/>
              <a:gd name="T80" fmla="*/ 83 w 247"/>
              <a:gd name="T81" fmla="*/ 57 h 287"/>
              <a:gd name="T82" fmla="*/ 78 w 247"/>
              <a:gd name="T83" fmla="*/ 56 h 287"/>
              <a:gd name="T84" fmla="*/ 70 w 247"/>
              <a:gd name="T85" fmla="*/ 54 h 287"/>
              <a:gd name="T86" fmla="*/ 67 w 247"/>
              <a:gd name="T87" fmla="*/ 48 h 287"/>
              <a:gd name="T88" fmla="*/ 57 w 247"/>
              <a:gd name="T89" fmla="*/ 44 h 287"/>
              <a:gd name="T90" fmla="*/ 52 w 247"/>
              <a:gd name="T91" fmla="*/ 40 h 287"/>
              <a:gd name="T92" fmla="*/ 46 w 247"/>
              <a:gd name="T93" fmla="*/ 35 h 287"/>
              <a:gd name="T94" fmla="*/ 41 w 247"/>
              <a:gd name="T95" fmla="*/ 28 h 287"/>
              <a:gd name="T96" fmla="*/ 34 w 247"/>
              <a:gd name="T97" fmla="*/ 23 h 287"/>
              <a:gd name="T98" fmla="*/ 30 w 247"/>
              <a:gd name="T99" fmla="*/ 20 h 287"/>
              <a:gd name="T100" fmla="*/ 21 w 247"/>
              <a:gd name="T101" fmla="*/ 20 h 287"/>
              <a:gd name="T102" fmla="*/ 20 w 247"/>
              <a:gd name="T103" fmla="*/ 14 h 287"/>
              <a:gd name="T104" fmla="*/ 17 w 247"/>
              <a:gd name="T105" fmla="*/ 7 h 287"/>
              <a:gd name="T106" fmla="*/ 2 w 247"/>
              <a:gd name="T107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7" h="287">
                <a:moveTo>
                  <a:pt x="244" y="287"/>
                </a:moveTo>
                <a:lnTo>
                  <a:pt x="243" y="285"/>
                </a:lnTo>
                <a:lnTo>
                  <a:pt x="244" y="285"/>
                </a:lnTo>
                <a:lnTo>
                  <a:pt x="246" y="285"/>
                </a:lnTo>
                <a:lnTo>
                  <a:pt x="246" y="283"/>
                </a:lnTo>
                <a:lnTo>
                  <a:pt x="247" y="283"/>
                </a:lnTo>
                <a:lnTo>
                  <a:pt x="247" y="282"/>
                </a:lnTo>
                <a:lnTo>
                  <a:pt x="247" y="280"/>
                </a:lnTo>
                <a:lnTo>
                  <a:pt x="244" y="277"/>
                </a:lnTo>
                <a:lnTo>
                  <a:pt x="243" y="275"/>
                </a:lnTo>
                <a:lnTo>
                  <a:pt x="243" y="274"/>
                </a:lnTo>
                <a:lnTo>
                  <a:pt x="241" y="272"/>
                </a:lnTo>
                <a:lnTo>
                  <a:pt x="238" y="269"/>
                </a:lnTo>
                <a:lnTo>
                  <a:pt x="236" y="267"/>
                </a:lnTo>
                <a:lnTo>
                  <a:pt x="236" y="266"/>
                </a:lnTo>
                <a:lnTo>
                  <a:pt x="236" y="264"/>
                </a:lnTo>
                <a:lnTo>
                  <a:pt x="234" y="262"/>
                </a:lnTo>
                <a:lnTo>
                  <a:pt x="233" y="262"/>
                </a:lnTo>
                <a:lnTo>
                  <a:pt x="233" y="261"/>
                </a:lnTo>
                <a:lnTo>
                  <a:pt x="231" y="261"/>
                </a:lnTo>
                <a:lnTo>
                  <a:pt x="231" y="259"/>
                </a:lnTo>
                <a:lnTo>
                  <a:pt x="230" y="257"/>
                </a:lnTo>
                <a:lnTo>
                  <a:pt x="228" y="257"/>
                </a:lnTo>
                <a:lnTo>
                  <a:pt x="228" y="256"/>
                </a:lnTo>
                <a:lnTo>
                  <a:pt x="226" y="256"/>
                </a:lnTo>
                <a:lnTo>
                  <a:pt x="225" y="254"/>
                </a:lnTo>
                <a:lnTo>
                  <a:pt x="225" y="253"/>
                </a:lnTo>
                <a:lnTo>
                  <a:pt x="223" y="253"/>
                </a:lnTo>
                <a:lnTo>
                  <a:pt x="223" y="251"/>
                </a:lnTo>
                <a:lnTo>
                  <a:pt x="221" y="249"/>
                </a:lnTo>
                <a:lnTo>
                  <a:pt x="220" y="248"/>
                </a:lnTo>
                <a:lnTo>
                  <a:pt x="220" y="244"/>
                </a:lnTo>
                <a:lnTo>
                  <a:pt x="218" y="244"/>
                </a:lnTo>
                <a:lnTo>
                  <a:pt x="217" y="243"/>
                </a:lnTo>
                <a:lnTo>
                  <a:pt x="215" y="240"/>
                </a:lnTo>
                <a:lnTo>
                  <a:pt x="213" y="238"/>
                </a:lnTo>
                <a:lnTo>
                  <a:pt x="212" y="236"/>
                </a:lnTo>
                <a:lnTo>
                  <a:pt x="212" y="235"/>
                </a:lnTo>
                <a:lnTo>
                  <a:pt x="213" y="233"/>
                </a:lnTo>
                <a:lnTo>
                  <a:pt x="212" y="231"/>
                </a:lnTo>
                <a:lnTo>
                  <a:pt x="213" y="231"/>
                </a:lnTo>
                <a:lnTo>
                  <a:pt x="213" y="230"/>
                </a:lnTo>
                <a:lnTo>
                  <a:pt x="212" y="230"/>
                </a:lnTo>
                <a:lnTo>
                  <a:pt x="210" y="228"/>
                </a:lnTo>
                <a:lnTo>
                  <a:pt x="210" y="227"/>
                </a:lnTo>
                <a:lnTo>
                  <a:pt x="208" y="225"/>
                </a:lnTo>
                <a:lnTo>
                  <a:pt x="210" y="225"/>
                </a:lnTo>
                <a:lnTo>
                  <a:pt x="210" y="223"/>
                </a:lnTo>
                <a:lnTo>
                  <a:pt x="210" y="222"/>
                </a:lnTo>
                <a:lnTo>
                  <a:pt x="212" y="222"/>
                </a:lnTo>
                <a:lnTo>
                  <a:pt x="213" y="220"/>
                </a:lnTo>
                <a:lnTo>
                  <a:pt x="215" y="220"/>
                </a:lnTo>
                <a:lnTo>
                  <a:pt x="215" y="218"/>
                </a:lnTo>
                <a:lnTo>
                  <a:pt x="217" y="218"/>
                </a:lnTo>
                <a:lnTo>
                  <a:pt x="218" y="218"/>
                </a:lnTo>
                <a:lnTo>
                  <a:pt x="218" y="215"/>
                </a:lnTo>
                <a:lnTo>
                  <a:pt x="218" y="214"/>
                </a:lnTo>
                <a:lnTo>
                  <a:pt x="218" y="212"/>
                </a:lnTo>
                <a:lnTo>
                  <a:pt x="218" y="210"/>
                </a:lnTo>
                <a:lnTo>
                  <a:pt x="217" y="209"/>
                </a:lnTo>
                <a:lnTo>
                  <a:pt x="215" y="207"/>
                </a:lnTo>
                <a:lnTo>
                  <a:pt x="215" y="205"/>
                </a:lnTo>
                <a:lnTo>
                  <a:pt x="213" y="204"/>
                </a:lnTo>
                <a:lnTo>
                  <a:pt x="215" y="204"/>
                </a:lnTo>
                <a:lnTo>
                  <a:pt x="215" y="202"/>
                </a:lnTo>
                <a:lnTo>
                  <a:pt x="215" y="201"/>
                </a:lnTo>
                <a:lnTo>
                  <a:pt x="215" y="199"/>
                </a:lnTo>
                <a:lnTo>
                  <a:pt x="215" y="197"/>
                </a:lnTo>
                <a:lnTo>
                  <a:pt x="213" y="197"/>
                </a:lnTo>
                <a:lnTo>
                  <a:pt x="212" y="196"/>
                </a:lnTo>
                <a:lnTo>
                  <a:pt x="210" y="197"/>
                </a:lnTo>
                <a:lnTo>
                  <a:pt x="208" y="197"/>
                </a:lnTo>
                <a:lnTo>
                  <a:pt x="207" y="196"/>
                </a:lnTo>
                <a:lnTo>
                  <a:pt x="207" y="197"/>
                </a:lnTo>
                <a:lnTo>
                  <a:pt x="205" y="196"/>
                </a:lnTo>
                <a:lnTo>
                  <a:pt x="204" y="196"/>
                </a:lnTo>
                <a:lnTo>
                  <a:pt x="202" y="196"/>
                </a:lnTo>
                <a:lnTo>
                  <a:pt x="200" y="197"/>
                </a:lnTo>
                <a:lnTo>
                  <a:pt x="200" y="199"/>
                </a:lnTo>
                <a:lnTo>
                  <a:pt x="199" y="197"/>
                </a:lnTo>
                <a:lnTo>
                  <a:pt x="197" y="197"/>
                </a:lnTo>
                <a:lnTo>
                  <a:pt x="195" y="197"/>
                </a:lnTo>
                <a:lnTo>
                  <a:pt x="194" y="196"/>
                </a:lnTo>
                <a:lnTo>
                  <a:pt x="194" y="194"/>
                </a:lnTo>
                <a:lnTo>
                  <a:pt x="194" y="192"/>
                </a:lnTo>
                <a:lnTo>
                  <a:pt x="194" y="191"/>
                </a:lnTo>
                <a:lnTo>
                  <a:pt x="194" y="189"/>
                </a:lnTo>
                <a:lnTo>
                  <a:pt x="195" y="188"/>
                </a:lnTo>
                <a:lnTo>
                  <a:pt x="195" y="186"/>
                </a:lnTo>
                <a:lnTo>
                  <a:pt x="197" y="186"/>
                </a:lnTo>
                <a:lnTo>
                  <a:pt x="195" y="184"/>
                </a:lnTo>
                <a:lnTo>
                  <a:pt x="194" y="183"/>
                </a:lnTo>
                <a:lnTo>
                  <a:pt x="195" y="181"/>
                </a:lnTo>
                <a:lnTo>
                  <a:pt x="197" y="181"/>
                </a:lnTo>
                <a:lnTo>
                  <a:pt x="197" y="183"/>
                </a:lnTo>
                <a:lnTo>
                  <a:pt x="197" y="181"/>
                </a:lnTo>
                <a:lnTo>
                  <a:pt x="197" y="179"/>
                </a:lnTo>
                <a:lnTo>
                  <a:pt x="199" y="179"/>
                </a:lnTo>
                <a:lnTo>
                  <a:pt x="199" y="178"/>
                </a:lnTo>
                <a:lnTo>
                  <a:pt x="199" y="176"/>
                </a:lnTo>
                <a:lnTo>
                  <a:pt x="197" y="176"/>
                </a:lnTo>
                <a:lnTo>
                  <a:pt x="197" y="175"/>
                </a:lnTo>
                <a:lnTo>
                  <a:pt x="199" y="173"/>
                </a:lnTo>
                <a:lnTo>
                  <a:pt x="197" y="173"/>
                </a:lnTo>
                <a:lnTo>
                  <a:pt x="197" y="171"/>
                </a:lnTo>
                <a:lnTo>
                  <a:pt x="195" y="170"/>
                </a:lnTo>
                <a:lnTo>
                  <a:pt x="194" y="168"/>
                </a:lnTo>
                <a:lnTo>
                  <a:pt x="192" y="165"/>
                </a:lnTo>
                <a:lnTo>
                  <a:pt x="192" y="163"/>
                </a:lnTo>
                <a:lnTo>
                  <a:pt x="191" y="163"/>
                </a:lnTo>
                <a:lnTo>
                  <a:pt x="191" y="162"/>
                </a:lnTo>
                <a:lnTo>
                  <a:pt x="191" y="160"/>
                </a:lnTo>
                <a:lnTo>
                  <a:pt x="191" y="158"/>
                </a:lnTo>
                <a:lnTo>
                  <a:pt x="191" y="155"/>
                </a:lnTo>
                <a:lnTo>
                  <a:pt x="191" y="153"/>
                </a:lnTo>
                <a:lnTo>
                  <a:pt x="189" y="153"/>
                </a:lnTo>
                <a:lnTo>
                  <a:pt x="189" y="152"/>
                </a:lnTo>
                <a:lnTo>
                  <a:pt x="189" y="150"/>
                </a:lnTo>
                <a:lnTo>
                  <a:pt x="187" y="147"/>
                </a:lnTo>
                <a:lnTo>
                  <a:pt x="187" y="145"/>
                </a:lnTo>
                <a:lnTo>
                  <a:pt x="187" y="144"/>
                </a:lnTo>
                <a:lnTo>
                  <a:pt x="187" y="142"/>
                </a:lnTo>
                <a:lnTo>
                  <a:pt x="187" y="140"/>
                </a:lnTo>
                <a:lnTo>
                  <a:pt x="187" y="139"/>
                </a:lnTo>
                <a:lnTo>
                  <a:pt x="187" y="137"/>
                </a:lnTo>
                <a:lnTo>
                  <a:pt x="189" y="135"/>
                </a:lnTo>
                <a:lnTo>
                  <a:pt x="189" y="134"/>
                </a:lnTo>
                <a:lnTo>
                  <a:pt x="191" y="134"/>
                </a:lnTo>
                <a:lnTo>
                  <a:pt x="191" y="135"/>
                </a:lnTo>
                <a:lnTo>
                  <a:pt x="191" y="134"/>
                </a:lnTo>
                <a:lnTo>
                  <a:pt x="192" y="134"/>
                </a:lnTo>
                <a:lnTo>
                  <a:pt x="192" y="132"/>
                </a:lnTo>
                <a:lnTo>
                  <a:pt x="194" y="131"/>
                </a:lnTo>
                <a:lnTo>
                  <a:pt x="194" y="129"/>
                </a:lnTo>
                <a:lnTo>
                  <a:pt x="194" y="127"/>
                </a:lnTo>
                <a:lnTo>
                  <a:pt x="192" y="126"/>
                </a:lnTo>
                <a:lnTo>
                  <a:pt x="191" y="124"/>
                </a:lnTo>
                <a:lnTo>
                  <a:pt x="189" y="124"/>
                </a:lnTo>
                <a:lnTo>
                  <a:pt x="187" y="124"/>
                </a:lnTo>
                <a:lnTo>
                  <a:pt x="186" y="122"/>
                </a:lnTo>
                <a:lnTo>
                  <a:pt x="186" y="121"/>
                </a:lnTo>
                <a:lnTo>
                  <a:pt x="186" y="119"/>
                </a:lnTo>
                <a:lnTo>
                  <a:pt x="184" y="118"/>
                </a:lnTo>
                <a:lnTo>
                  <a:pt x="182" y="118"/>
                </a:lnTo>
                <a:lnTo>
                  <a:pt x="181" y="119"/>
                </a:lnTo>
                <a:lnTo>
                  <a:pt x="181" y="118"/>
                </a:lnTo>
                <a:lnTo>
                  <a:pt x="179" y="116"/>
                </a:lnTo>
                <a:lnTo>
                  <a:pt x="178" y="116"/>
                </a:lnTo>
                <a:lnTo>
                  <a:pt x="176" y="116"/>
                </a:lnTo>
                <a:lnTo>
                  <a:pt x="176" y="114"/>
                </a:lnTo>
                <a:lnTo>
                  <a:pt x="174" y="114"/>
                </a:lnTo>
                <a:lnTo>
                  <a:pt x="174" y="113"/>
                </a:lnTo>
                <a:lnTo>
                  <a:pt x="173" y="111"/>
                </a:lnTo>
                <a:lnTo>
                  <a:pt x="173" y="109"/>
                </a:lnTo>
                <a:lnTo>
                  <a:pt x="171" y="109"/>
                </a:lnTo>
                <a:lnTo>
                  <a:pt x="171" y="108"/>
                </a:lnTo>
                <a:lnTo>
                  <a:pt x="171" y="106"/>
                </a:lnTo>
                <a:lnTo>
                  <a:pt x="169" y="105"/>
                </a:lnTo>
                <a:lnTo>
                  <a:pt x="169" y="103"/>
                </a:lnTo>
                <a:lnTo>
                  <a:pt x="168" y="103"/>
                </a:lnTo>
                <a:lnTo>
                  <a:pt x="168" y="101"/>
                </a:lnTo>
                <a:lnTo>
                  <a:pt x="166" y="101"/>
                </a:lnTo>
                <a:lnTo>
                  <a:pt x="166" y="103"/>
                </a:lnTo>
                <a:lnTo>
                  <a:pt x="165" y="103"/>
                </a:lnTo>
                <a:lnTo>
                  <a:pt x="163" y="103"/>
                </a:lnTo>
                <a:lnTo>
                  <a:pt x="163" y="105"/>
                </a:lnTo>
                <a:lnTo>
                  <a:pt x="161" y="106"/>
                </a:lnTo>
                <a:lnTo>
                  <a:pt x="160" y="103"/>
                </a:lnTo>
                <a:lnTo>
                  <a:pt x="160" y="101"/>
                </a:lnTo>
                <a:lnTo>
                  <a:pt x="160" y="100"/>
                </a:lnTo>
                <a:lnTo>
                  <a:pt x="158" y="100"/>
                </a:lnTo>
                <a:lnTo>
                  <a:pt x="160" y="100"/>
                </a:lnTo>
                <a:lnTo>
                  <a:pt x="158" y="98"/>
                </a:lnTo>
                <a:lnTo>
                  <a:pt x="160" y="98"/>
                </a:lnTo>
                <a:lnTo>
                  <a:pt x="160" y="96"/>
                </a:lnTo>
                <a:lnTo>
                  <a:pt x="158" y="96"/>
                </a:lnTo>
                <a:lnTo>
                  <a:pt x="158" y="95"/>
                </a:lnTo>
                <a:lnTo>
                  <a:pt x="158" y="92"/>
                </a:lnTo>
                <a:lnTo>
                  <a:pt x="156" y="90"/>
                </a:lnTo>
                <a:lnTo>
                  <a:pt x="155" y="90"/>
                </a:lnTo>
                <a:lnTo>
                  <a:pt x="155" y="88"/>
                </a:lnTo>
                <a:lnTo>
                  <a:pt x="153" y="88"/>
                </a:lnTo>
                <a:lnTo>
                  <a:pt x="153" y="87"/>
                </a:lnTo>
                <a:lnTo>
                  <a:pt x="152" y="87"/>
                </a:lnTo>
                <a:lnTo>
                  <a:pt x="152" y="85"/>
                </a:lnTo>
                <a:lnTo>
                  <a:pt x="152" y="83"/>
                </a:lnTo>
                <a:lnTo>
                  <a:pt x="150" y="83"/>
                </a:lnTo>
                <a:lnTo>
                  <a:pt x="147" y="82"/>
                </a:lnTo>
                <a:lnTo>
                  <a:pt x="147" y="80"/>
                </a:lnTo>
                <a:lnTo>
                  <a:pt x="145" y="80"/>
                </a:lnTo>
                <a:lnTo>
                  <a:pt x="143" y="80"/>
                </a:lnTo>
                <a:lnTo>
                  <a:pt x="142" y="80"/>
                </a:lnTo>
                <a:lnTo>
                  <a:pt x="142" y="79"/>
                </a:lnTo>
                <a:lnTo>
                  <a:pt x="140" y="79"/>
                </a:lnTo>
                <a:lnTo>
                  <a:pt x="139" y="77"/>
                </a:lnTo>
                <a:lnTo>
                  <a:pt x="137" y="77"/>
                </a:lnTo>
                <a:lnTo>
                  <a:pt x="137" y="74"/>
                </a:lnTo>
                <a:lnTo>
                  <a:pt x="135" y="74"/>
                </a:lnTo>
                <a:lnTo>
                  <a:pt x="134" y="74"/>
                </a:lnTo>
                <a:lnTo>
                  <a:pt x="134" y="75"/>
                </a:lnTo>
                <a:lnTo>
                  <a:pt x="132" y="75"/>
                </a:lnTo>
                <a:lnTo>
                  <a:pt x="130" y="75"/>
                </a:lnTo>
                <a:lnTo>
                  <a:pt x="130" y="74"/>
                </a:lnTo>
                <a:lnTo>
                  <a:pt x="129" y="74"/>
                </a:lnTo>
                <a:lnTo>
                  <a:pt x="129" y="72"/>
                </a:lnTo>
                <a:lnTo>
                  <a:pt x="127" y="72"/>
                </a:lnTo>
                <a:lnTo>
                  <a:pt x="126" y="72"/>
                </a:lnTo>
                <a:lnTo>
                  <a:pt x="126" y="70"/>
                </a:lnTo>
                <a:lnTo>
                  <a:pt x="126" y="69"/>
                </a:lnTo>
                <a:lnTo>
                  <a:pt x="124" y="69"/>
                </a:lnTo>
                <a:lnTo>
                  <a:pt x="124" y="70"/>
                </a:lnTo>
                <a:lnTo>
                  <a:pt x="122" y="70"/>
                </a:lnTo>
                <a:lnTo>
                  <a:pt x="122" y="72"/>
                </a:lnTo>
                <a:lnTo>
                  <a:pt x="121" y="70"/>
                </a:lnTo>
                <a:lnTo>
                  <a:pt x="119" y="70"/>
                </a:lnTo>
                <a:lnTo>
                  <a:pt x="117" y="69"/>
                </a:lnTo>
                <a:lnTo>
                  <a:pt x="116" y="70"/>
                </a:lnTo>
                <a:lnTo>
                  <a:pt x="116" y="69"/>
                </a:lnTo>
                <a:lnTo>
                  <a:pt x="114" y="67"/>
                </a:lnTo>
                <a:lnTo>
                  <a:pt x="113" y="67"/>
                </a:lnTo>
                <a:lnTo>
                  <a:pt x="111" y="67"/>
                </a:lnTo>
                <a:lnTo>
                  <a:pt x="109" y="70"/>
                </a:lnTo>
                <a:lnTo>
                  <a:pt x="109" y="69"/>
                </a:lnTo>
                <a:lnTo>
                  <a:pt x="109" y="67"/>
                </a:lnTo>
                <a:lnTo>
                  <a:pt x="108" y="67"/>
                </a:lnTo>
                <a:lnTo>
                  <a:pt x="109" y="66"/>
                </a:lnTo>
                <a:lnTo>
                  <a:pt x="108" y="66"/>
                </a:lnTo>
                <a:lnTo>
                  <a:pt x="106" y="66"/>
                </a:lnTo>
                <a:lnTo>
                  <a:pt x="104" y="66"/>
                </a:lnTo>
                <a:lnTo>
                  <a:pt x="103" y="66"/>
                </a:lnTo>
                <a:lnTo>
                  <a:pt x="103" y="67"/>
                </a:lnTo>
                <a:lnTo>
                  <a:pt x="101" y="67"/>
                </a:lnTo>
                <a:lnTo>
                  <a:pt x="99" y="67"/>
                </a:lnTo>
                <a:lnTo>
                  <a:pt x="98" y="69"/>
                </a:lnTo>
                <a:lnTo>
                  <a:pt x="96" y="69"/>
                </a:lnTo>
                <a:lnTo>
                  <a:pt x="96" y="67"/>
                </a:lnTo>
                <a:lnTo>
                  <a:pt x="95" y="67"/>
                </a:lnTo>
                <a:lnTo>
                  <a:pt x="93" y="69"/>
                </a:lnTo>
                <a:lnTo>
                  <a:pt x="91" y="67"/>
                </a:lnTo>
                <a:lnTo>
                  <a:pt x="90" y="66"/>
                </a:lnTo>
                <a:lnTo>
                  <a:pt x="90" y="62"/>
                </a:lnTo>
                <a:lnTo>
                  <a:pt x="88" y="61"/>
                </a:lnTo>
                <a:lnTo>
                  <a:pt x="86" y="61"/>
                </a:lnTo>
                <a:lnTo>
                  <a:pt x="86" y="59"/>
                </a:lnTo>
                <a:lnTo>
                  <a:pt x="85" y="59"/>
                </a:lnTo>
                <a:lnTo>
                  <a:pt x="83" y="57"/>
                </a:lnTo>
                <a:lnTo>
                  <a:pt x="83" y="56"/>
                </a:lnTo>
                <a:lnTo>
                  <a:pt x="82" y="56"/>
                </a:lnTo>
                <a:lnTo>
                  <a:pt x="80" y="56"/>
                </a:lnTo>
                <a:lnTo>
                  <a:pt x="80" y="54"/>
                </a:lnTo>
                <a:lnTo>
                  <a:pt x="78" y="54"/>
                </a:lnTo>
                <a:lnTo>
                  <a:pt x="78" y="56"/>
                </a:lnTo>
                <a:lnTo>
                  <a:pt x="77" y="56"/>
                </a:lnTo>
                <a:lnTo>
                  <a:pt x="75" y="56"/>
                </a:lnTo>
                <a:lnTo>
                  <a:pt x="73" y="56"/>
                </a:lnTo>
                <a:lnTo>
                  <a:pt x="72" y="56"/>
                </a:lnTo>
                <a:lnTo>
                  <a:pt x="72" y="54"/>
                </a:lnTo>
                <a:lnTo>
                  <a:pt x="70" y="54"/>
                </a:lnTo>
                <a:lnTo>
                  <a:pt x="70" y="53"/>
                </a:lnTo>
                <a:lnTo>
                  <a:pt x="72" y="53"/>
                </a:lnTo>
                <a:lnTo>
                  <a:pt x="72" y="51"/>
                </a:lnTo>
                <a:lnTo>
                  <a:pt x="70" y="51"/>
                </a:lnTo>
                <a:lnTo>
                  <a:pt x="69" y="49"/>
                </a:lnTo>
                <a:lnTo>
                  <a:pt x="67" y="48"/>
                </a:lnTo>
                <a:lnTo>
                  <a:pt x="65" y="48"/>
                </a:lnTo>
                <a:lnTo>
                  <a:pt x="65" y="46"/>
                </a:lnTo>
                <a:lnTo>
                  <a:pt x="62" y="46"/>
                </a:lnTo>
                <a:lnTo>
                  <a:pt x="60" y="46"/>
                </a:lnTo>
                <a:lnTo>
                  <a:pt x="59" y="46"/>
                </a:lnTo>
                <a:lnTo>
                  <a:pt x="57" y="44"/>
                </a:lnTo>
                <a:lnTo>
                  <a:pt x="57" y="46"/>
                </a:lnTo>
                <a:lnTo>
                  <a:pt x="56" y="44"/>
                </a:lnTo>
                <a:lnTo>
                  <a:pt x="54" y="44"/>
                </a:lnTo>
                <a:lnTo>
                  <a:pt x="54" y="43"/>
                </a:lnTo>
                <a:lnTo>
                  <a:pt x="54" y="41"/>
                </a:lnTo>
                <a:lnTo>
                  <a:pt x="52" y="40"/>
                </a:lnTo>
                <a:lnTo>
                  <a:pt x="52" y="38"/>
                </a:lnTo>
                <a:lnTo>
                  <a:pt x="52" y="36"/>
                </a:lnTo>
                <a:lnTo>
                  <a:pt x="51" y="35"/>
                </a:lnTo>
                <a:lnTo>
                  <a:pt x="49" y="35"/>
                </a:lnTo>
                <a:lnTo>
                  <a:pt x="47" y="36"/>
                </a:lnTo>
                <a:lnTo>
                  <a:pt x="46" y="35"/>
                </a:lnTo>
                <a:lnTo>
                  <a:pt x="44" y="33"/>
                </a:lnTo>
                <a:lnTo>
                  <a:pt x="44" y="31"/>
                </a:lnTo>
                <a:lnTo>
                  <a:pt x="43" y="31"/>
                </a:lnTo>
                <a:lnTo>
                  <a:pt x="43" y="30"/>
                </a:lnTo>
                <a:lnTo>
                  <a:pt x="41" y="30"/>
                </a:lnTo>
                <a:lnTo>
                  <a:pt x="41" y="28"/>
                </a:lnTo>
                <a:lnTo>
                  <a:pt x="39" y="28"/>
                </a:lnTo>
                <a:lnTo>
                  <a:pt x="38" y="27"/>
                </a:lnTo>
                <a:lnTo>
                  <a:pt x="36" y="27"/>
                </a:lnTo>
                <a:lnTo>
                  <a:pt x="36" y="25"/>
                </a:lnTo>
                <a:lnTo>
                  <a:pt x="34" y="25"/>
                </a:lnTo>
                <a:lnTo>
                  <a:pt x="34" y="23"/>
                </a:lnTo>
                <a:lnTo>
                  <a:pt x="33" y="23"/>
                </a:lnTo>
                <a:lnTo>
                  <a:pt x="31" y="22"/>
                </a:lnTo>
                <a:lnTo>
                  <a:pt x="30" y="22"/>
                </a:lnTo>
                <a:lnTo>
                  <a:pt x="30" y="20"/>
                </a:lnTo>
                <a:lnTo>
                  <a:pt x="30" y="22"/>
                </a:lnTo>
                <a:lnTo>
                  <a:pt x="30" y="20"/>
                </a:lnTo>
                <a:lnTo>
                  <a:pt x="28" y="20"/>
                </a:lnTo>
                <a:lnTo>
                  <a:pt x="26" y="18"/>
                </a:lnTo>
                <a:lnTo>
                  <a:pt x="26" y="20"/>
                </a:lnTo>
                <a:lnTo>
                  <a:pt x="25" y="20"/>
                </a:lnTo>
                <a:lnTo>
                  <a:pt x="23" y="20"/>
                </a:lnTo>
                <a:lnTo>
                  <a:pt x="21" y="20"/>
                </a:lnTo>
                <a:lnTo>
                  <a:pt x="21" y="18"/>
                </a:lnTo>
                <a:lnTo>
                  <a:pt x="20" y="17"/>
                </a:lnTo>
                <a:lnTo>
                  <a:pt x="18" y="17"/>
                </a:lnTo>
                <a:lnTo>
                  <a:pt x="18" y="15"/>
                </a:lnTo>
                <a:lnTo>
                  <a:pt x="18" y="14"/>
                </a:lnTo>
                <a:lnTo>
                  <a:pt x="20" y="14"/>
                </a:lnTo>
                <a:lnTo>
                  <a:pt x="21" y="12"/>
                </a:lnTo>
                <a:lnTo>
                  <a:pt x="21" y="10"/>
                </a:lnTo>
                <a:lnTo>
                  <a:pt x="20" y="10"/>
                </a:lnTo>
                <a:lnTo>
                  <a:pt x="20" y="9"/>
                </a:lnTo>
                <a:lnTo>
                  <a:pt x="18" y="7"/>
                </a:lnTo>
                <a:lnTo>
                  <a:pt x="17" y="7"/>
                </a:lnTo>
                <a:lnTo>
                  <a:pt x="13" y="4"/>
                </a:lnTo>
                <a:lnTo>
                  <a:pt x="10" y="2"/>
                </a:lnTo>
                <a:lnTo>
                  <a:pt x="8" y="2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15" name="Freeform 298"/>
          <p:cNvSpPr>
            <a:spLocks/>
          </p:cNvSpPr>
          <p:nvPr/>
        </p:nvSpPr>
        <p:spPr bwMode="auto">
          <a:xfrm>
            <a:off x="7440089" y="2038384"/>
            <a:ext cx="24220" cy="62618"/>
          </a:xfrm>
          <a:custGeom>
            <a:avLst/>
            <a:gdLst>
              <a:gd name="T0" fmla="*/ 31 w 41"/>
              <a:gd name="T1" fmla="*/ 2 h 106"/>
              <a:gd name="T2" fmla="*/ 31 w 41"/>
              <a:gd name="T3" fmla="*/ 3 h 106"/>
              <a:gd name="T4" fmla="*/ 34 w 41"/>
              <a:gd name="T5" fmla="*/ 3 h 106"/>
              <a:gd name="T6" fmla="*/ 34 w 41"/>
              <a:gd name="T7" fmla="*/ 5 h 106"/>
              <a:gd name="T8" fmla="*/ 36 w 41"/>
              <a:gd name="T9" fmla="*/ 8 h 106"/>
              <a:gd name="T10" fmla="*/ 38 w 41"/>
              <a:gd name="T11" fmla="*/ 11 h 106"/>
              <a:gd name="T12" fmla="*/ 38 w 41"/>
              <a:gd name="T13" fmla="*/ 11 h 106"/>
              <a:gd name="T14" fmla="*/ 39 w 41"/>
              <a:gd name="T15" fmla="*/ 13 h 106"/>
              <a:gd name="T16" fmla="*/ 39 w 41"/>
              <a:gd name="T17" fmla="*/ 15 h 106"/>
              <a:gd name="T18" fmla="*/ 41 w 41"/>
              <a:gd name="T19" fmla="*/ 18 h 106"/>
              <a:gd name="T20" fmla="*/ 39 w 41"/>
              <a:gd name="T21" fmla="*/ 19 h 106"/>
              <a:gd name="T22" fmla="*/ 39 w 41"/>
              <a:gd name="T23" fmla="*/ 21 h 106"/>
              <a:gd name="T24" fmla="*/ 39 w 41"/>
              <a:gd name="T25" fmla="*/ 24 h 106"/>
              <a:gd name="T26" fmla="*/ 41 w 41"/>
              <a:gd name="T27" fmla="*/ 28 h 106"/>
              <a:gd name="T28" fmla="*/ 41 w 41"/>
              <a:gd name="T29" fmla="*/ 28 h 106"/>
              <a:gd name="T30" fmla="*/ 39 w 41"/>
              <a:gd name="T31" fmla="*/ 29 h 106"/>
              <a:gd name="T32" fmla="*/ 38 w 41"/>
              <a:gd name="T33" fmla="*/ 36 h 106"/>
              <a:gd name="T34" fmla="*/ 36 w 41"/>
              <a:gd name="T35" fmla="*/ 39 h 106"/>
              <a:gd name="T36" fmla="*/ 34 w 41"/>
              <a:gd name="T37" fmla="*/ 39 h 106"/>
              <a:gd name="T38" fmla="*/ 33 w 41"/>
              <a:gd name="T39" fmla="*/ 37 h 106"/>
              <a:gd name="T40" fmla="*/ 31 w 41"/>
              <a:gd name="T41" fmla="*/ 37 h 106"/>
              <a:gd name="T42" fmla="*/ 29 w 41"/>
              <a:gd name="T43" fmla="*/ 39 h 106"/>
              <a:gd name="T44" fmla="*/ 28 w 41"/>
              <a:gd name="T45" fmla="*/ 41 h 106"/>
              <a:gd name="T46" fmla="*/ 28 w 41"/>
              <a:gd name="T47" fmla="*/ 42 h 106"/>
              <a:gd name="T48" fmla="*/ 26 w 41"/>
              <a:gd name="T49" fmla="*/ 44 h 106"/>
              <a:gd name="T50" fmla="*/ 25 w 41"/>
              <a:gd name="T51" fmla="*/ 45 h 106"/>
              <a:gd name="T52" fmla="*/ 25 w 41"/>
              <a:gd name="T53" fmla="*/ 47 h 106"/>
              <a:gd name="T54" fmla="*/ 21 w 41"/>
              <a:gd name="T55" fmla="*/ 55 h 106"/>
              <a:gd name="T56" fmla="*/ 20 w 41"/>
              <a:gd name="T57" fmla="*/ 57 h 106"/>
              <a:gd name="T58" fmla="*/ 18 w 41"/>
              <a:gd name="T59" fmla="*/ 55 h 106"/>
              <a:gd name="T60" fmla="*/ 16 w 41"/>
              <a:gd name="T61" fmla="*/ 57 h 106"/>
              <a:gd name="T62" fmla="*/ 12 w 41"/>
              <a:gd name="T63" fmla="*/ 58 h 106"/>
              <a:gd name="T64" fmla="*/ 12 w 41"/>
              <a:gd name="T65" fmla="*/ 60 h 106"/>
              <a:gd name="T66" fmla="*/ 10 w 41"/>
              <a:gd name="T67" fmla="*/ 62 h 106"/>
              <a:gd name="T68" fmla="*/ 8 w 41"/>
              <a:gd name="T69" fmla="*/ 63 h 106"/>
              <a:gd name="T70" fmla="*/ 10 w 41"/>
              <a:gd name="T71" fmla="*/ 68 h 106"/>
              <a:gd name="T72" fmla="*/ 12 w 41"/>
              <a:gd name="T73" fmla="*/ 72 h 106"/>
              <a:gd name="T74" fmla="*/ 13 w 41"/>
              <a:gd name="T75" fmla="*/ 75 h 106"/>
              <a:gd name="T76" fmla="*/ 13 w 41"/>
              <a:gd name="T77" fmla="*/ 75 h 106"/>
              <a:gd name="T78" fmla="*/ 13 w 41"/>
              <a:gd name="T79" fmla="*/ 78 h 106"/>
              <a:gd name="T80" fmla="*/ 13 w 41"/>
              <a:gd name="T81" fmla="*/ 81 h 106"/>
              <a:gd name="T82" fmla="*/ 12 w 41"/>
              <a:gd name="T83" fmla="*/ 81 h 106"/>
              <a:gd name="T84" fmla="*/ 13 w 41"/>
              <a:gd name="T85" fmla="*/ 85 h 106"/>
              <a:gd name="T86" fmla="*/ 13 w 41"/>
              <a:gd name="T87" fmla="*/ 86 h 106"/>
              <a:gd name="T88" fmla="*/ 13 w 41"/>
              <a:gd name="T89" fmla="*/ 88 h 106"/>
              <a:gd name="T90" fmla="*/ 13 w 41"/>
              <a:gd name="T91" fmla="*/ 89 h 106"/>
              <a:gd name="T92" fmla="*/ 12 w 41"/>
              <a:gd name="T93" fmla="*/ 98 h 106"/>
              <a:gd name="T94" fmla="*/ 10 w 41"/>
              <a:gd name="T95" fmla="*/ 101 h 106"/>
              <a:gd name="T96" fmla="*/ 8 w 41"/>
              <a:gd name="T97" fmla="*/ 106 h 106"/>
              <a:gd name="T98" fmla="*/ 8 w 41"/>
              <a:gd name="T99" fmla="*/ 104 h 106"/>
              <a:gd name="T100" fmla="*/ 7 w 41"/>
              <a:gd name="T101" fmla="*/ 104 h 106"/>
              <a:gd name="T102" fmla="*/ 0 w 41"/>
              <a:gd name="T103" fmla="*/ 10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1" h="106">
                <a:moveTo>
                  <a:pt x="33" y="0"/>
                </a:moveTo>
                <a:lnTo>
                  <a:pt x="31" y="2"/>
                </a:lnTo>
                <a:lnTo>
                  <a:pt x="31" y="2"/>
                </a:lnTo>
                <a:lnTo>
                  <a:pt x="31" y="3"/>
                </a:lnTo>
                <a:lnTo>
                  <a:pt x="31" y="3"/>
                </a:lnTo>
                <a:lnTo>
                  <a:pt x="34" y="3"/>
                </a:lnTo>
                <a:lnTo>
                  <a:pt x="34" y="5"/>
                </a:lnTo>
                <a:lnTo>
                  <a:pt x="34" y="5"/>
                </a:lnTo>
                <a:lnTo>
                  <a:pt x="36" y="8"/>
                </a:lnTo>
                <a:lnTo>
                  <a:pt x="36" y="8"/>
                </a:lnTo>
                <a:lnTo>
                  <a:pt x="38" y="10"/>
                </a:lnTo>
                <a:lnTo>
                  <a:pt x="38" y="11"/>
                </a:lnTo>
                <a:lnTo>
                  <a:pt x="38" y="11"/>
                </a:lnTo>
                <a:lnTo>
                  <a:pt x="38" y="11"/>
                </a:lnTo>
                <a:lnTo>
                  <a:pt x="39" y="13"/>
                </a:lnTo>
                <a:lnTo>
                  <a:pt x="39" y="13"/>
                </a:lnTo>
                <a:lnTo>
                  <a:pt x="39" y="15"/>
                </a:lnTo>
                <a:lnTo>
                  <a:pt x="39" y="15"/>
                </a:lnTo>
                <a:lnTo>
                  <a:pt x="41" y="18"/>
                </a:lnTo>
                <a:lnTo>
                  <a:pt x="41" y="18"/>
                </a:lnTo>
                <a:lnTo>
                  <a:pt x="39" y="18"/>
                </a:lnTo>
                <a:lnTo>
                  <a:pt x="39" y="19"/>
                </a:lnTo>
                <a:lnTo>
                  <a:pt x="39" y="19"/>
                </a:lnTo>
                <a:lnTo>
                  <a:pt x="39" y="21"/>
                </a:lnTo>
                <a:lnTo>
                  <a:pt x="39" y="23"/>
                </a:lnTo>
                <a:lnTo>
                  <a:pt x="39" y="24"/>
                </a:lnTo>
                <a:lnTo>
                  <a:pt x="41" y="26"/>
                </a:lnTo>
                <a:lnTo>
                  <a:pt x="41" y="28"/>
                </a:lnTo>
                <a:lnTo>
                  <a:pt x="41" y="28"/>
                </a:lnTo>
                <a:lnTo>
                  <a:pt x="41" y="28"/>
                </a:lnTo>
                <a:lnTo>
                  <a:pt x="39" y="29"/>
                </a:lnTo>
                <a:lnTo>
                  <a:pt x="39" y="29"/>
                </a:lnTo>
                <a:lnTo>
                  <a:pt x="38" y="36"/>
                </a:lnTo>
                <a:lnTo>
                  <a:pt x="38" y="36"/>
                </a:lnTo>
                <a:lnTo>
                  <a:pt x="38" y="37"/>
                </a:lnTo>
                <a:lnTo>
                  <a:pt x="36" y="39"/>
                </a:lnTo>
                <a:lnTo>
                  <a:pt x="36" y="39"/>
                </a:lnTo>
                <a:lnTo>
                  <a:pt x="34" y="39"/>
                </a:lnTo>
                <a:lnTo>
                  <a:pt x="34" y="37"/>
                </a:lnTo>
                <a:lnTo>
                  <a:pt x="33" y="37"/>
                </a:lnTo>
                <a:lnTo>
                  <a:pt x="33" y="37"/>
                </a:lnTo>
                <a:lnTo>
                  <a:pt x="31" y="37"/>
                </a:lnTo>
                <a:lnTo>
                  <a:pt x="29" y="37"/>
                </a:lnTo>
                <a:lnTo>
                  <a:pt x="29" y="39"/>
                </a:lnTo>
                <a:lnTo>
                  <a:pt x="29" y="39"/>
                </a:lnTo>
                <a:lnTo>
                  <a:pt x="28" y="41"/>
                </a:lnTo>
                <a:lnTo>
                  <a:pt x="28" y="42"/>
                </a:lnTo>
                <a:lnTo>
                  <a:pt x="28" y="42"/>
                </a:lnTo>
                <a:lnTo>
                  <a:pt x="26" y="42"/>
                </a:lnTo>
                <a:lnTo>
                  <a:pt x="26" y="44"/>
                </a:lnTo>
                <a:lnTo>
                  <a:pt x="25" y="44"/>
                </a:lnTo>
                <a:lnTo>
                  <a:pt x="25" y="45"/>
                </a:lnTo>
                <a:lnTo>
                  <a:pt x="25" y="47"/>
                </a:lnTo>
                <a:lnTo>
                  <a:pt x="25" y="47"/>
                </a:lnTo>
                <a:lnTo>
                  <a:pt x="23" y="50"/>
                </a:lnTo>
                <a:lnTo>
                  <a:pt x="21" y="55"/>
                </a:lnTo>
                <a:lnTo>
                  <a:pt x="21" y="55"/>
                </a:lnTo>
                <a:lnTo>
                  <a:pt x="20" y="57"/>
                </a:lnTo>
                <a:lnTo>
                  <a:pt x="20" y="57"/>
                </a:lnTo>
                <a:lnTo>
                  <a:pt x="18" y="55"/>
                </a:lnTo>
                <a:lnTo>
                  <a:pt x="18" y="55"/>
                </a:lnTo>
                <a:lnTo>
                  <a:pt x="16" y="57"/>
                </a:lnTo>
                <a:lnTo>
                  <a:pt x="13" y="58"/>
                </a:lnTo>
                <a:lnTo>
                  <a:pt x="12" y="58"/>
                </a:lnTo>
                <a:lnTo>
                  <a:pt x="12" y="58"/>
                </a:lnTo>
                <a:lnTo>
                  <a:pt x="12" y="60"/>
                </a:lnTo>
                <a:lnTo>
                  <a:pt x="12" y="60"/>
                </a:lnTo>
                <a:lnTo>
                  <a:pt x="10" y="62"/>
                </a:lnTo>
                <a:lnTo>
                  <a:pt x="8" y="62"/>
                </a:lnTo>
                <a:lnTo>
                  <a:pt x="8" y="63"/>
                </a:lnTo>
                <a:lnTo>
                  <a:pt x="8" y="65"/>
                </a:lnTo>
                <a:lnTo>
                  <a:pt x="10" y="68"/>
                </a:lnTo>
                <a:lnTo>
                  <a:pt x="12" y="72"/>
                </a:lnTo>
                <a:lnTo>
                  <a:pt x="12" y="72"/>
                </a:lnTo>
                <a:lnTo>
                  <a:pt x="12" y="73"/>
                </a:lnTo>
                <a:lnTo>
                  <a:pt x="13" y="75"/>
                </a:lnTo>
                <a:lnTo>
                  <a:pt x="13" y="75"/>
                </a:lnTo>
                <a:lnTo>
                  <a:pt x="13" y="75"/>
                </a:lnTo>
                <a:lnTo>
                  <a:pt x="13" y="75"/>
                </a:lnTo>
                <a:lnTo>
                  <a:pt x="13" y="78"/>
                </a:lnTo>
                <a:lnTo>
                  <a:pt x="13" y="80"/>
                </a:lnTo>
                <a:lnTo>
                  <a:pt x="13" y="81"/>
                </a:lnTo>
                <a:lnTo>
                  <a:pt x="12" y="81"/>
                </a:lnTo>
                <a:lnTo>
                  <a:pt x="12" y="81"/>
                </a:lnTo>
                <a:lnTo>
                  <a:pt x="13" y="83"/>
                </a:lnTo>
                <a:lnTo>
                  <a:pt x="13" y="85"/>
                </a:lnTo>
                <a:lnTo>
                  <a:pt x="13" y="86"/>
                </a:lnTo>
                <a:lnTo>
                  <a:pt x="13" y="86"/>
                </a:lnTo>
                <a:lnTo>
                  <a:pt x="13" y="88"/>
                </a:lnTo>
                <a:lnTo>
                  <a:pt x="13" y="88"/>
                </a:lnTo>
                <a:lnTo>
                  <a:pt x="13" y="88"/>
                </a:lnTo>
                <a:lnTo>
                  <a:pt x="13" y="89"/>
                </a:lnTo>
                <a:lnTo>
                  <a:pt x="12" y="96"/>
                </a:lnTo>
                <a:lnTo>
                  <a:pt x="12" y="98"/>
                </a:lnTo>
                <a:lnTo>
                  <a:pt x="12" y="98"/>
                </a:lnTo>
                <a:lnTo>
                  <a:pt x="10" y="101"/>
                </a:lnTo>
                <a:lnTo>
                  <a:pt x="10" y="104"/>
                </a:lnTo>
                <a:lnTo>
                  <a:pt x="8" y="106"/>
                </a:lnTo>
                <a:lnTo>
                  <a:pt x="8" y="104"/>
                </a:lnTo>
                <a:lnTo>
                  <a:pt x="8" y="104"/>
                </a:lnTo>
                <a:lnTo>
                  <a:pt x="7" y="104"/>
                </a:lnTo>
                <a:lnTo>
                  <a:pt x="7" y="104"/>
                </a:lnTo>
                <a:lnTo>
                  <a:pt x="5" y="102"/>
                </a:lnTo>
                <a:lnTo>
                  <a:pt x="0" y="101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16" name="Freeform 299"/>
          <p:cNvSpPr>
            <a:spLocks/>
          </p:cNvSpPr>
          <p:nvPr/>
        </p:nvSpPr>
        <p:spPr bwMode="auto">
          <a:xfrm>
            <a:off x="7459583" y="2023025"/>
            <a:ext cx="25992" cy="21857"/>
          </a:xfrm>
          <a:custGeom>
            <a:avLst/>
            <a:gdLst>
              <a:gd name="T0" fmla="*/ 27 w 44"/>
              <a:gd name="T1" fmla="*/ 0 h 37"/>
              <a:gd name="T2" fmla="*/ 29 w 44"/>
              <a:gd name="T3" fmla="*/ 2 h 37"/>
              <a:gd name="T4" fmla="*/ 29 w 44"/>
              <a:gd name="T5" fmla="*/ 2 h 37"/>
              <a:gd name="T6" fmla="*/ 29 w 44"/>
              <a:gd name="T7" fmla="*/ 3 h 37"/>
              <a:gd name="T8" fmla="*/ 31 w 44"/>
              <a:gd name="T9" fmla="*/ 3 h 37"/>
              <a:gd name="T10" fmla="*/ 31 w 44"/>
              <a:gd name="T11" fmla="*/ 3 h 37"/>
              <a:gd name="T12" fmla="*/ 31 w 44"/>
              <a:gd name="T13" fmla="*/ 3 h 37"/>
              <a:gd name="T14" fmla="*/ 31 w 44"/>
              <a:gd name="T15" fmla="*/ 3 h 37"/>
              <a:gd name="T16" fmla="*/ 31 w 44"/>
              <a:gd name="T17" fmla="*/ 3 h 37"/>
              <a:gd name="T18" fmla="*/ 31 w 44"/>
              <a:gd name="T19" fmla="*/ 3 h 37"/>
              <a:gd name="T20" fmla="*/ 32 w 44"/>
              <a:gd name="T21" fmla="*/ 5 h 37"/>
              <a:gd name="T22" fmla="*/ 32 w 44"/>
              <a:gd name="T23" fmla="*/ 5 h 37"/>
              <a:gd name="T24" fmla="*/ 32 w 44"/>
              <a:gd name="T25" fmla="*/ 6 h 37"/>
              <a:gd name="T26" fmla="*/ 32 w 44"/>
              <a:gd name="T27" fmla="*/ 6 h 37"/>
              <a:gd name="T28" fmla="*/ 34 w 44"/>
              <a:gd name="T29" fmla="*/ 8 h 37"/>
              <a:gd name="T30" fmla="*/ 32 w 44"/>
              <a:gd name="T31" fmla="*/ 8 h 37"/>
              <a:gd name="T32" fmla="*/ 34 w 44"/>
              <a:gd name="T33" fmla="*/ 10 h 37"/>
              <a:gd name="T34" fmla="*/ 34 w 44"/>
              <a:gd name="T35" fmla="*/ 10 h 37"/>
              <a:gd name="T36" fmla="*/ 34 w 44"/>
              <a:gd name="T37" fmla="*/ 10 h 37"/>
              <a:gd name="T38" fmla="*/ 35 w 44"/>
              <a:gd name="T39" fmla="*/ 10 h 37"/>
              <a:gd name="T40" fmla="*/ 35 w 44"/>
              <a:gd name="T41" fmla="*/ 11 h 37"/>
              <a:gd name="T42" fmla="*/ 37 w 44"/>
              <a:gd name="T43" fmla="*/ 11 h 37"/>
              <a:gd name="T44" fmla="*/ 37 w 44"/>
              <a:gd name="T45" fmla="*/ 11 h 37"/>
              <a:gd name="T46" fmla="*/ 39 w 44"/>
              <a:gd name="T47" fmla="*/ 13 h 37"/>
              <a:gd name="T48" fmla="*/ 39 w 44"/>
              <a:gd name="T49" fmla="*/ 13 h 37"/>
              <a:gd name="T50" fmla="*/ 37 w 44"/>
              <a:gd name="T51" fmla="*/ 13 h 37"/>
              <a:gd name="T52" fmla="*/ 37 w 44"/>
              <a:gd name="T53" fmla="*/ 13 h 37"/>
              <a:gd name="T54" fmla="*/ 39 w 44"/>
              <a:gd name="T55" fmla="*/ 15 h 37"/>
              <a:gd name="T56" fmla="*/ 39 w 44"/>
              <a:gd name="T57" fmla="*/ 16 h 37"/>
              <a:gd name="T58" fmla="*/ 39 w 44"/>
              <a:gd name="T59" fmla="*/ 18 h 37"/>
              <a:gd name="T60" fmla="*/ 40 w 44"/>
              <a:gd name="T61" fmla="*/ 19 h 37"/>
              <a:gd name="T62" fmla="*/ 40 w 44"/>
              <a:gd name="T63" fmla="*/ 21 h 37"/>
              <a:gd name="T64" fmla="*/ 42 w 44"/>
              <a:gd name="T65" fmla="*/ 23 h 37"/>
              <a:gd name="T66" fmla="*/ 42 w 44"/>
              <a:gd name="T67" fmla="*/ 26 h 37"/>
              <a:gd name="T68" fmla="*/ 44 w 44"/>
              <a:gd name="T69" fmla="*/ 28 h 37"/>
              <a:gd name="T70" fmla="*/ 42 w 44"/>
              <a:gd name="T71" fmla="*/ 31 h 37"/>
              <a:gd name="T72" fmla="*/ 40 w 44"/>
              <a:gd name="T73" fmla="*/ 32 h 37"/>
              <a:gd name="T74" fmla="*/ 34 w 44"/>
              <a:gd name="T75" fmla="*/ 36 h 37"/>
              <a:gd name="T76" fmla="*/ 26 w 44"/>
              <a:gd name="T77" fmla="*/ 37 h 37"/>
              <a:gd name="T78" fmla="*/ 16 w 44"/>
              <a:gd name="T79" fmla="*/ 32 h 37"/>
              <a:gd name="T80" fmla="*/ 9 w 44"/>
              <a:gd name="T81" fmla="*/ 29 h 37"/>
              <a:gd name="T82" fmla="*/ 5 w 44"/>
              <a:gd name="T83" fmla="*/ 28 h 37"/>
              <a:gd name="T84" fmla="*/ 0 w 44"/>
              <a:gd name="T85" fmla="*/ 2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" h="37">
                <a:moveTo>
                  <a:pt x="27" y="0"/>
                </a:moveTo>
                <a:lnTo>
                  <a:pt x="27" y="0"/>
                </a:lnTo>
                <a:lnTo>
                  <a:pt x="27" y="2"/>
                </a:lnTo>
                <a:lnTo>
                  <a:pt x="29" y="2"/>
                </a:lnTo>
                <a:lnTo>
                  <a:pt x="29" y="2"/>
                </a:lnTo>
                <a:lnTo>
                  <a:pt x="29" y="2"/>
                </a:lnTo>
                <a:lnTo>
                  <a:pt x="29" y="3"/>
                </a:lnTo>
                <a:lnTo>
                  <a:pt x="29" y="3"/>
                </a:lnTo>
                <a:lnTo>
                  <a:pt x="29" y="3"/>
                </a:lnTo>
                <a:lnTo>
                  <a:pt x="31" y="3"/>
                </a:lnTo>
                <a:lnTo>
                  <a:pt x="31" y="3"/>
                </a:lnTo>
                <a:lnTo>
                  <a:pt x="31" y="3"/>
                </a:lnTo>
                <a:lnTo>
                  <a:pt x="31" y="3"/>
                </a:lnTo>
                <a:lnTo>
                  <a:pt x="31" y="3"/>
                </a:lnTo>
                <a:lnTo>
                  <a:pt x="31" y="3"/>
                </a:lnTo>
                <a:lnTo>
                  <a:pt x="31" y="3"/>
                </a:lnTo>
                <a:lnTo>
                  <a:pt x="31" y="3"/>
                </a:lnTo>
                <a:lnTo>
                  <a:pt x="31" y="3"/>
                </a:lnTo>
                <a:lnTo>
                  <a:pt x="31" y="3"/>
                </a:lnTo>
                <a:lnTo>
                  <a:pt x="31" y="3"/>
                </a:lnTo>
                <a:lnTo>
                  <a:pt x="31" y="5"/>
                </a:lnTo>
                <a:lnTo>
                  <a:pt x="32" y="5"/>
                </a:lnTo>
                <a:lnTo>
                  <a:pt x="32" y="5"/>
                </a:lnTo>
                <a:lnTo>
                  <a:pt x="32" y="5"/>
                </a:lnTo>
                <a:lnTo>
                  <a:pt x="32" y="5"/>
                </a:lnTo>
                <a:lnTo>
                  <a:pt x="32" y="6"/>
                </a:lnTo>
                <a:lnTo>
                  <a:pt x="32" y="6"/>
                </a:lnTo>
                <a:lnTo>
                  <a:pt x="32" y="6"/>
                </a:lnTo>
                <a:lnTo>
                  <a:pt x="34" y="8"/>
                </a:lnTo>
                <a:lnTo>
                  <a:pt x="34" y="8"/>
                </a:lnTo>
                <a:lnTo>
                  <a:pt x="32" y="8"/>
                </a:lnTo>
                <a:lnTo>
                  <a:pt x="32" y="8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5" y="10"/>
                </a:lnTo>
                <a:lnTo>
                  <a:pt x="35" y="10"/>
                </a:lnTo>
                <a:lnTo>
                  <a:pt x="35" y="11"/>
                </a:lnTo>
                <a:lnTo>
                  <a:pt x="35" y="11"/>
                </a:lnTo>
                <a:lnTo>
                  <a:pt x="37" y="11"/>
                </a:lnTo>
                <a:lnTo>
                  <a:pt x="37" y="11"/>
                </a:lnTo>
                <a:lnTo>
                  <a:pt x="37" y="11"/>
                </a:lnTo>
                <a:lnTo>
                  <a:pt x="37" y="11"/>
                </a:lnTo>
                <a:lnTo>
                  <a:pt x="37" y="11"/>
                </a:lnTo>
                <a:lnTo>
                  <a:pt x="39" y="13"/>
                </a:lnTo>
                <a:lnTo>
                  <a:pt x="37" y="13"/>
                </a:lnTo>
                <a:lnTo>
                  <a:pt x="39" y="13"/>
                </a:lnTo>
                <a:lnTo>
                  <a:pt x="37" y="13"/>
                </a:lnTo>
                <a:lnTo>
                  <a:pt x="37" y="13"/>
                </a:lnTo>
                <a:lnTo>
                  <a:pt x="37" y="13"/>
                </a:lnTo>
                <a:lnTo>
                  <a:pt x="37" y="13"/>
                </a:lnTo>
                <a:lnTo>
                  <a:pt x="37" y="15"/>
                </a:lnTo>
                <a:lnTo>
                  <a:pt x="39" y="15"/>
                </a:lnTo>
                <a:lnTo>
                  <a:pt x="39" y="16"/>
                </a:lnTo>
                <a:lnTo>
                  <a:pt x="39" y="16"/>
                </a:lnTo>
                <a:lnTo>
                  <a:pt x="39" y="16"/>
                </a:lnTo>
                <a:lnTo>
                  <a:pt x="39" y="18"/>
                </a:lnTo>
                <a:lnTo>
                  <a:pt x="40" y="18"/>
                </a:lnTo>
                <a:lnTo>
                  <a:pt x="40" y="19"/>
                </a:lnTo>
                <a:lnTo>
                  <a:pt x="40" y="19"/>
                </a:lnTo>
                <a:lnTo>
                  <a:pt x="40" y="21"/>
                </a:lnTo>
                <a:lnTo>
                  <a:pt x="42" y="21"/>
                </a:lnTo>
                <a:lnTo>
                  <a:pt x="42" y="23"/>
                </a:lnTo>
                <a:lnTo>
                  <a:pt x="42" y="23"/>
                </a:lnTo>
                <a:lnTo>
                  <a:pt x="42" y="26"/>
                </a:lnTo>
                <a:lnTo>
                  <a:pt x="42" y="28"/>
                </a:lnTo>
                <a:lnTo>
                  <a:pt x="44" y="28"/>
                </a:lnTo>
                <a:lnTo>
                  <a:pt x="42" y="29"/>
                </a:lnTo>
                <a:lnTo>
                  <a:pt x="42" y="31"/>
                </a:lnTo>
                <a:lnTo>
                  <a:pt x="40" y="32"/>
                </a:lnTo>
                <a:lnTo>
                  <a:pt x="40" y="32"/>
                </a:lnTo>
                <a:lnTo>
                  <a:pt x="39" y="34"/>
                </a:lnTo>
                <a:lnTo>
                  <a:pt x="34" y="36"/>
                </a:lnTo>
                <a:lnTo>
                  <a:pt x="29" y="36"/>
                </a:lnTo>
                <a:lnTo>
                  <a:pt x="26" y="37"/>
                </a:lnTo>
                <a:lnTo>
                  <a:pt x="24" y="37"/>
                </a:lnTo>
                <a:lnTo>
                  <a:pt x="16" y="32"/>
                </a:lnTo>
                <a:lnTo>
                  <a:pt x="11" y="29"/>
                </a:lnTo>
                <a:lnTo>
                  <a:pt x="9" y="29"/>
                </a:lnTo>
                <a:lnTo>
                  <a:pt x="6" y="28"/>
                </a:lnTo>
                <a:lnTo>
                  <a:pt x="5" y="28"/>
                </a:lnTo>
                <a:lnTo>
                  <a:pt x="1" y="26"/>
                </a:lnTo>
                <a:lnTo>
                  <a:pt x="0" y="26"/>
                </a:lnTo>
                <a:lnTo>
                  <a:pt x="0" y="26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17" name="Freeform 300"/>
          <p:cNvSpPr>
            <a:spLocks/>
          </p:cNvSpPr>
          <p:nvPr/>
        </p:nvSpPr>
        <p:spPr bwMode="auto">
          <a:xfrm>
            <a:off x="7190211" y="2021844"/>
            <a:ext cx="251060" cy="151817"/>
          </a:xfrm>
          <a:custGeom>
            <a:avLst/>
            <a:gdLst>
              <a:gd name="T0" fmla="*/ 23 w 425"/>
              <a:gd name="T1" fmla="*/ 205 h 257"/>
              <a:gd name="T2" fmla="*/ 73 w 425"/>
              <a:gd name="T3" fmla="*/ 207 h 257"/>
              <a:gd name="T4" fmla="*/ 126 w 425"/>
              <a:gd name="T5" fmla="*/ 252 h 257"/>
              <a:gd name="T6" fmla="*/ 173 w 425"/>
              <a:gd name="T7" fmla="*/ 225 h 257"/>
              <a:gd name="T8" fmla="*/ 200 w 425"/>
              <a:gd name="T9" fmla="*/ 233 h 257"/>
              <a:gd name="T10" fmla="*/ 236 w 425"/>
              <a:gd name="T11" fmla="*/ 249 h 257"/>
              <a:gd name="T12" fmla="*/ 238 w 425"/>
              <a:gd name="T13" fmla="*/ 243 h 257"/>
              <a:gd name="T14" fmla="*/ 241 w 425"/>
              <a:gd name="T15" fmla="*/ 239 h 257"/>
              <a:gd name="T16" fmla="*/ 244 w 425"/>
              <a:gd name="T17" fmla="*/ 238 h 257"/>
              <a:gd name="T18" fmla="*/ 247 w 425"/>
              <a:gd name="T19" fmla="*/ 235 h 257"/>
              <a:gd name="T20" fmla="*/ 244 w 425"/>
              <a:gd name="T21" fmla="*/ 226 h 257"/>
              <a:gd name="T22" fmla="*/ 244 w 425"/>
              <a:gd name="T23" fmla="*/ 221 h 257"/>
              <a:gd name="T24" fmla="*/ 244 w 425"/>
              <a:gd name="T25" fmla="*/ 215 h 257"/>
              <a:gd name="T26" fmla="*/ 246 w 425"/>
              <a:gd name="T27" fmla="*/ 208 h 257"/>
              <a:gd name="T28" fmla="*/ 249 w 425"/>
              <a:gd name="T29" fmla="*/ 202 h 257"/>
              <a:gd name="T30" fmla="*/ 252 w 425"/>
              <a:gd name="T31" fmla="*/ 197 h 257"/>
              <a:gd name="T32" fmla="*/ 257 w 425"/>
              <a:gd name="T33" fmla="*/ 194 h 257"/>
              <a:gd name="T34" fmla="*/ 261 w 425"/>
              <a:gd name="T35" fmla="*/ 195 h 257"/>
              <a:gd name="T36" fmla="*/ 265 w 425"/>
              <a:gd name="T37" fmla="*/ 191 h 257"/>
              <a:gd name="T38" fmla="*/ 265 w 425"/>
              <a:gd name="T39" fmla="*/ 184 h 257"/>
              <a:gd name="T40" fmla="*/ 267 w 425"/>
              <a:gd name="T41" fmla="*/ 178 h 257"/>
              <a:gd name="T42" fmla="*/ 265 w 425"/>
              <a:gd name="T43" fmla="*/ 173 h 257"/>
              <a:gd name="T44" fmla="*/ 262 w 425"/>
              <a:gd name="T45" fmla="*/ 166 h 257"/>
              <a:gd name="T46" fmla="*/ 261 w 425"/>
              <a:gd name="T47" fmla="*/ 160 h 257"/>
              <a:gd name="T48" fmla="*/ 259 w 425"/>
              <a:gd name="T49" fmla="*/ 155 h 257"/>
              <a:gd name="T50" fmla="*/ 257 w 425"/>
              <a:gd name="T51" fmla="*/ 148 h 257"/>
              <a:gd name="T52" fmla="*/ 256 w 425"/>
              <a:gd name="T53" fmla="*/ 142 h 257"/>
              <a:gd name="T54" fmla="*/ 256 w 425"/>
              <a:gd name="T55" fmla="*/ 137 h 257"/>
              <a:gd name="T56" fmla="*/ 256 w 425"/>
              <a:gd name="T57" fmla="*/ 134 h 257"/>
              <a:gd name="T58" fmla="*/ 256 w 425"/>
              <a:gd name="T59" fmla="*/ 129 h 257"/>
              <a:gd name="T60" fmla="*/ 257 w 425"/>
              <a:gd name="T61" fmla="*/ 122 h 257"/>
              <a:gd name="T62" fmla="*/ 256 w 425"/>
              <a:gd name="T63" fmla="*/ 121 h 257"/>
              <a:gd name="T64" fmla="*/ 254 w 425"/>
              <a:gd name="T65" fmla="*/ 117 h 257"/>
              <a:gd name="T66" fmla="*/ 254 w 425"/>
              <a:gd name="T67" fmla="*/ 109 h 257"/>
              <a:gd name="T68" fmla="*/ 252 w 425"/>
              <a:gd name="T69" fmla="*/ 103 h 257"/>
              <a:gd name="T70" fmla="*/ 254 w 425"/>
              <a:gd name="T71" fmla="*/ 98 h 257"/>
              <a:gd name="T72" fmla="*/ 254 w 425"/>
              <a:gd name="T73" fmla="*/ 90 h 257"/>
              <a:gd name="T74" fmla="*/ 252 w 425"/>
              <a:gd name="T75" fmla="*/ 85 h 257"/>
              <a:gd name="T76" fmla="*/ 252 w 425"/>
              <a:gd name="T77" fmla="*/ 78 h 257"/>
              <a:gd name="T78" fmla="*/ 259 w 425"/>
              <a:gd name="T79" fmla="*/ 72 h 257"/>
              <a:gd name="T80" fmla="*/ 261 w 425"/>
              <a:gd name="T81" fmla="*/ 67 h 257"/>
              <a:gd name="T82" fmla="*/ 262 w 425"/>
              <a:gd name="T83" fmla="*/ 60 h 257"/>
              <a:gd name="T84" fmla="*/ 265 w 425"/>
              <a:gd name="T85" fmla="*/ 54 h 257"/>
              <a:gd name="T86" fmla="*/ 267 w 425"/>
              <a:gd name="T87" fmla="*/ 47 h 257"/>
              <a:gd name="T88" fmla="*/ 267 w 425"/>
              <a:gd name="T89" fmla="*/ 41 h 257"/>
              <a:gd name="T90" fmla="*/ 272 w 425"/>
              <a:gd name="T91" fmla="*/ 36 h 257"/>
              <a:gd name="T92" fmla="*/ 282 w 425"/>
              <a:gd name="T93" fmla="*/ 34 h 257"/>
              <a:gd name="T94" fmla="*/ 287 w 425"/>
              <a:gd name="T95" fmla="*/ 33 h 257"/>
              <a:gd name="T96" fmla="*/ 290 w 425"/>
              <a:gd name="T97" fmla="*/ 34 h 257"/>
              <a:gd name="T98" fmla="*/ 296 w 425"/>
              <a:gd name="T99" fmla="*/ 36 h 257"/>
              <a:gd name="T100" fmla="*/ 300 w 425"/>
              <a:gd name="T101" fmla="*/ 33 h 257"/>
              <a:gd name="T102" fmla="*/ 308 w 425"/>
              <a:gd name="T103" fmla="*/ 26 h 257"/>
              <a:gd name="T104" fmla="*/ 306 w 425"/>
              <a:gd name="T105" fmla="*/ 23 h 257"/>
              <a:gd name="T106" fmla="*/ 313 w 425"/>
              <a:gd name="T107" fmla="*/ 17 h 257"/>
              <a:gd name="T108" fmla="*/ 316 w 425"/>
              <a:gd name="T109" fmla="*/ 10 h 257"/>
              <a:gd name="T110" fmla="*/ 321 w 425"/>
              <a:gd name="T111" fmla="*/ 5 h 257"/>
              <a:gd name="T112" fmla="*/ 327 w 425"/>
              <a:gd name="T113" fmla="*/ 4 h 257"/>
              <a:gd name="T114" fmla="*/ 339 w 425"/>
              <a:gd name="T115" fmla="*/ 12 h 257"/>
              <a:gd name="T116" fmla="*/ 361 w 425"/>
              <a:gd name="T117" fmla="*/ 28 h 257"/>
              <a:gd name="T118" fmla="*/ 425 w 425"/>
              <a:gd name="T119" fmla="*/ 64 h 257"/>
              <a:gd name="T120" fmla="*/ 415 w 425"/>
              <a:gd name="T121" fmla="*/ 122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25" h="257">
                <a:moveTo>
                  <a:pt x="0" y="221"/>
                </a:moveTo>
                <a:lnTo>
                  <a:pt x="7" y="212"/>
                </a:lnTo>
                <a:lnTo>
                  <a:pt x="8" y="212"/>
                </a:lnTo>
                <a:lnTo>
                  <a:pt x="25" y="220"/>
                </a:lnTo>
                <a:lnTo>
                  <a:pt x="26" y="220"/>
                </a:lnTo>
                <a:lnTo>
                  <a:pt x="28" y="210"/>
                </a:lnTo>
                <a:lnTo>
                  <a:pt x="25" y="208"/>
                </a:lnTo>
                <a:lnTo>
                  <a:pt x="23" y="205"/>
                </a:lnTo>
                <a:lnTo>
                  <a:pt x="20" y="199"/>
                </a:lnTo>
                <a:lnTo>
                  <a:pt x="20" y="195"/>
                </a:lnTo>
                <a:lnTo>
                  <a:pt x="20" y="194"/>
                </a:lnTo>
                <a:lnTo>
                  <a:pt x="23" y="189"/>
                </a:lnTo>
                <a:lnTo>
                  <a:pt x="31" y="179"/>
                </a:lnTo>
                <a:lnTo>
                  <a:pt x="49" y="181"/>
                </a:lnTo>
                <a:lnTo>
                  <a:pt x="57" y="189"/>
                </a:lnTo>
                <a:lnTo>
                  <a:pt x="73" y="207"/>
                </a:lnTo>
                <a:lnTo>
                  <a:pt x="78" y="213"/>
                </a:lnTo>
                <a:lnTo>
                  <a:pt x="86" y="221"/>
                </a:lnTo>
                <a:lnTo>
                  <a:pt x="88" y="226"/>
                </a:lnTo>
                <a:lnTo>
                  <a:pt x="98" y="238"/>
                </a:lnTo>
                <a:lnTo>
                  <a:pt x="103" y="252"/>
                </a:lnTo>
                <a:lnTo>
                  <a:pt x="111" y="248"/>
                </a:lnTo>
                <a:lnTo>
                  <a:pt x="114" y="249"/>
                </a:lnTo>
                <a:lnTo>
                  <a:pt x="126" y="252"/>
                </a:lnTo>
                <a:lnTo>
                  <a:pt x="139" y="251"/>
                </a:lnTo>
                <a:lnTo>
                  <a:pt x="147" y="257"/>
                </a:lnTo>
                <a:lnTo>
                  <a:pt x="148" y="256"/>
                </a:lnTo>
                <a:lnTo>
                  <a:pt x="153" y="252"/>
                </a:lnTo>
                <a:lnTo>
                  <a:pt x="160" y="246"/>
                </a:lnTo>
                <a:lnTo>
                  <a:pt x="171" y="241"/>
                </a:lnTo>
                <a:lnTo>
                  <a:pt x="173" y="235"/>
                </a:lnTo>
                <a:lnTo>
                  <a:pt x="173" y="225"/>
                </a:lnTo>
                <a:lnTo>
                  <a:pt x="176" y="221"/>
                </a:lnTo>
                <a:lnTo>
                  <a:pt x="182" y="221"/>
                </a:lnTo>
                <a:lnTo>
                  <a:pt x="189" y="226"/>
                </a:lnTo>
                <a:lnTo>
                  <a:pt x="192" y="225"/>
                </a:lnTo>
                <a:lnTo>
                  <a:pt x="194" y="226"/>
                </a:lnTo>
                <a:lnTo>
                  <a:pt x="194" y="230"/>
                </a:lnTo>
                <a:lnTo>
                  <a:pt x="197" y="231"/>
                </a:lnTo>
                <a:lnTo>
                  <a:pt x="200" y="233"/>
                </a:lnTo>
                <a:lnTo>
                  <a:pt x="204" y="235"/>
                </a:lnTo>
                <a:lnTo>
                  <a:pt x="220" y="236"/>
                </a:lnTo>
                <a:lnTo>
                  <a:pt x="225" y="238"/>
                </a:lnTo>
                <a:lnTo>
                  <a:pt x="228" y="239"/>
                </a:lnTo>
                <a:lnTo>
                  <a:pt x="230" y="241"/>
                </a:lnTo>
                <a:lnTo>
                  <a:pt x="231" y="243"/>
                </a:lnTo>
                <a:lnTo>
                  <a:pt x="234" y="246"/>
                </a:lnTo>
                <a:lnTo>
                  <a:pt x="236" y="249"/>
                </a:lnTo>
                <a:lnTo>
                  <a:pt x="236" y="249"/>
                </a:lnTo>
                <a:lnTo>
                  <a:pt x="238" y="249"/>
                </a:lnTo>
                <a:lnTo>
                  <a:pt x="239" y="249"/>
                </a:lnTo>
                <a:lnTo>
                  <a:pt x="239" y="249"/>
                </a:lnTo>
                <a:lnTo>
                  <a:pt x="238" y="246"/>
                </a:lnTo>
                <a:lnTo>
                  <a:pt x="238" y="244"/>
                </a:lnTo>
                <a:lnTo>
                  <a:pt x="238" y="244"/>
                </a:lnTo>
                <a:lnTo>
                  <a:pt x="238" y="243"/>
                </a:lnTo>
                <a:lnTo>
                  <a:pt x="238" y="243"/>
                </a:lnTo>
                <a:lnTo>
                  <a:pt x="238" y="243"/>
                </a:lnTo>
                <a:lnTo>
                  <a:pt x="239" y="241"/>
                </a:lnTo>
                <a:lnTo>
                  <a:pt x="239" y="241"/>
                </a:lnTo>
                <a:lnTo>
                  <a:pt x="239" y="241"/>
                </a:lnTo>
                <a:lnTo>
                  <a:pt x="239" y="239"/>
                </a:lnTo>
                <a:lnTo>
                  <a:pt x="239" y="239"/>
                </a:lnTo>
                <a:lnTo>
                  <a:pt x="241" y="239"/>
                </a:lnTo>
                <a:lnTo>
                  <a:pt x="241" y="241"/>
                </a:lnTo>
                <a:lnTo>
                  <a:pt x="243" y="241"/>
                </a:lnTo>
                <a:lnTo>
                  <a:pt x="243" y="239"/>
                </a:lnTo>
                <a:lnTo>
                  <a:pt x="243" y="239"/>
                </a:lnTo>
                <a:lnTo>
                  <a:pt x="243" y="239"/>
                </a:lnTo>
                <a:lnTo>
                  <a:pt x="243" y="239"/>
                </a:lnTo>
                <a:lnTo>
                  <a:pt x="244" y="238"/>
                </a:lnTo>
                <a:lnTo>
                  <a:pt x="244" y="238"/>
                </a:lnTo>
                <a:lnTo>
                  <a:pt x="246" y="238"/>
                </a:lnTo>
                <a:lnTo>
                  <a:pt x="246" y="238"/>
                </a:lnTo>
                <a:lnTo>
                  <a:pt x="246" y="238"/>
                </a:lnTo>
                <a:lnTo>
                  <a:pt x="246" y="238"/>
                </a:lnTo>
                <a:lnTo>
                  <a:pt x="246" y="236"/>
                </a:lnTo>
                <a:lnTo>
                  <a:pt x="246" y="236"/>
                </a:lnTo>
                <a:lnTo>
                  <a:pt x="247" y="236"/>
                </a:lnTo>
                <a:lnTo>
                  <a:pt x="247" y="235"/>
                </a:lnTo>
                <a:lnTo>
                  <a:pt x="247" y="235"/>
                </a:lnTo>
                <a:lnTo>
                  <a:pt x="247" y="235"/>
                </a:lnTo>
                <a:lnTo>
                  <a:pt x="247" y="233"/>
                </a:lnTo>
                <a:lnTo>
                  <a:pt x="246" y="233"/>
                </a:lnTo>
                <a:lnTo>
                  <a:pt x="246" y="231"/>
                </a:lnTo>
                <a:lnTo>
                  <a:pt x="246" y="230"/>
                </a:lnTo>
                <a:lnTo>
                  <a:pt x="246" y="228"/>
                </a:lnTo>
                <a:lnTo>
                  <a:pt x="244" y="226"/>
                </a:lnTo>
                <a:lnTo>
                  <a:pt x="244" y="225"/>
                </a:lnTo>
                <a:lnTo>
                  <a:pt x="246" y="225"/>
                </a:lnTo>
                <a:lnTo>
                  <a:pt x="246" y="225"/>
                </a:lnTo>
                <a:lnTo>
                  <a:pt x="244" y="225"/>
                </a:lnTo>
                <a:lnTo>
                  <a:pt x="244" y="223"/>
                </a:lnTo>
                <a:lnTo>
                  <a:pt x="244" y="221"/>
                </a:lnTo>
                <a:lnTo>
                  <a:pt x="244" y="221"/>
                </a:lnTo>
                <a:lnTo>
                  <a:pt x="244" y="221"/>
                </a:lnTo>
                <a:lnTo>
                  <a:pt x="244" y="220"/>
                </a:lnTo>
                <a:lnTo>
                  <a:pt x="244" y="218"/>
                </a:lnTo>
                <a:lnTo>
                  <a:pt x="244" y="218"/>
                </a:lnTo>
                <a:lnTo>
                  <a:pt x="244" y="217"/>
                </a:lnTo>
                <a:lnTo>
                  <a:pt x="244" y="217"/>
                </a:lnTo>
                <a:lnTo>
                  <a:pt x="244" y="217"/>
                </a:lnTo>
                <a:lnTo>
                  <a:pt x="244" y="215"/>
                </a:lnTo>
                <a:lnTo>
                  <a:pt x="244" y="215"/>
                </a:lnTo>
                <a:lnTo>
                  <a:pt x="243" y="215"/>
                </a:lnTo>
                <a:lnTo>
                  <a:pt x="244" y="213"/>
                </a:lnTo>
                <a:lnTo>
                  <a:pt x="244" y="213"/>
                </a:lnTo>
                <a:lnTo>
                  <a:pt x="244" y="212"/>
                </a:lnTo>
                <a:lnTo>
                  <a:pt x="244" y="212"/>
                </a:lnTo>
                <a:lnTo>
                  <a:pt x="246" y="210"/>
                </a:lnTo>
                <a:lnTo>
                  <a:pt x="246" y="210"/>
                </a:lnTo>
                <a:lnTo>
                  <a:pt x="246" y="208"/>
                </a:lnTo>
                <a:lnTo>
                  <a:pt x="246" y="208"/>
                </a:lnTo>
                <a:lnTo>
                  <a:pt x="246" y="207"/>
                </a:lnTo>
                <a:lnTo>
                  <a:pt x="246" y="207"/>
                </a:lnTo>
                <a:lnTo>
                  <a:pt x="246" y="205"/>
                </a:lnTo>
                <a:lnTo>
                  <a:pt x="247" y="205"/>
                </a:lnTo>
                <a:lnTo>
                  <a:pt x="247" y="204"/>
                </a:lnTo>
                <a:lnTo>
                  <a:pt x="249" y="202"/>
                </a:lnTo>
                <a:lnTo>
                  <a:pt x="249" y="202"/>
                </a:lnTo>
                <a:lnTo>
                  <a:pt x="249" y="202"/>
                </a:lnTo>
                <a:lnTo>
                  <a:pt x="249" y="202"/>
                </a:lnTo>
                <a:lnTo>
                  <a:pt x="251" y="200"/>
                </a:lnTo>
                <a:lnTo>
                  <a:pt x="251" y="200"/>
                </a:lnTo>
                <a:lnTo>
                  <a:pt x="251" y="199"/>
                </a:lnTo>
                <a:lnTo>
                  <a:pt x="252" y="199"/>
                </a:lnTo>
                <a:lnTo>
                  <a:pt x="252" y="199"/>
                </a:lnTo>
                <a:lnTo>
                  <a:pt x="252" y="197"/>
                </a:lnTo>
                <a:lnTo>
                  <a:pt x="252" y="197"/>
                </a:lnTo>
                <a:lnTo>
                  <a:pt x="254" y="197"/>
                </a:lnTo>
                <a:lnTo>
                  <a:pt x="254" y="197"/>
                </a:lnTo>
                <a:lnTo>
                  <a:pt x="254" y="197"/>
                </a:lnTo>
                <a:lnTo>
                  <a:pt x="256" y="195"/>
                </a:lnTo>
                <a:lnTo>
                  <a:pt x="256" y="195"/>
                </a:lnTo>
                <a:lnTo>
                  <a:pt x="256" y="194"/>
                </a:lnTo>
                <a:lnTo>
                  <a:pt x="257" y="194"/>
                </a:lnTo>
                <a:lnTo>
                  <a:pt x="257" y="194"/>
                </a:lnTo>
                <a:lnTo>
                  <a:pt x="257" y="194"/>
                </a:lnTo>
                <a:lnTo>
                  <a:pt x="259" y="195"/>
                </a:lnTo>
                <a:lnTo>
                  <a:pt x="259" y="195"/>
                </a:lnTo>
                <a:lnTo>
                  <a:pt x="259" y="195"/>
                </a:lnTo>
                <a:lnTo>
                  <a:pt x="259" y="195"/>
                </a:lnTo>
                <a:lnTo>
                  <a:pt x="259" y="195"/>
                </a:lnTo>
                <a:lnTo>
                  <a:pt x="261" y="195"/>
                </a:lnTo>
                <a:lnTo>
                  <a:pt x="261" y="195"/>
                </a:lnTo>
                <a:lnTo>
                  <a:pt x="262" y="195"/>
                </a:lnTo>
                <a:lnTo>
                  <a:pt x="262" y="195"/>
                </a:lnTo>
                <a:lnTo>
                  <a:pt x="264" y="194"/>
                </a:lnTo>
                <a:lnTo>
                  <a:pt x="264" y="194"/>
                </a:lnTo>
                <a:lnTo>
                  <a:pt x="264" y="192"/>
                </a:lnTo>
                <a:lnTo>
                  <a:pt x="265" y="192"/>
                </a:lnTo>
                <a:lnTo>
                  <a:pt x="265" y="191"/>
                </a:lnTo>
                <a:lnTo>
                  <a:pt x="265" y="191"/>
                </a:lnTo>
                <a:lnTo>
                  <a:pt x="265" y="189"/>
                </a:lnTo>
                <a:lnTo>
                  <a:pt x="265" y="187"/>
                </a:lnTo>
                <a:lnTo>
                  <a:pt x="265" y="187"/>
                </a:lnTo>
                <a:lnTo>
                  <a:pt x="265" y="186"/>
                </a:lnTo>
                <a:lnTo>
                  <a:pt x="265" y="186"/>
                </a:lnTo>
                <a:lnTo>
                  <a:pt x="265" y="184"/>
                </a:lnTo>
                <a:lnTo>
                  <a:pt x="265" y="184"/>
                </a:lnTo>
                <a:lnTo>
                  <a:pt x="265" y="182"/>
                </a:lnTo>
                <a:lnTo>
                  <a:pt x="265" y="182"/>
                </a:lnTo>
                <a:lnTo>
                  <a:pt x="265" y="181"/>
                </a:lnTo>
                <a:lnTo>
                  <a:pt x="265" y="181"/>
                </a:lnTo>
                <a:lnTo>
                  <a:pt x="265" y="179"/>
                </a:lnTo>
                <a:lnTo>
                  <a:pt x="265" y="179"/>
                </a:lnTo>
                <a:lnTo>
                  <a:pt x="267" y="178"/>
                </a:lnTo>
                <a:lnTo>
                  <a:pt x="267" y="178"/>
                </a:lnTo>
                <a:lnTo>
                  <a:pt x="267" y="178"/>
                </a:lnTo>
                <a:lnTo>
                  <a:pt x="267" y="176"/>
                </a:lnTo>
                <a:lnTo>
                  <a:pt x="267" y="174"/>
                </a:lnTo>
                <a:lnTo>
                  <a:pt x="267" y="174"/>
                </a:lnTo>
                <a:lnTo>
                  <a:pt x="267" y="173"/>
                </a:lnTo>
                <a:lnTo>
                  <a:pt x="265" y="174"/>
                </a:lnTo>
                <a:lnTo>
                  <a:pt x="265" y="173"/>
                </a:lnTo>
                <a:lnTo>
                  <a:pt x="265" y="173"/>
                </a:lnTo>
                <a:lnTo>
                  <a:pt x="265" y="171"/>
                </a:lnTo>
                <a:lnTo>
                  <a:pt x="265" y="171"/>
                </a:lnTo>
                <a:lnTo>
                  <a:pt x="265" y="171"/>
                </a:lnTo>
                <a:lnTo>
                  <a:pt x="265" y="171"/>
                </a:lnTo>
                <a:lnTo>
                  <a:pt x="265" y="169"/>
                </a:lnTo>
                <a:lnTo>
                  <a:pt x="265" y="169"/>
                </a:lnTo>
                <a:lnTo>
                  <a:pt x="264" y="168"/>
                </a:lnTo>
                <a:lnTo>
                  <a:pt x="262" y="166"/>
                </a:lnTo>
                <a:lnTo>
                  <a:pt x="262" y="166"/>
                </a:lnTo>
                <a:lnTo>
                  <a:pt x="262" y="165"/>
                </a:lnTo>
                <a:lnTo>
                  <a:pt x="262" y="165"/>
                </a:lnTo>
                <a:lnTo>
                  <a:pt x="262" y="163"/>
                </a:lnTo>
                <a:lnTo>
                  <a:pt x="262" y="163"/>
                </a:lnTo>
                <a:lnTo>
                  <a:pt x="262" y="161"/>
                </a:lnTo>
                <a:lnTo>
                  <a:pt x="261" y="160"/>
                </a:lnTo>
                <a:lnTo>
                  <a:pt x="261" y="160"/>
                </a:lnTo>
                <a:lnTo>
                  <a:pt x="262" y="160"/>
                </a:lnTo>
                <a:lnTo>
                  <a:pt x="262" y="158"/>
                </a:lnTo>
                <a:lnTo>
                  <a:pt x="261" y="158"/>
                </a:lnTo>
                <a:lnTo>
                  <a:pt x="261" y="156"/>
                </a:lnTo>
                <a:lnTo>
                  <a:pt x="261" y="156"/>
                </a:lnTo>
                <a:lnTo>
                  <a:pt x="259" y="155"/>
                </a:lnTo>
                <a:lnTo>
                  <a:pt x="259" y="155"/>
                </a:lnTo>
                <a:lnTo>
                  <a:pt x="259" y="155"/>
                </a:lnTo>
                <a:lnTo>
                  <a:pt x="257" y="153"/>
                </a:lnTo>
                <a:lnTo>
                  <a:pt x="257" y="152"/>
                </a:lnTo>
                <a:lnTo>
                  <a:pt x="257" y="150"/>
                </a:lnTo>
                <a:lnTo>
                  <a:pt x="257" y="150"/>
                </a:lnTo>
                <a:lnTo>
                  <a:pt x="257" y="150"/>
                </a:lnTo>
                <a:lnTo>
                  <a:pt x="257" y="150"/>
                </a:lnTo>
                <a:lnTo>
                  <a:pt x="257" y="150"/>
                </a:lnTo>
                <a:lnTo>
                  <a:pt x="257" y="148"/>
                </a:lnTo>
                <a:lnTo>
                  <a:pt x="257" y="148"/>
                </a:lnTo>
                <a:lnTo>
                  <a:pt x="257" y="147"/>
                </a:lnTo>
                <a:lnTo>
                  <a:pt x="256" y="147"/>
                </a:lnTo>
                <a:lnTo>
                  <a:pt x="256" y="145"/>
                </a:lnTo>
                <a:lnTo>
                  <a:pt x="256" y="143"/>
                </a:lnTo>
                <a:lnTo>
                  <a:pt x="256" y="143"/>
                </a:lnTo>
                <a:lnTo>
                  <a:pt x="256" y="142"/>
                </a:lnTo>
                <a:lnTo>
                  <a:pt x="256" y="142"/>
                </a:lnTo>
                <a:lnTo>
                  <a:pt x="256" y="142"/>
                </a:lnTo>
                <a:lnTo>
                  <a:pt x="256" y="140"/>
                </a:lnTo>
                <a:lnTo>
                  <a:pt x="256" y="140"/>
                </a:lnTo>
                <a:lnTo>
                  <a:pt x="256" y="140"/>
                </a:lnTo>
                <a:lnTo>
                  <a:pt x="256" y="140"/>
                </a:lnTo>
                <a:lnTo>
                  <a:pt x="256" y="139"/>
                </a:lnTo>
                <a:lnTo>
                  <a:pt x="256" y="139"/>
                </a:lnTo>
                <a:lnTo>
                  <a:pt x="256" y="137"/>
                </a:lnTo>
                <a:lnTo>
                  <a:pt x="256" y="137"/>
                </a:lnTo>
                <a:lnTo>
                  <a:pt x="256" y="137"/>
                </a:lnTo>
                <a:lnTo>
                  <a:pt x="256" y="135"/>
                </a:lnTo>
                <a:lnTo>
                  <a:pt x="256" y="135"/>
                </a:lnTo>
                <a:lnTo>
                  <a:pt x="256" y="135"/>
                </a:lnTo>
                <a:lnTo>
                  <a:pt x="256" y="135"/>
                </a:lnTo>
                <a:lnTo>
                  <a:pt x="256" y="135"/>
                </a:lnTo>
                <a:lnTo>
                  <a:pt x="256" y="134"/>
                </a:lnTo>
                <a:lnTo>
                  <a:pt x="256" y="132"/>
                </a:lnTo>
                <a:lnTo>
                  <a:pt x="256" y="132"/>
                </a:lnTo>
                <a:lnTo>
                  <a:pt x="256" y="130"/>
                </a:lnTo>
                <a:lnTo>
                  <a:pt x="256" y="130"/>
                </a:lnTo>
                <a:lnTo>
                  <a:pt x="256" y="130"/>
                </a:lnTo>
                <a:lnTo>
                  <a:pt x="256" y="130"/>
                </a:lnTo>
                <a:lnTo>
                  <a:pt x="256" y="129"/>
                </a:lnTo>
                <a:lnTo>
                  <a:pt x="256" y="129"/>
                </a:lnTo>
                <a:lnTo>
                  <a:pt x="256" y="129"/>
                </a:lnTo>
                <a:lnTo>
                  <a:pt x="257" y="127"/>
                </a:lnTo>
                <a:lnTo>
                  <a:pt x="257" y="126"/>
                </a:lnTo>
                <a:lnTo>
                  <a:pt x="257" y="126"/>
                </a:lnTo>
                <a:lnTo>
                  <a:pt x="256" y="126"/>
                </a:lnTo>
                <a:lnTo>
                  <a:pt x="256" y="126"/>
                </a:lnTo>
                <a:lnTo>
                  <a:pt x="257" y="124"/>
                </a:lnTo>
                <a:lnTo>
                  <a:pt x="257" y="122"/>
                </a:lnTo>
                <a:lnTo>
                  <a:pt x="257" y="122"/>
                </a:lnTo>
                <a:lnTo>
                  <a:pt x="257" y="122"/>
                </a:lnTo>
                <a:lnTo>
                  <a:pt x="257" y="122"/>
                </a:lnTo>
                <a:lnTo>
                  <a:pt x="256" y="121"/>
                </a:lnTo>
                <a:lnTo>
                  <a:pt x="256" y="121"/>
                </a:lnTo>
                <a:lnTo>
                  <a:pt x="256" y="121"/>
                </a:lnTo>
                <a:lnTo>
                  <a:pt x="256" y="121"/>
                </a:lnTo>
                <a:lnTo>
                  <a:pt x="256" y="121"/>
                </a:lnTo>
                <a:lnTo>
                  <a:pt x="256" y="121"/>
                </a:lnTo>
                <a:lnTo>
                  <a:pt x="256" y="119"/>
                </a:lnTo>
                <a:lnTo>
                  <a:pt x="256" y="119"/>
                </a:lnTo>
                <a:lnTo>
                  <a:pt x="254" y="119"/>
                </a:lnTo>
                <a:lnTo>
                  <a:pt x="254" y="119"/>
                </a:lnTo>
                <a:lnTo>
                  <a:pt x="254" y="119"/>
                </a:lnTo>
                <a:lnTo>
                  <a:pt x="254" y="117"/>
                </a:lnTo>
                <a:lnTo>
                  <a:pt x="254" y="117"/>
                </a:lnTo>
                <a:lnTo>
                  <a:pt x="254" y="117"/>
                </a:lnTo>
                <a:lnTo>
                  <a:pt x="254" y="117"/>
                </a:lnTo>
                <a:lnTo>
                  <a:pt x="254" y="116"/>
                </a:lnTo>
                <a:lnTo>
                  <a:pt x="254" y="114"/>
                </a:lnTo>
                <a:lnTo>
                  <a:pt x="254" y="113"/>
                </a:lnTo>
                <a:lnTo>
                  <a:pt x="254" y="113"/>
                </a:lnTo>
                <a:lnTo>
                  <a:pt x="256" y="111"/>
                </a:lnTo>
                <a:lnTo>
                  <a:pt x="254" y="109"/>
                </a:lnTo>
                <a:lnTo>
                  <a:pt x="254" y="109"/>
                </a:lnTo>
                <a:lnTo>
                  <a:pt x="254" y="109"/>
                </a:lnTo>
                <a:lnTo>
                  <a:pt x="254" y="108"/>
                </a:lnTo>
                <a:lnTo>
                  <a:pt x="254" y="108"/>
                </a:lnTo>
                <a:lnTo>
                  <a:pt x="254" y="106"/>
                </a:lnTo>
                <a:lnTo>
                  <a:pt x="254" y="104"/>
                </a:lnTo>
                <a:lnTo>
                  <a:pt x="254" y="103"/>
                </a:lnTo>
                <a:lnTo>
                  <a:pt x="252" y="103"/>
                </a:lnTo>
                <a:lnTo>
                  <a:pt x="252" y="101"/>
                </a:lnTo>
                <a:lnTo>
                  <a:pt x="252" y="101"/>
                </a:lnTo>
                <a:lnTo>
                  <a:pt x="251" y="101"/>
                </a:lnTo>
                <a:lnTo>
                  <a:pt x="251" y="101"/>
                </a:lnTo>
                <a:lnTo>
                  <a:pt x="252" y="100"/>
                </a:lnTo>
                <a:lnTo>
                  <a:pt x="252" y="100"/>
                </a:lnTo>
                <a:lnTo>
                  <a:pt x="254" y="100"/>
                </a:lnTo>
                <a:lnTo>
                  <a:pt x="254" y="98"/>
                </a:lnTo>
                <a:lnTo>
                  <a:pt x="256" y="96"/>
                </a:lnTo>
                <a:lnTo>
                  <a:pt x="256" y="96"/>
                </a:lnTo>
                <a:lnTo>
                  <a:pt x="256" y="95"/>
                </a:lnTo>
                <a:lnTo>
                  <a:pt x="256" y="93"/>
                </a:lnTo>
                <a:lnTo>
                  <a:pt x="256" y="93"/>
                </a:lnTo>
                <a:lnTo>
                  <a:pt x="256" y="90"/>
                </a:lnTo>
                <a:lnTo>
                  <a:pt x="256" y="90"/>
                </a:lnTo>
                <a:lnTo>
                  <a:pt x="254" y="90"/>
                </a:lnTo>
                <a:lnTo>
                  <a:pt x="254" y="88"/>
                </a:lnTo>
                <a:lnTo>
                  <a:pt x="254" y="88"/>
                </a:lnTo>
                <a:lnTo>
                  <a:pt x="254" y="88"/>
                </a:lnTo>
                <a:lnTo>
                  <a:pt x="254" y="86"/>
                </a:lnTo>
                <a:lnTo>
                  <a:pt x="254" y="86"/>
                </a:lnTo>
                <a:lnTo>
                  <a:pt x="252" y="85"/>
                </a:lnTo>
                <a:lnTo>
                  <a:pt x="252" y="85"/>
                </a:lnTo>
                <a:lnTo>
                  <a:pt x="252" y="85"/>
                </a:lnTo>
                <a:lnTo>
                  <a:pt x="251" y="85"/>
                </a:lnTo>
                <a:lnTo>
                  <a:pt x="249" y="85"/>
                </a:lnTo>
                <a:lnTo>
                  <a:pt x="249" y="83"/>
                </a:lnTo>
                <a:lnTo>
                  <a:pt x="249" y="83"/>
                </a:lnTo>
                <a:lnTo>
                  <a:pt x="251" y="82"/>
                </a:lnTo>
                <a:lnTo>
                  <a:pt x="251" y="82"/>
                </a:lnTo>
                <a:lnTo>
                  <a:pt x="251" y="80"/>
                </a:lnTo>
                <a:lnTo>
                  <a:pt x="252" y="78"/>
                </a:lnTo>
                <a:lnTo>
                  <a:pt x="252" y="77"/>
                </a:lnTo>
                <a:lnTo>
                  <a:pt x="252" y="75"/>
                </a:lnTo>
                <a:lnTo>
                  <a:pt x="254" y="75"/>
                </a:lnTo>
                <a:lnTo>
                  <a:pt x="254" y="75"/>
                </a:lnTo>
                <a:lnTo>
                  <a:pt x="256" y="75"/>
                </a:lnTo>
                <a:lnTo>
                  <a:pt x="257" y="73"/>
                </a:lnTo>
                <a:lnTo>
                  <a:pt x="257" y="72"/>
                </a:lnTo>
                <a:lnTo>
                  <a:pt x="259" y="72"/>
                </a:lnTo>
                <a:lnTo>
                  <a:pt x="259" y="70"/>
                </a:lnTo>
                <a:lnTo>
                  <a:pt x="259" y="70"/>
                </a:lnTo>
                <a:lnTo>
                  <a:pt x="259" y="69"/>
                </a:lnTo>
                <a:lnTo>
                  <a:pt x="259" y="69"/>
                </a:lnTo>
                <a:lnTo>
                  <a:pt x="259" y="69"/>
                </a:lnTo>
                <a:lnTo>
                  <a:pt x="261" y="69"/>
                </a:lnTo>
                <a:lnTo>
                  <a:pt x="261" y="67"/>
                </a:lnTo>
                <a:lnTo>
                  <a:pt x="261" y="67"/>
                </a:lnTo>
                <a:lnTo>
                  <a:pt x="261" y="65"/>
                </a:lnTo>
                <a:lnTo>
                  <a:pt x="262" y="64"/>
                </a:lnTo>
                <a:lnTo>
                  <a:pt x="261" y="64"/>
                </a:lnTo>
                <a:lnTo>
                  <a:pt x="262" y="62"/>
                </a:lnTo>
                <a:lnTo>
                  <a:pt x="262" y="62"/>
                </a:lnTo>
                <a:lnTo>
                  <a:pt x="262" y="62"/>
                </a:lnTo>
                <a:lnTo>
                  <a:pt x="262" y="60"/>
                </a:lnTo>
                <a:lnTo>
                  <a:pt x="262" y="60"/>
                </a:lnTo>
                <a:lnTo>
                  <a:pt x="262" y="59"/>
                </a:lnTo>
                <a:lnTo>
                  <a:pt x="262" y="59"/>
                </a:lnTo>
                <a:lnTo>
                  <a:pt x="264" y="56"/>
                </a:lnTo>
                <a:lnTo>
                  <a:pt x="265" y="56"/>
                </a:lnTo>
                <a:lnTo>
                  <a:pt x="265" y="54"/>
                </a:lnTo>
                <a:lnTo>
                  <a:pt x="265" y="54"/>
                </a:lnTo>
                <a:lnTo>
                  <a:pt x="265" y="54"/>
                </a:lnTo>
                <a:lnTo>
                  <a:pt x="265" y="54"/>
                </a:lnTo>
                <a:lnTo>
                  <a:pt x="267" y="52"/>
                </a:lnTo>
                <a:lnTo>
                  <a:pt x="267" y="52"/>
                </a:lnTo>
                <a:lnTo>
                  <a:pt x="267" y="52"/>
                </a:lnTo>
                <a:lnTo>
                  <a:pt x="267" y="51"/>
                </a:lnTo>
                <a:lnTo>
                  <a:pt x="267" y="49"/>
                </a:lnTo>
                <a:lnTo>
                  <a:pt x="267" y="47"/>
                </a:lnTo>
                <a:lnTo>
                  <a:pt x="267" y="47"/>
                </a:lnTo>
                <a:lnTo>
                  <a:pt x="267" y="47"/>
                </a:lnTo>
                <a:lnTo>
                  <a:pt x="267" y="47"/>
                </a:lnTo>
                <a:lnTo>
                  <a:pt x="267" y="46"/>
                </a:lnTo>
                <a:lnTo>
                  <a:pt x="265" y="46"/>
                </a:lnTo>
                <a:lnTo>
                  <a:pt x="267" y="44"/>
                </a:lnTo>
                <a:lnTo>
                  <a:pt x="267" y="44"/>
                </a:lnTo>
                <a:lnTo>
                  <a:pt x="267" y="43"/>
                </a:lnTo>
                <a:lnTo>
                  <a:pt x="267" y="41"/>
                </a:lnTo>
                <a:lnTo>
                  <a:pt x="267" y="41"/>
                </a:lnTo>
                <a:lnTo>
                  <a:pt x="267" y="39"/>
                </a:lnTo>
                <a:lnTo>
                  <a:pt x="267" y="39"/>
                </a:lnTo>
                <a:lnTo>
                  <a:pt x="269" y="39"/>
                </a:lnTo>
                <a:lnTo>
                  <a:pt x="269" y="39"/>
                </a:lnTo>
                <a:lnTo>
                  <a:pt x="269" y="38"/>
                </a:lnTo>
                <a:lnTo>
                  <a:pt x="270" y="38"/>
                </a:lnTo>
                <a:lnTo>
                  <a:pt x="272" y="38"/>
                </a:lnTo>
                <a:lnTo>
                  <a:pt x="272" y="36"/>
                </a:lnTo>
                <a:lnTo>
                  <a:pt x="274" y="34"/>
                </a:lnTo>
                <a:lnTo>
                  <a:pt x="277" y="34"/>
                </a:lnTo>
                <a:lnTo>
                  <a:pt x="277" y="33"/>
                </a:lnTo>
                <a:lnTo>
                  <a:pt x="278" y="34"/>
                </a:lnTo>
                <a:lnTo>
                  <a:pt x="278" y="36"/>
                </a:lnTo>
                <a:lnTo>
                  <a:pt x="278" y="36"/>
                </a:lnTo>
                <a:lnTo>
                  <a:pt x="280" y="36"/>
                </a:lnTo>
                <a:lnTo>
                  <a:pt x="282" y="34"/>
                </a:lnTo>
                <a:lnTo>
                  <a:pt x="282" y="33"/>
                </a:lnTo>
                <a:lnTo>
                  <a:pt x="283" y="33"/>
                </a:lnTo>
                <a:lnTo>
                  <a:pt x="283" y="33"/>
                </a:lnTo>
                <a:lnTo>
                  <a:pt x="285" y="33"/>
                </a:lnTo>
                <a:lnTo>
                  <a:pt x="285" y="33"/>
                </a:lnTo>
                <a:lnTo>
                  <a:pt x="285" y="33"/>
                </a:lnTo>
                <a:lnTo>
                  <a:pt x="287" y="33"/>
                </a:lnTo>
                <a:lnTo>
                  <a:pt x="287" y="33"/>
                </a:lnTo>
                <a:lnTo>
                  <a:pt x="287" y="34"/>
                </a:lnTo>
                <a:lnTo>
                  <a:pt x="287" y="34"/>
                </a:lnTo>
                <a:lnTo>
                  <a:pt x="288" y="36"/>
                </a:lnTo>
                <a:lnTo>
                  <a:pt x="288" y="36"/>
                </a:lnTo>
                <a:lnTo>
                  <a:pt x="288" y="36"/>
                </a:lnTo>
                <a:lnTo>
                  <a:pt x="290" y="34"/>
                </a:lnTo>
                <a:lnTo>
                  <a:pt x="290" y="34"/>
                </a:lnTo>
                <a:lnTo>
                  <a:pt x="290" y="34"/>
                </a:lnTo>
                <a:lnTo>
                  <a:pt x="290" y="34"/>
                </a:lnTo>
                <a:lnTo>
                  <a:pt x="291" y="33"/>
                </a:lnTo>
                <a:lnTo>
                  <a:pt x="293" y="34"/>
                </a:lnTo>
                <a:lnTo>
                  <a:pt x="293" y="34"/>
                </a:lnTo>
                <a:lnTo>
                  <a:pt x="295" y="34"/>
                </a:lnTo>
                <a:lnTo>
                  <a:pt x="295" y="36"/>
                </a:lnTo>
                <a:lnTo>
                  <a:pt x="295" y="36"/>
                </a:lnTo>
                <a:lnTo>
                  <a:pt x="296" y="36"/>
                </a:lnTo>
                <a:lnTo>
                  <a:pt x="296" y="36"/>
                </a:lnTo>
                <a:lnTo>
                  <a:pt x="296" y="36"/>
                </a:lnTo>
                <a:lnTo>
                  <a:pt x="296" y="36"/>
                </a:lnTo>
                <a:lnTo>
                  <a:pt x="298" y="34"/>
                </a:lnTo>
                <a:lnTo>
                  <a:pt x="298" y="34"/>
                </a:lnTo>
                <a:lnTo>
                  <a:pt x="300" y="34"/>
                </a:lnTo>
                <a:lnTo>
                  <a:pt x="300" y="33"/>
                </a:lnTo>
                <a:lnTo>
                  <a:pt x="300" y="33"/>
                </a:lnTo>
                <a:lnTo>
                  <a:pt x="301" y="33"/>
                </a:lnTo>
                <a:lnTo>
                  <a:pt x="303" y="31"/>
                </a:lnTo>
                <a:lnTo>
                  <a:pt x="303" y="30"/>
                </a:lnTo>
                <a:lnTo>
                  <a:pt x="304" y="30"/>
                </a:lnTo>
                <a:lnTo>
                  <a:pt x="306" y="28"/>
                </a:lnTo>
                <a:lnTo>
                  <a:pt x="306" y="28"/>
                </a:lnTo>
                <a:lnTo>
                  <a:pt x="308" y="26"/>
                </a:lnTo>
                <a:lnTo>
                  <a:pt x="308" y="26"/>
                </a:lnTo>
                <a:lnTo>
                  <a:pt x="306" y="26"/>
                </a:lnTo>
                <a:lnTo>
                  <a:pt x="306" y="26"/>
                </a:lnTo>
                <a:lnTo>
                  <a:pt x="306" y="25"/>
                </a:lnTo>
                <a:lnTo>
                  <a:pt x="304" y="25"/>
                </a:lnTo>
                <a:lnTo>
                  <a:pt x="304" y="25"/>
                </a:lnTo>
                <a:lnTo>
                  <a:pt x="304" y="25"/>
                </a:lnTo>
                <a:lnTo>
                  <a:pt x="306" y="23"/>
                </a:lnTo>
                <a:lnTo>
                  <a:pt x="306" y="23"/>
                </a:lnTo>
                <a:lnTo>
                  <a:pt x="306" y="21"/>
                </a:lnTo>
                <a:lnTo>
                  <a:pt x="308" y="21"/>
                </a:lnTo>
                <a:lnTo>
                  <a:pt x="308" y="21"/>
                </a:lnTo>
                <a:lnTo>
                  <a:pt x="309" y="20"/>
                </a:lnTo>
                <a:lnTo>
                  <a:pt x="309" y="18"/>
                </a:lnTo>
                <a:lnTo>
                  <a:pt x="309" y="18"/>
                </a:lnTo>
                <a:lnTo>
                  <a:pt x="311" y="17"/>
                </a:lnTo>
                <a:lnTo>
                  <a:pt x="313" y="17"/>
                </a:lnTo>
                <a:lnTo>
                  <a:pt x="314" y="17"/>
                </a:lnTo>
                <a:lnTo>
                  <a:pt x="314" y="15"/>
                </a:lnTo>
                <a:lnTo>
                  <a:pt x="316" y="15"/>
                </a:lnTo>
                <a:lnTo>
                  <a:pt x="316" y="15"/>
                </a:lnTo>
                <a:lnTo>
                  <a:pt x="316" y="13"/>
                </a:lnTo>
                <a:lnTo>
                  <a:pt x="314" y="12"/>
                </a:lnTo>
                <a:lnTo>
                  <a:pt x="316" y="10"/>
                </a:lnTo>
                <a:lnTo>
                  <a:pt x="316" y="10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7" y="7"/>
                </a:lnTo>
                <a:lnTo>
                  <a:pt x="317" y="7"/>
                </a:lnTo>
                <a:lnTo>
                  <a:pt x="319" y="7"/>
                </a:lnTo>
                <a:lnTo>
                  <a:pt x="321" y="5"/>
                </a:lnTo>
                <a:lnTo>
                  <a:pt x="321" y="5"/>
                </a:lnTo>
                <a:lnTo>
                  <a:pt x="322" y="5"/>
                </a:lnTo>
                <a:lnTo>
                  <a:pt x="322" y="7"/>
                </a:lnTo>
                <a:lnTo>
                  <a:pt x="324" y="7"/>
                </a:lnTo>
                <a:lnTo>
                  <a:pt x="324" y="7"/>
                </a:lnTo>
                <a:lnTo>
                  <a:pt x="326" y="5"/>
                </a:lnTo>
                <a:lnTo>
                  <a:pt x="327" y="4"/>
                </a:lnTo>
                <a:lnTo>
                  <a:pt x="327" y="4"/>
                </a:lnTo>
                <a:lnTo>
                  <a:pt x="329" y="2"/>
                </a:lnTo>
                <a:lnTo>
                  <a:pt x="330" y="2"/>
                </a:lnTo>
                <a:lnTo>
                  <a:pt x="332" y="0"/>
                </a:lnTo>
                <a:lnTo>
                  <a:pt x="334" y="0"/>
                </a:lnTo>
                <a:lnTo>
                  <a:pt x="334" y="2"/>
                </a:lnTo>
                <a:lnTo>
                  <a:pt x="335" y="7"/>
                </a:lnTo>
                <a:lnTo>
                  <a:pt x="337" y="10"/>
                </a:lnTo>
                <a:lnTo>
                  <a:pt x="339" y="12"/>
                </a:lnTo>
                <a:lnTo>
                  <a:pt x="340" y="13"/>
                </a:lnTo>
                <a:lnTo>
                  <a:pt x="342" y="15"/>
                </a:lnTo>
                <a:lnTo>
                  <a:pt x="347" y="18"/>
                </a:lnTo>
                <a:lnTo>
                  <a:pt x="348" y="20"/>
                </a:lnTo>
                <a:lnTo>
                  <a:pt x="352" y="21"/>
                </a:lnTo>
                <a:lnTo>
                  <a:pt x="360" y="23"/>
                </a:lnTo>
                <a:lnTo>
                  <a:pt x="361" y="23"/>
                </a:lnTo>
                <a:lnTo>
                  <a:pt x="361" y="28"/>
                </a:lnTo>
                <a:lnTo>
                  <a:pt x="365" y="30"/>
                </a:lnTo>
                <a:lnTo>
                  <a:pt x="366" y="31"/>
                </a:lnTo>
                <a:lnTo>
                  <a:pt x="369" y="33"/>
                </a:lnTo>
                <a:lnTo>
                  <a:pt x="378" y="33"/>
                </a:lnTo>
                <a:lnTo>
                  <a:pt x="399" y="38"/>
                </a:lnTo>
                <a:lnTo>
                  <a:pt x="405" y="39"/>
                </a:lnTo>
                <a:lnTo>
                  <a:pt x="415" y="52"/>
                </a:lnTo>
                <a:lnTo>
                  <a:pt x="425" y="64"/>
                </a:lnTo>
                <a:lnTo>
                  <a:pt x="423" y="77"/>
                </a:lnTo>
                <a:lnTo>
                  <a:pt x="423" y="78"/>
                </a:lnTo>
                <a:lnTo>
                  <a:pt x="418" y="93"/>
                </a:lnTo>
                <a:lnTo>
                  <a:pt x="412" y="108"/>
                </a:lnTo>
                <a:lnTo>
                  <a:pt x="413" y="111"/>
                </a:lnTo>
                <a:lnTo>
                  <a:pt x="413" y="114"/>
                </a:lnTo>
                <a:lnTo>
                  <a:pt x="415" y="119"/>
                </a:lnTo>
                <a:lnTo>
                  <a:pt x="415" y="122"/>
                </a:lnTo>
                <a:lnTo>
                  <a:pt x="417" y="124"/>
                </a:lnTo>
                <a:lnTo>
                  <a:pt x="418" y="126"/>
                </a:lnTo>
                <a:lnTo>
                  <a:pt x="420" y="127"/>
                </a:lnTo>
                <a:lnTo>
                  <a:pt x="423" y="129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18" name="Freeform 301"/>
          <p:cNvSpPr>
            <a:spLocks/>
          </p:cNvSpPr>
          <p:nvPr/>
        </p:nvSpPr>
        <p:spPr bwMode="auto">
          <a:xfrm>
            <a:off x="3365251" y="1921419"/>
            <a:ext cx="5775542" cy="3195256"/>
          </a:xfrm>
          <a:custGeom>
            <a:avLst/>
            <a:gdLst>
              <a:gd name="T0" fmla="*/ 0 w 8031"/>
              <a:gd name="T1" fmla="*/ 2704 h 5409"/>
              <a:gd name="T2" fmla="*/ 0 w 8031"/>
              <a:gd name="T3" fmla="*/ 0 h 5409"/>
              <a:gd name="T4" fmla="*/ 8031 w 8031"/>
              <a:gd name="T5" fmla="*/ 0 h 5409"/>
              <a:gd name="T6" fmla="*/ 8031 w 8031"/>
              <a:gd name="T7" fmla="*/ 5409 h 5409"/>
              <a:gd name="T8" fmla="*/ 0 w 8031"/>
              <a:gd name="T9" fmla="*/ 5409 h 5409"/>
              <a:gd name="T10" fmla="*/ 0 w 8031"/>
              <a:gd name="T11" fmla="*/ 2704 h 5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31" h="5409">
                <a:moveTo>
                  <a:pt x="0" y="2704"/>
                </a:moveTo>
                <a:lnTo>
                  <a:pt x="0" y="0"/>
                </a:lnTo>
                <a:lnTo>
                  <a:pt x="8031" y="0"/>
                </a:lnTo>
                <a:lnTo>
                  <a:pt x="8031" y="5409"/>
                </a:lnTo>
                <a:lnTo>
                  <a:pt x="0" y="5409"/>
                </a:lnTo>
                <a:lnTo>
                  <a:pt x="0" y="2704"/>
                </a:lnTo>
              </a:path>
            </a:pathLst>
          </a:custGeom>
          <a:noFill/>
          <a:ln w="4763" cap="sq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19" name="Rectangle 307"/>
          <p:cNvSpPr>
            <a:spLocks noChangeArrowheads="1"/>
          </p:cNvSpPr>
          <p:nvPr/>
        </p:nvSpPr>
        <p:spPr bwMode="auto">
          <a:xfrm>
            <a:off x="2560680" y="5144536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320" name="Freeform 319">
            <a:extLst>
              <a:ext uri="{FF2B5EF4-FFF2-40B4-BE49-F238E27FC236}">
                <a16:creationId xmlns:a16="http://schemas.microsoft.com/office/drawing/2014/main" id="{B8793F66-61E2-154E-9EAA-2F6F8CF2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737" y="4565254"/>
            <a:ext cx="426742" cy="601988"/>
          </a:xfrm>
          <a:custGeom>
            <a:avLst/>
            <a:gdLst>
              <a:gd name="T0" fmla="*/ 1963 w 1980"/>
              <a:gd name="T1" fmla="*/ 52 h 2829"/>
              <a:gd name="T2" fmla="*/ 1944 w 1980"/>
              <a:gd name="T3" fmla="*/ 173 h 2829"/>
              <a:gd name="T4" fmla="*/ 1758 w 1980"/>
              <a:gd name="T5" fmla="*/ 438 h 2829"/>
              <a:gd name="T6" fmla="*/ 1792 w 1980"/>
              <a:gd name="T7" fmla="*/ 678 h 2829"/>
              <a:gd name="T8" fmla="*/ 1879 w 1980"/>
              <a:gd name="T9" fmla="*/ 816 h 2829"/>
              <a:gd name="T10" fmla="*/ 1886 w 1980"/>
              <a:gd name="T11" fmla="*/ 995 h 2829"/>
              <a:gd name="T12" fmla="*/ 1939 w 1980"/>
              <a:gd name="T13" fmla="*/ 1328 h 2829"/>
              <a:gd name="T14" fmla="*/ 1785 w 1980"/>
              <a:gd name="T15" fmla="*/ 1532 h 2829"/>
              <a:gd name="T16" fmla="*/ 1639 w 1980"/>
              <a:gd name="T17" fmla="*/ 1725 h 2829"/>
              <a:gd name="T18" fmla="*/ 1490 w 1980"/>
              <a:gd name="T19" fmla="*/ 1916 h 2829"/>
              <a:gd name="T20" fmla="*/ 1339 w 1980"/>
              <a:gd name="T21" fmla="*/ 2105 h 2829"/>
              <a:gd name="T22" fmla="*/ 1059 w 1980"/>
              <a:gd name="T23" fmla="*/ 2464 h 2829"/>
              <a:gd name="T24" fmla="*/ 842 w 1980"/>
              <a:gd name="T25" fmla="*/ 2741 h 2829"/>
              <a:gd name="T26" fmla="*/ 673 w 1980"/>
              <a:gd name="T27" fmla="*/ 2825 h 2829"/>
              <a:gd name="T28" fmla="*/ 533 w 1980"/>
              <a:gd name="T29" fmla="*/ 2802 h 2829"/>
              <a:gd name="T30" fmla="*/ 468 w 1980"/>
              <a:gd name="T31" fmla="*/ 2762 h 2829"/>
              <a:gd name="T32" fmla="*/ 376 w 1980"/>
              <a:gd name="T33" fmla="*/ 2738 h 2829"/>
              <a:gd name="T34" fmla="*/ 380 w 1980"/>
              <a:gd name="T35" fmla="*/ 2645 h 2829"/>
              <a:gd name="T36" fmla="*/ 326 w 1980"/>
              <a:gd name="T37" fmla="*/ 2540 h 2829"/>
              <a:gd name="T38" fmla="*/ 326 w 1980"/>
              <a:gd name="T39" fmla="*/ 2456 h 2829"/>
              <a:gd name="T40" fmla="*/ 363 w 1980"/>
              <a:gd name="T41" fmla="*/ 2386 h 2829"/>
              <a:gd name="T42" fmla="*/ 320 w 1980"/>
              <a:gd name="T43" fmla="*/ 2333 h 2829"/>
              <a:gd name="T44" fmla="*/ 368 w 1980"/>
              <a:gd name="T45" fmla="*/ 2248 h 2829"/>
              <a:gd name="T46" fmla="*/ 446 w 1980"/>
              <a:gd name="T47" fmla="*/ 2217 h 2829"/>
              <a:gd name="T48" fmla="*/ 423 w 1980"/>
              <a:gd name="T49" fmla="*/ 2155 h 2829"/>
              <a:gd name="T50" fmla="*/ 474 w 1980"/>
              <a:gd name="T51" fmla="*/ 2075 h 2829"/>
              <a:gd name="T52" fmla="*/ 461 w 1980"/>
              <a:gd name="T53" fmla="*/ 2004 h 2829"/>
              <a:gd name="T54" fmla="*/ 397 w 1980"/>
              <a:gd name="T55" fmla="*/ 1954 h 2829"/>
              <a:gd name="T56" fmla="*/ 363 w 1980"/>
              <a:gd name="T57" fmla="*/ 1925 h 2829"/>
              <a:gd name="T58" fmla="*/ 339 w 1980"/>
              <a:gd name="T59" fmla="*/ 1891 h 2829"/>
              <a:gd name="T60" fmla="*/ 277 w 1980"/>
              <a:gd name="T61" fmla="*/ 1921 h 2829"/>
              <a:gd name="T62" fmla="*/ 185 w 1980"/>
              <a:gd name="T63" fmla="*/ 1902 h 2829"/>
              <a:gd name="T64" fmla="*/ 138 w 1980"/>
              <a:gd name="T65" fmla="*/ 1818 h 2829"/>
              <a:gd name="T66" fmla="*/ 133 w 1980"/>
              <a:gd name="T67" fmla="*/ 1718 h 2829"/>
              <a:gd name="T68" fmla="*/ 68 w 1980"/>
              <a:gd name="T69" fmla="*/ 1603 h 2829"/>
              <a:gd name="T70" fmla="*/ 20 w 1980"/>
              <a:gd name="T71" fmla="*/ 1565 h 2829"/>
              <a:gd name="T72" fmla="*/ 13 w 1980"/>
              <a:gd name="T73" fmla="*/ 1467 h 2829"/>
              <a:gd name="T74" fmla="*/ 45 w 1980"/>
              <a:gd name="T75" fmla="*/ 1405 h 2829"/>
              <a:gd name="T76" fmla="*/ 117 w 1980"/>
              <a:gd name="T77" fmla="*/ 1380 h 2829"/>
              <a:gd name="T78" fmla="*/ 164 w 1980"/>
              <a:gd name="T79" fmla="*/ 1317 h 2829"/>
              <a:gd name="T80" fmla="*/ 174 w 1980"/>
              <a:gd name="T81" fmla="*/ 1231 h 2829"/>
              <a:gd name="T82" fmla="*/ 231 w 1980"/>
              <a:gd name="T83" fmla="*/ 1168 h 2829"/>
              <a:gd name="T84" fmla="*/ 167 w 1980"/>
              <a:gd name="T85" fmla="*/ 1112 h 2829"/>
              <a:gd name="T86" fmla="*/ 157 w 1980"/>
              <a:gd name="T87" fmla="*/ 1023 h 2829"/>
              <a:gd name="T88" fmla="*/ 228 w 1980"/>
              <a:gd name="T89" fmla="*/ 944 h 2829"/>
              <a:gd name="T90" fmla="*/ 299 w 1980"/>
              <a:gd name="T91" fmla="*/ 974 h 2829"/>
              <a:gd name="T92" fmla="*/ 433 w 1980"/>
              <a:gd name="T93" fmla="*/ 933 h 2829"/>
              <a:gd name="T94" fmla="*/ 596 w 1980"/>
              <a:gd name="T95" fmla="*/ 784 h 2829"/>
              <a:gd name="T96" fmla="*/ 775 w 1980"/>
              <a:gd name="T97" fmla="*/ 707 h 2829"/>
              <a:gd name="T98" fmla="*/ 958 w 1980"/>
              <a:gd name="T99" fmla="*/ 696 h 2829"/>
              <a:gd name="T100" fmla="*/ 1276 w 1980"/>
              <a:gd name="T101" fmla="*/ 491 h 2829"/>
              <a:gd name="T102" fmla="*/ 1381 w 1980"/>
              <a:gd name="T103" fmla="*/ 371 h 2829"/>
              <a:gd name="T104" fmla="*/ 1582 w 1980"/>
              <a:gd name="T105" fmla="*/ 250 h 2829"/>
              <a:gd name="T106" fmla="*/ 1872 w 1980"/>
              <a:gd name="T107" fmla="*/ 39 h 2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80" h="2829">
                <a:moveTo>
                  <a:pt x="1901" y="10"/>
                </a:moveTo>
                <a:lnTo>
                  <a:pt x="1915" y="8"/>
                </a:lnTo>
                <a:lnTo>
                  <a:pt x="1941" y="13"/>
                </a:lnTo>
                <a:lnTo>
                  <a:pt x="1951" y="42"/>
                </a:lnTo>
                <a:lnTo>
                  <a:pt x="1963" y="52"/>
                </a:lnTo>
                <a:lnTo>
                  <a:pt x="1968" y="64"/>
                </a:lnTo>
                <a:lnTo>
                  <a:pt x="1979" y="74"/>
                </a:lnTo>
                <a:lnTo>
                  <a:pt x="1975" y="93"/>
                </a:lnTo>
                <a:lnTo>
                  <a:pt x="1963" y="123"/>
                </a:lnTo>
                <a:lnTo>
                  <a:pt x="1944" y="173"/>
                </a:lnTo>
                <a:lnTo>
                  <a:pt x="1908" y="273"/>
                </a:lnTo>
                <a:lnTo>
                  <a:pt x="1882" y="339"/>
                </a:lnTo>
                <a:lnTo>
                  <a:pt x="1869" y="359"/>
                </a:lnTo>
                <a:lnTo>
                  <a:pt x="1778" y="426"/>
                </a:lnTo>
                <a:lnTo>
                  <a:pt x="1758" y="438"/>
                </a:lnTo>
                <a:lnTo>
                  <a:pt x="1748" y="459"/>
                </a:lnTo>
                <a:lnTo>
                  <a:pt x="1741" y="529"/>
                </a:lnTo>
                <a:lnTo>
                  <a:pt x="1770" y="649"/>
                </a:lnTo>
                <a:lnTo>
                  <a:pt x="1777" y="662"/>
                </a:lnTo>
                <a:lnTo>
                  <a:pt x="1792" y="678"/>
                </a:lnTo>
                <a:lnTo>
                  <a:pt x="1839" y="723"/>
                </a:lnTo>
                <a:lnTo>
                  <a:pt x="1847" y="735"/>
                </a:lnTo>
                <a:lnTo>
                  <a:pt x="1854" y="747"/>
                </a:lnTo>
                <a:lnTo>
                  <a:pt x="1876" y="803"/>
                </a:lnTo>
                <a:lnTo>
                  <a:pt x="1879" y="816"/>
                </a:lnTo>
                <a:lnTo>
                  <a:pt x="1879" y="831"/>
                </a:lnTo>
                <a:lnTo>
                  <a:pt x="1867" y="883"/>
                </a:lnTo>
                <a:lnTo>
                  <a:pt x="1869" y="898"/>
                </a:lnTo>
                <a:lnTo>
                  <a:pt x="1881" y="939"/>
                </a:lnTo>
                <a:lnTo>
                  <a:pt x="1886" y="995"/>
                </a:lnTo>
                <a:lnTo>
                  <a:pt x="1892" y="1021"/>
                </a:lnTo>
                <a:lnTo>
                  <a:pt x="1922" y="1098"/>
                </a:lnTo>
                <a:lnTo>
                  <a:pt x="1951" y="1168"/>
                </a:lnTo>
                <a:lnTo>
                  <a:pt x="1956" y="1191"/>
                </a:lnTo>
                <a:lnTo>
                  <a:pt x="1939" y="1328"/>
                </a:lnTo>
                <a:lnTo>
                  <a:pt x="1937" y="1360"/>
                </a:lnTo>
                <a:lnTo>
                  <a:pt x="1926" y="1385"/>
                </a:lnTo>
                <a:lnTo>
                  <a:pt x="1852" y="1442"/>
                </a:lnTo>
                <a:lnTo>
                  <a:pt x="1814" y="1494"/>
                </a:lnTo>
                <a:lnTo>
                  <a:pt x="1785" y="1532"/>
                </a:lnTo>
                <a:lnTo>
                  <a:pt x="1755" y="1571"/>
                </a:lnTo>
                <a:lnTo>
                  <a:pt x="1727" y="1609"/>
                </a:lnTo>
                <a:lnTo>
                  <a:pt x="1697" y="1647"/>
                </a:lnTo>
                <a:lnTo>
                  <a:pt x="1668" y="1686"/>
                </a:lnTo>
                <a:lnTo>
                  <a:pt x="1639" y="1725"/>
                </a:lnTo>
                <a:lnTo>
                  <a:pt x="1609" y="1763"/>
                </a:lnTo>
                <a:lnTo>
                  <a:pt x="1579" y="1801"/>
                </a:lnTo>
                <a:lnTo>
                  <a:pt x="1550" y="1839"/>
                </a:lnTo>
                <a:lnTo>
                  <a:pt x="1520" y="1877"/>
                </a:lnTo>
                <a:lnTo>
                  <a:pt x="1490" y="1916"/>
                </a:lnTo>
                <a:lnTo>
                  <a:pt x="1460" y="1953"/>
                </a:lnTo>
                <a:lnTo>
                  <a:pt x="1430" y="1991"/>
                </a:lnTo>
                <a:lnTo>
                  <a:pt x="1399" y="2029"/>
                </a:lnTo>
                <a:lnTo>
                  <a:pt x="1370" y="2068"/>
                </a:lnTo>
                <a:lnTo>
                  <a:pt x="1339" y="2105"/>
                </a:lnTo>
                <a:lnTo>
                  <a:pt x="1272" y="2191"/>
                </a:lnTo>
                <a:lnTo>
                  <a:pt x="1190" y="2297"/>
                </a:lnTo>
                <a:lnTo>
                  <a:pt x="1142" y="2358"/>
                </a:lnTo>
                <a:lnTo>
                  <a:pt x="1107" y="2404"/>
                </a:lnTo>
                <a:lnTo>
                  <a:pt x="1059" y="2464"/>
                </a:lnTo>
                <a:lnTo>
                  <a:pt x="1012" y="2525"/>
                </a:lnTo>
                <a:lnTo>
                  <a:pt x="964" y="2586"/>
                </a:lnTo>
                <a:lnTo>
                  <a:pt x="917" y="2647"/>
                </a:lnTo>
                <a:lnTo>
                  <a:pt x="885" y="2686"/>
                </a:lnTo>
                <a:lnTo>
                  <a:pt x="842" y="2741"/>
                </a:lnTo>
                <a:lnTo>
                  <a:pt x="797" y="2800"/>
                </a:lnTo>
                <a:lnTo>
                  <a:pt x="764" y="2807"/>
                </a:lnTo>
                <a:lnTo>
                  <a:pt x="751" y="2816"/>
                </a:lnTo>
                <a:lnTo>
                  <a:pt x="736" y="2811"/>
                </a:lnTo>
                <a:lnTo>
                  <a:pt x="673" y="2825"/>
                </a:lnTo>
                <a:lnTo>
                  <a:pt x="645" y="2828"/>
                </a:lnTo>
                <a:lnTo>
                  <a:pt x="592" y="2810"/>
                </a:lnTo>
                <a:lnTo>
                  <a:pt x="564" y="2802"/>
                </a:lnTo>
                <a:lnTo>
                  <a:pt x="545" y="2794"/>
                </a:lnTo>
                <a:lnTo>
                  <a:pt x="533" y="2802"/>
                </a:lnTo>
                <a:lnTo>
                  <a:pt x="518" y="2809"/>
                </a:lnTo>
                <a:lnTo>
                  <a:pt x="504" y="2806"/>
                </a:lnTo>
                <a:lnTo>
                  <a:pt x="480" y="2787"/>
                </a:lnTo>
                <a:lnTo>
                  <a:pt x="472" y="2774"/>
                </a:lnTo>
                <a:lnTo>
                  <a:pt x="468" y="2762"/>
                </a:lnTo>
                <a:lnTo>
                  <a:pt x="455" y="2768"/>
                </a:lnTo>
                <a:lnTo>
                  <a:pt x="444" y="2758"/>
                </a:lnTo>
                <a:lnTo>
                  <a:pt x="427" y="2752"/>
                </a:lnTo>
                <a:lnTo>
                  <a:pt x="383" y="2756"/>
                </a:lnTo>
                <a:lnTo>
                  <a:pt x="376" y="2738"/>
                </a:lnTo>
                <a:lnTo>
                  <a:pt x="387" y="2712"/>
                </a:lnTo>
                <a:lnTo>
                  <a:pt x="384" y="2695"/>
                </a:lnTo>
                <a:lnTo>
                  <a:pt x="385" y="2681"/>
                </a:lnTo>
                <a:lnTo>
                  <a:pt x="392" y="2656"/>
                </a:lnTo>
                <a:lnTo>
                  <a:pt x="380" y="2645"/>
                </a:lnTo>
                <a:lnTo>
                  <a:pt x="360" y="2602"/>
                </a:lnTo>
                <a:lnTo>
                  <a:pt x="343" y="2589"/>
                </a:lnTo>
                <a:lnTo>
                  <a:pt x="347" y="2573"/>
                </a:lnTo>
                <a:lnTo>
                  <a:pt x="342" y="2561"/>
                </a:lnTo>
                <a:lnTo>
                  <a:pt x="326" y="2540"/>
                </a:lnTo>
                <a:lnTo>
                  <a:pt x="317" y="2514"/>
                </a:lnTo>
                <a:lnTo>
                  <a:pt x="302" y="2509"/>
                </a:lnTo>
                <a:lnTo>
                  <a:pt x="314" y="2492"/>
                </a:lnTo>
                <a:lnTo>
                  <a:pt x="313" y="2477"/>
                </a:lnTo>
                <a:lnTo>
                  <a:pt x="326" y="2456"/>
                </a:lnTo>
                <a:lnTo>
                  <a:pt x="340" y="2436"/>
                </a:lnTo>
                <a:lnTo>
                  <a:pt x="341" y="2422"/>
                </a:lnTo>
                <a:lnTo>
                  <a:pt x="337" y="2408"/>
                </a:lnTo>
                <a:lnTo>
                  <a:pt x="352" y="2399"/>
                </a:lnTo>
                <a:lnTo>
                  <a:pt x="363" y="2386"/>
                </a:lnTo>
                <a:lnTo>
                  <a:pt x="366" y="2370"/>
                </a:lnTo>
                <a:lnTo>
                  <a:pt x="347" y="2363"/>
                </a:lnTo>
                <a:lnTo>
                  <a:pt x="332" y="2362"/>
                </a:lnTo>
                <a:lnTo>
                  <a:pt x="317" y="2353"/>
                </a:lnTo>
                <a:lnTo>
                  <a:pt x="320" y="2333"/>
                </a:lnTo>
                <a:lnTo>
                  <a:pt x="326" y="2317"/>
                </a:lnTo>
                <a:lnTo>
                  <a:pt x="329" y="2303"/>
                </a:lnTo>
                <a:lnTo>
                  <a:pt x="339" y="2279"/>
                </a:lnTo>
                <a:lnTo>
                  <a:pt x="352" y="2265"/>
                </a:lnTo>
                <a:lnTo>
                  <a:pt x="368" y="2248"/>
                </a:lnTo>
                <a:lnTo>
                  <a:pt x="387" y="2250"/>
                </a:lnTo>
                <a:lnTo>
                  <a:pt x="400" y="2235"/>
                </a:lnTo>
                <a:lnTo>
                  <a:pt x="426" y="2237"/>
                </a:lnTo>
                <a:lnTo>
                  <a:pt x="440" y="2235"/>
                </a:lnTo>
                <a:lnTo>
                  <a:pt x="446" y="2217"/>
                </a:lnTo>
                <a:lnTo>
                  <a:pt x="425" y="2217"/>
                </a:lnTo>
                <a:lnTo>
                  <a:pt x="409" y="2212"/>
                </a:lnTo>
                <a:lnTo>
                  <a:pt x="408" y="2189"/>
                </a:lnTo>
                <a:lnTo>
                  <a:pt x="413" y="2171"/>
                </a:lnTo>
                <a:lnTo>
                  <a:pt x="423" y="2155"/>
                </a:lnTo>
                <a:lnTo>
                  <a:pt x="430" y="2135"/>
                </a:lnTo>
                <a:lnTo>
                  <a:pt x="449" y="2128"/>
                </a:lnTo>
                <a:lnTo>
                  <a:pt x="458" y="2112"/>
                </a:lnTo>
                <a:lnTo>
                  <a:pt x="462" y="2094"/>
                </a:lnTo>
                <a:lnTo>
                  <a:pt x="474" y="2075"/>
                </a:lnTo>
                <a:lnTo>
                  <a:pt x="478" y="2059"/>
                </a:lnTo>
                <a:lnTo>
                  <a:pt x="481" y="2041"/>
                </a:lnTo>
                <a:lnTo>
                  <a:pt x="466" y="2031"/>
                </a:lnTo>
                <a:lnTo>
                  <a:pt x="463" y="2018"/>
                </a:lnTo>
                <a:lnTo>
                  <a:pt x="461" y="2004"/>
                </a:lnTo>
                <a:lnTo>
                  <a:pt x="438" y="1994"/>
                </a:lnTo>
                <a:lnTo>
                  <a:pt x="433" y="1983"/>
                </a:lnTo>
                <a:lnTo>
                  <a:pt x="431" y="1965"/>
                </a:lnTo>
                <a:lnTo>
                  <a:pt x="416" y="1961"/>
                </a:lnTo>
                <a:lnTo>
                  <a:pt x="397" y="1954"/>
                </a:lnTo>
                <a:lnTo>
                  <a:pt x="388" y="1944"/>
                </a:lnTo>
                <a:lnTo>
                  <a:pt x="373" y="1946"/>
                </a:lnTo>
                <a:lnTo>
                  <a:pt x="357" y="1955"/>
                </a:lnTo>
                <a:lnTo>
                  <a:pt x="350" y="1941"/>
                </a:lnTo>
                <a:lnTo>
                  <a:pt x="363" y="1925"/>
                </a:lnTo>
                <a:lnTo>
                  <a:pt x="361" y="1912"/>
                </a:lnTo>
                <a:lnTo>
                  <a:pt x="374" y="1903"/>
                </a:lnTo>
                <a:lnTo>
                  <a:pt x="373" y="1887"/>
                </a:lnTo>
                <a:lnTo>
                  <a:pt x="357" y="1895"/>
                </a:lnTo>
                <a:lnTo>
                  <a:pt x="339" y="1891"/>
                </a:lnTo>
                <a:lnTo>
                  <a:pt x="327" y="1880"/>
                </a:lnTo>
                <a:lnTo>
                  <a:pt x="315" y="1886"/>
                </a:lnTo>
                <a:lnTo>
                  <a:pt x="317" y="1902"/>
                </a:lnTo>
                <a:lnTo>
                  <a:pt x="291" y="1918"/>
                </a:lnTo>
                <a:lnTo>
                  <a:pt x="277" y="1921"/>
                </a:lnTo>
                <a:lnTo>
                  <a:pt x="252" y="1929"/>
                </a:lnTo>
                <a:lnTo>
                  <a:pt x="235" y="1936"/>
                </a:lnTo>
                <a:lnTo>
                  <a:pt x="220" y="1934"/>
                </a:lnTo>
                <a:lnTo>
                  <a:pt x="196" y="1917"/>
                </a:lnTo>
                <a:lnTo>
                  <a:pt x="185" y="1902"/>
                </a:lnTo>
                <a:lnTo>
                  <a:pt x="178" y="1882"/>
                </a:lnTo>
                <a:lnTo>
                  <a:pt x="167" y="1871"/>
                </a:lnTo>
                <a:lnTo>
                  <a:pt x="160" y="1859"/>
                </a:lnTo>
                <a:lnTo>
                  <a:pt x="140" y="1834"/>
                </a:lnTo>
                <a:lnTo>
                  <a:pt x="138" y="1818"/>
                </a:lnTo>
                <a:lnTo>
                  <a:pt x="136" y="1803"/>
                </a:lnTo>
                <a:lnTo>
                  <a:pt x="139" y="1789"/>
                </a:lnTo>
                <a:lnTo>
                  <a:pt x="130" y="1774"/>
                </a:lnTo>
                <a:lnTo>
                  <a:pt x="124" y="1754"/>
                </a:lnTo>
                <a:lnTo>
                  <a:pt x="133" y="1718"/>
                </a:lnTo>
                <a:lnTo>
                  <a:pt x="132" y="1698"/>
                </a:lnTo>
                <a:lnTo>
                  <a:pt x="111" y="1676"/>
                </a:lnTo>
                <a:lnTo>
                  <a:pt x="111" y="1661"/>
                </a:lnTo>
                <a:lnTo>
                  <a:pt x="97" y="1628"/>
                </a:lnTo>
                <a:lnTo>
                  <a:pt x="68" y="1603"/>
                </a:lnTo>
                <a:lnTo>
                  <a:pt x="50" y="1595"/>
                </a:lnTo>
                <a:lnTo>
                  <a:pt x="38" y="1604"/>
                </a:lnTo>
                <a:lnTo>
                  <a:pt x="33" y="1592"/>
                </a:lnTo>
                <a:lnTo>
                  <a:pt x="15" y="1584"/>
                </a:lnTo>
                <a:lnTo>
                  <a:pt x="20" y="1565"/>
                </a:lnTo>
                <a:lnTo>
                  <a:pt x="23" y="1549"/>
                </a:lnTo>
                <a:lnTo>
                  <a:pt x="14" y="1535"/>
                </a:lnTo>
                <a:lnTo>
                  <a:pt x="27" y="1496"/>
                </a:lnTo>
                <a:lnTo>
                  <a:pt x="24" y="1484"/>
                </a:lnTo>
                <a:lnTo>
                  <a:pt x="13" y="1467"/>
                </a:lnTo>
                <a:lnTo>
                  <a:pt x="0" y="1456"/>
                </a:lnTo>
                <a:lnTo>
                  <a:pt x="16" y="1451"/>
                </a:lnTo>
                <a:lnTo>
                  <a:pt x="25" y="1430"/>
                </a:lnTo>
                <a:lnTo>
                  <a:pt x="30" y="1414"/>
                </a:lnTo>
                <a:lnTo>
                  <a:pt x="45" y="1405"/>
                </a:lnTo>
                <a:lnTo>
                  <a:pt x="59" y="1417"/>
                </a:lnTo>
                <a:lnTo>
                  <a:pt x="83" y="1419"/>
                </a:lnTo>
                <a:lnTo>
                  <a:pt x="118" y="1428"/>
                </a:lnTo>
                <a:lnTo>
                  <a:pt x="124" y="1410"/>
                </a:lnTo>
                <a:lnTo>
                  <a:pt x="117" y="1380"/>
                </a:lnTo>
                <a:lnTo>
                  <a:pt x="121" y="1365"/>
                </a:lnTo>
                <a:lnTo>
                  <a:pt x="139" y="1357"/>
                </a:lnTo>
                <a:lnTo>
                  <a:pt x="143" y="1338"/>
                </a:lnTo>
                <a:lnTo>
                  <a:pt x="163" y="1333"/>
                </a:lnTo>
                <a:lnTo>
                  <a:pt x="164" y="1317"/>
                </a:lnTo>
                <a:lnTo>
                  <a:pt x="147" y="1256"/>
                </a:lnTo>
                <a:lnTo>
                  <a:pt x="149" y="1242"/>
                </a:lnTo>
                <a:lnTo>
                  <a:pt x="144" y="1229"/>
                </a:lnTo>
                <a:lnTo>
                  <a:pt x="160" y="1234"/>
                </a:lnTo>
                <a:lnTo>
                  <a:pt x="174" y="1231"/>
                </a:lnTo>
                <a:lnTo>
                  <a:pt x="185" y="1214"/>
                </a:lnTo>
                <a:lnTo>
                  <a:pt x="213" y="1209"/>
                </a:lnTo>
                <a:lnTo>
                  <a:pt x="241" y="1193"/>
                </a:lnTo>
                <a:lnTo>
                  <a:pt x="238" y="1180"/>
                </a:lnTo>
                <a:lnTo>
                  <a:pt x="231" y="1168"/>
                </a:lnTo>
                <a:lnTo>
                  <a:pt x="214" y="1159"/>
                </a:lnTo>
                <a:lnTo>
                  <a:pt x="199" y="1160"/>
                </a:lnTo>
                <a:lnTo>
                  <a:pt x="199" y="1145"/>
                </a:lnTo>
                <a:lnTo>
                  <a:pt x="186" y="1136"/>
                </a:lnTo>
                <a:lnTo>
                  <a:pt x="167" y="1112"/>
                </a:lnTo>
                <a:lnTo>
                  <a:pt x="163" y="1099"/>
                </a:lnTo>
                <a:lnTo>
                  <a:pt x="168" y="1079"/>
                </a:lnTo>
                <a:lnTo>
                  <a:pt x="164" y="1060"/>
                </a:lnTo>
                <a:lnTo>
                  <a:pt x="157" y="1042"/>
                </a:lnTo>
                <a:lnTo>
                  <a:pt x="157" y="1023"/>
                </a:lnTo>
                <a:lnTo>
                  <a:pt x="156" y="1003"/>
                </a:lnTo>
                <a:lnTo>
                  <a:pt x="152" y="985"/>
                </a:lnTo>
                <a:lnTo>
                  <a:pt x="157" y="966"/>
                </a:lnTo>
                <a:lnTo>
                  <a:pt x="153" y="947"/>
                </a:lnTo>
                <a:lnTo>
                  <a:pt x="228" y="944"/>
                </a:lnTo>
                <a:lnTo>
                  <a:pt x="249" y="937"/>
                </a:lnTo>
                <a:lnTo>
                  <a:pt x="263" y="936"/>
                </a:lnTo>
                <a:lnTo>
                  <a:pt x="291" y="947"/>
                </a:lnTo>
                <a:lnTo>
                  <a:pt x="298" y="959"/>
                </a:lnTo>
                <a:lnTo>
                  <a:pt x="299" y="974"/>
                </a:lnTo>
                <a:lnTo>
                  <a:pt x="318" y="982"/>
                </a:lnTo>
                <a:lnTo>
                  <a:pt x="331" y="964"/>
                </a:lnTo>
                <a:lnTo>
                  <a:pt x="349" y="960"/>
                </a:lnTo>
                <a:lnTo>
                  <a:pt x="369" y="947"/>
                </a:lnTo>
                <a:lnTo>
                  <a:pt x="433" y="933"/>
                </a:lnTo>
                <a:lnTo>
                  <a:pt x="447" y="928"/>
                </a:lnTo>
                <a:lnTo>
                  <a:pt x="484" y="877"/>
                </a:lnTo>
                <a:lnTo>
                  <a:pt x="501" y="861"/>
                </a:lnTo>
                <a:lnTo>
                  <a:pt x="552" y="828"/>
                </a:lnTo>
                <a:lnTo>
                  <a:pt x="596" y="784"/>
                </a:lnTo>
                <a:lnTo>
                  <a:pt x="634" y="738"/>
                </a:lnTo>
                <a:lnTo>
                  <a:pt x="653" y="721"/>
                </a:lnTo>
                <a:lnTo>
                  <a:pt x="687" y="710"/>
                </a:lnTo>
                <a:lnTo>
                  <a:pt x="755" y="704"/>
                </a:lnTo>
                <a:lnTo>
                  <a:pt x="775" y="707"/>
                </a:lnTo>
                <a:lnTo>
                  <a:pt x="835" y="736"/>
                </a:lnTo>
                <a:lnTo>
                  <a:pt x="858" y="739"/>
                </a:lnTo>
                <a:lnTo>
                  <a:pt x="882" y="733"/>
                </a:lnTo>
                <a:lnTo>
                  <a:pt x="935" y="709"/>
                </a:lnTo>
                <a:lnTo>
                  <a:pt x="958" y="696"/>
                </a:lnTo>
                <a:lnTo>
                  <a:pt x="1014" y="692"/>
                </a:lnTo>
                <a:lnTo>
                  <a:pt x="1031" y="685"/>
                </a:lnTo>
                <a:lnTo>
                  <a:pt x="1191" y="580"/>
                </a:lnTo>
                <a:lnTo>
                  <a:pt x="1251" y="525"/>
                </a:lnTo>
                <a:lnTo>
                  <a:pt x="1276" y="491"/>
                </a:lnTo>
                <a:lnTo>
                  <a:pt x="1298" y="475"/>
                </a:lnTo>
                <a:lnTo>
                  <a:pt x="1308" y="464"/>
                </a:lnTo>
                <a:lnTo>
                  <a:pt x="1357" y="391"/>
                </a:lnTo>
                <a:lnTo>
                  <a:pt x="1368" y="378"/>
                </a:lnTo>
                <a:lnTo>
                  <a:pt x="1381" y="371"/>
                </a:lnTo>
                <a:lnTo>
                  <a:pt x="1395" y="360"/>
                </a:lnTo>
                <a:lnTo>
                  <a:pt x="1429" y="317"/>
                </a:lnTo>
                <a:lnTo>
                  <a:pt x="1442" y="303"/>
                </a:lnTo>
                <a:lnTo>
                  <a:pt x="1499" y="268"/>
                </a:lnTo>
                <a:lnTo>
                  <a:pt x="1582" y="250"/>
                </a:lnTo>
                <a:lnTo>
                  <a:pt x="1598" y="250"/>
                </a:lnTo>
                <a:lnTo>
                  <a:pt x="1693" y="205"/>
                </a:lnTo>
                <a:lnTo>
                  <a:pt x="1847" y="88"/>
                </a:lnTo>
                <a:lnTo>
                  <a:pt x="1857" y="73"/>
                </a:lnTo>
                <a:lnTo>
                  <a:pt x="1872" y="39"/>
                </a:lnTo>
                <a:lnTo>
                  <a:pt x="1879" y="10"/>
                </a:lnTo>
                <a:lnTo>
                  <a:pt x="1892" y="0"/>
                </a:lnTo>
                <a:lnTo>
                  <a:pt x="1901" y="1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22" name="Freeform 321">
            <a:extLst>
              <a:ext uri="{FF2B5EF4-FFF2-40B4-BE49-F238E27FC236}">
                <a16:creationId xmlns:a16="http://schemas.microsoft.com/office/drawing/2014/main" id="{1FF8B958-00E2-AE4C-9B76-378F438A4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604" y="3197186"/>
            <a:ext cx="512540" cy="476339"/>
          </a:xfrm>
          <a:custGeom>
            <a:avLst/>
            <a:gdLst>
              <a:gd name="T0" fmla="*/ 1071 w 2387"/>
              <a:gd name="T1" fmla="*/ 33 h 2240"/>
              <a:gd name="T2" fmla="*/ 1178 w 2387"/>
              <a:gd name="T3" fmla="*/ 1 h 2240"/>
              <a:gd name="T4" fmla="*/ 1275 w 2387"/>
              <a:gd name="T5" fmla="*/ 104 h 2240"/>
              <a:gd name="T6" fmla="*/ 1397 w 2387"/>
              <a:gd name="T7" fmla="*/ 15 h 2240"/>
              <a:gd name="T8" fmla="*/ 1564 w 2387"/>
              <a:gd name="T9" fmla="*/ 50 h 2240"/>
              <a:gd name="T10" fmla="*/ 1656 w 2387"/>
              <a:gd name="T11" fmla="*/ 98 h 2240"/>
              <a:gd name="T12" fmla="*/ 1692 w 2387"/>
              <a:gd name="T13" fmla="*/ 223 h 2240"/>
              <a:gd name="T14" fmla="*/ 1731 w 2387"/>
              <a:gd name="T15" fmla="*/ 327 h 2240"/>
              <a:gd name="T16" fmla="*/ 1787 w 2387"/>
              <a:gd name="T17" fmla="*/ 440 h 2240"/>
              <a:gd name="T18" fmla="*/ 1886 w 2387"/>
              <a:gd name="T19" fmla="*/ 546 h 2240"/>
              <a:gd name="T20" fmla="*/ 2039 w 2387"/>
              <a:gd name="T21" fmla="*/ 628 h 2240"/>
              <a:gd name="T22" fmla="*/ 2165 w 2387"/>
              <a:gd name="T23" fmla="*/ 722 h 2240"/>
              <a:gd name="T24" fmla="*/ 2270 w 2387"/>
              <a:gd name="T25" fmla="*/ 781 h 2240"/>
              <a:gd name="T26" fmla="*/ 2386 w 2387"/>
              <a:gd name="T27" fmla="*/ 871 h 2240"/>
              <a:gd name="T28" fmla="*/ 2307 w 2387"/>
              <a:gd name="T29" fmla="*/ 987 h 2240"/>
              <a:gd name="T30" fmla="*/ 2189 w 2387"/>
              <a:gd name="T31" fmla="*/ 1038 h 2240"/>
              <a:gd name="T32" fmla="*/ 2074 w 2387"/>
              <a:gd name="T33" fmla="*/ 1062 h 2240"/>
              <a:gd name="T34" fmla="*/ 2157 w 2387"/>
              <a:gd name="T35" fmla="*/ 1186 h 2240"/>
              <a:gd name="T36" fmla="*/ 2203 w 2387"/>
              <a:gd name="T37" fmla="*/ 1310 h 2240"/>
              <a:gd name="T38" fmla="*/ 2275 w 2387"/>
              <a:gd name="T39" fmla="*/ 1408 h 2240"/>
              <a:gd name="T40" fmla="*/ 2211 w 2387"/>
              <a:gd name="T41" fmla="*/ 1490 h 2240"/>
              <a:gd name="T42" fmla="*/ 2113 w 2387"/>
              <a:gd name="T43" fmla="*/ 1577 h 2240"/>
              <a:gd name="T44" fmla="*/ 2068 w 2387"/>
              <a:gd name="T45" fmla="*/ 1684 h 2240"/>
              <a:gd name="T46" fmla="*/ 2059 w 2387"/>
              <a:gd name="T47" fmla="*/ 1785 h 2240"/>
              <a:gd name="T48" fmla="*/ 2104 w 2387"/>
              <a:gd name="T49" fmla="*/ 1896 h 2240"/>
              <a:gd name="T50" fmla="*/ 2031 w 2387"/>
              <a:gd name="T51" fmla="*/ 1891 h 2240"/>
              <a:gd name="T52" fmla="*/ 1896 w 2387"/>
              <a:gd name="T53" fmla="*/ 1897 h 2240"/>
              <a:gd name="T54" fmla="*/ 1784 w 2387"/>
              <a:gd name="T55" fmla="*/ 1945 h 2240"/>
              <a:gd name="T56" fmla="*/ 1696 w 2387"/>
              <a:gd name="T57" fmla="*/ 1874 h 2240"/>
              <a:gd name="T58" fmla="*/ 1603 w 2387"/>
              <a:gd name="T59" fmla="*/ 1961 h 2240"/>
              <a:gd name="T60" fmla="*/ 1509 w 2387"/>
              <a:gd name="T61" fmla="*/ 1941 h 2240"/>
              <a:gd name="T62" fmla="*/ 1424 w 2387"/>
              <a:gd name="T63" fmla="*/ 1958 h 2240"/>
              <a:gd name="T64" fmla="*/ 1336 w 2387"/>
              <a:gd name="T65" fmla="*/ 2027 h 2240"/>
              <a:gd name="T66" fmla="*/ 1236 w 2387"/>
              <a:gd name="T67" fmla="*/ 1998 h 2240"/>
              <a:gd name="T68" fmla="*/ 1091 w 2387"/>
              <a:gd name="T69" fmla="*/ 1964 h 2240"/>
              <a:gd name="T70" fmla="*/ 769 w 2387"/>
              <a:gd name="T71" fmla="*/ 1954 h 2240"/>
              <a:gd name="T72" fmla="*/ 474 w 2387"/>
              <a:gd name="T73" fmla="*/ 2034 h 2240"/>
              <a:gd name="T74" fmla="*/ 296 w 2387"/>
              <a:gd name="T75" fmla="*/ 2191 h 2240"/>
              <a:gd name="T76" fmla="*/ 203 w 2387"/>
              <a:gd name="T77" fmla="*/ 2198 h 2240"/>
              <a:gd name="T78" fmla="*/ 201 w 2387"/>
              <a:gd name="T79" fmla="*/ 2071 h 2240"/>
              <a:gd name="T80" fmla="*/ 132 w 2387"/>
              <a:gd name="T81" fmla="*/ 1974 h 2240"/>
              <a:gd name="T82" fmla="*/ 112 w 2387"/>
              <a:gd name="T83" fmla="*/ 1808 h 2240"/>
              <a:gd name="T84" fmla="*/ 192 w 2387"/>
              <a:gd name="T85" fmla="*/ 1611 h 2240"/>
              <a:gd name="T86" fmla="*/ 139 w 2387"/>
              <a:gd name="T87" fmla="*/ 1495 h 2240"/>
              <a:gd name="T88" fmla="*/ 24 w 2387"/>
              <a:gd name="T89" fmla="*/ 1274 h 2240"/>
              <a:gd name="T90" fmla="*/ 122 w 2387"/>
              <a:gd name="T91" fmla="*/ 1189 h 2240"/>
              <a:gd name="T92" fmla="*/ 274 w 2387"/>
              <a:gd name="T93" fmla="*/ 1139 h 2240"/>
              <a:gd name="T94" fmla="*/ 340 w 2387"/>
              <a:gd name="T95" fmla="*/ 1047 h 2240"/>
              <a:gd name="T96" fmla="*/ 460 w 2387"/>
              <a:gd name="T97" fmla="*/ 958 h 2240"/>
              <a:gd name="T98" fmla="*/ 556 w 2387"/>
              <a:gd name="T99" fmla="*/ 991 h 2240"/>
              <a:gd name="T100" fmla="*/ 489 w 2387"/>
              <a:gd name="T101" fmla="*/ 902 h 2240"/>
              <a:gd name="T102" fmla="*/ 492 w 2387"/>
              <a:gd name="T103" fmla="*/ 765 h 2240"/>
              <a:gd name="T104" fmla="*/ 560 w 2387"/>
              <a:gd name="T105" fmla="*/ 635 h 2240"/>
              <a:gd name="T106" fmla="*/ 668 w 2387"/>
              <a:gd name="T107" fmla="*/ 517 h 2240"/>
              <a:gd name="T108" fmla="*/ 606 w 2387"/>
              <a:gd name="T109" fmla="*/ 444 h 2240"/>
              <a:gd name="T110" fmla="*/ 609 w 2387"/>
              <a:gd name="T111" fmla="*/ 303 h 2240"/>
              <a:gd name="T112" fmla="*/ 760 w 2387"/>
              <a:gd name="T113" fmla="*/ 210 h 2240"/>
              <a:gd name="T114" fmla="*/ 857 w 2387"/>
              <a:gd name="T115" fmla="*/ 95 h 2240"/>
              <a:gd name="T116" fmla="*/ 972 w 2387"/>
              <a:gd name="T117" fmla="*/ 40 h 2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87" h="2240">
                <a:moveTo>
                  <a:pt x="972" y="40"/>
                </a:moveTo>
                <a:lnTo>
                  <a:pt x="981" y="36"/>
                </a:lnTo>
                <a:lnTo>
                  <a:pt x="986" y="22"/>
                </a:lnTo>
                <a:lnTo>
                  <a:pt x="1024" y="3"/>
                </a:lnTo>
                <a:lnTo>
                  <a:pt x="1038" y="2"/>
                </a:lnTo>
                <a:lnTo>
                  <a:pt x="1052" y="11"/>
                </a:lnTo>
                <a:lnTo>
                  <a:pt x="1063" y="20"/>
                </a:lnTo>
                <a:lnTo>
                  <a:pt x="1071" y="33"/>
                </a:lnTo>
                <a:lnTo>
                  <a:pt x="1080" y="51"/>
                </a:lnTo>
                <a:lnTo>
                  <a:pt x="1108" y="55"/>
                </a:lnTo>
                <a:lnTo>
                  <a:pt x="1115" y="34"/>
                </a:lnTo>
                <a:lnTo>
                  <a:pt x="1128" y="24"/>
                </a:lnTo>
                <a:lnTo>
                  <a:pt x="1139" y="11"/>
                </a:lnTo>
                <a:lnTo>
                  <a:pt x="1150" y="3"/>
                </a:lnTo>
                <a:lnTo>
                  <a:pt x="1163" y="0"/>
                </a:lnTo>
                <a:lnTo>
                  <a:pt x="1178" y="1"/>
                </a:lnTo>
                <a:lnTo>
                  <a:pt x="1192" y="6"/>
                </a:lnTo>
                <a:lnTo>
                  <a:pt x="1239" y="11"/>
                </a:lnTo>
                <a:lnTo>
                  <a:pt x="1250" y="15"/>
                </a:lnTo>
                <a:lnTo>
                  <a:pt x="1261" y="26"/>
                </a:lnTo>
                <a:lnTo>
                  <a:pt x="1252" y="56"/>
                </a:lnTo>
                <a:lnTo>
                  <a:pt x="1251" y="76"/>
                </a:lnTo>
                <a:lnTo>
                  <a:pt x="1256" y="92"/>
                </a:lnTo>
                <a:lnTo>
                  <a:pt x="1275" y="104"/>
                </a:lnTo>
                <a:lnTo>
                  <a:pt x="1292" y="118"/>
                </a:lnTo>
                <a:lnTo>
                  <a:pt x="1303" y="116"/>
                </a:lnTo>
                <a:lnTo>
                  <a:pt x="1315" y="88"/>
                </a:lnTo>
                <a:lnTo>
                  <a:pt x="1335" y="68"/>
                </a:lnTo>
                <a:lnTo>
                  <a:pt x="1358" y="64"/>
                </a:lnTo>
                <a:lnTo>
                  <a:pt x="1367" y="40"/>
                </a:lnTo>
                <a:lnTo>
                  <a:pt x="1378" y="22"/>
                </a:lnTo>
                <a:lnTo>
                  <a:pt x="1397" y="15"/>
                </a:lnTo>
                <a:lnTo>
                  <a:pt x="1428" y="18"/>
                </a:lnTo>
                <a:lnTo>
                  <a:pt x="1441" y="0"/>
                </a:lnTo>
                <a:lnTo>
                  <a:pt x="1466" y="2"/>
                </a:lnTo>
                <a:lnTo>
                  <a:pt x="1517" y="4"/>
                </a:lnTo>
                <a:lnTo>
                  <a:pt x="1521" y="18"/>
                </a:lnTo>
                <a:lnTo>
                  <a:pt x="1549" y="25"/>
                </a:lnTo>
                <a:lnTo>
                  <a:pt x="1557" y="37"/>
                </a:lnTo>
                <a:lnTo>
                  <a:pt x="1564" y="50"/>
                </a:lnTo>
                <a:lnTo>
                  <a:pt x="1575" y="51"/>
                </a:lnTo>
                <a:lnTo>
                  <a:pt x="1596" y="57"/>
                </a:lnTo>
                <a:lnTo>
                  <a:pt x="1607" y="69"/>
                </a:lnTo>
                <a:lnTo>
                  <a:pt x="1621" y="61"/>
                </a:lnTo>
                <a:lnTo>
                  <a:pt x="1640" y="57"/>
                </a:lnTo>
                <a:lnTo>
                  <a:pt x="1650" y="67"/>
                </a:lnTo>
                <a:lnTo>
                  <a:pt x="1656" y="82"/>
                </a:lnTo>
                <a:lnTo>
                  <a:pt x="1656" y="98"/>
                </a:lnTo>
                <a:lnTo>
                  <a:pt x="1658" y="112"/>
                </a:lnTo>
                <a:lnTo>
                  <a:pt x="1663" y="127"/>
                </a:lnTo>
                <a:lnTo>
                  <a:pt x="1675" y="144"/>
                </a:lnTo>
                <a:lnTo>
                  <a:pt x="1663" y="165"/>
                </a:lnTo>
                <a:lnTo>
                  <a:pt x="1657" y="188"/>
                </a:lnTo>
                <a:lnTo>
                  <a:pt x="1663" y="201"/>
                </a:lnTo>
                <a:lnTo>
                  <a:pt x="1678" y="205"/>
                </a:lnTo>
                <a:lnTo>
                  <a:pt x="1692" y="223"/>
                </a:lnTo>
                <a:lnTo>
                  <a:pt x="1710" y="234"/>
                </a:lnTo>
                <a:lnTo>
                  <a:pt x="1717" y="245"/>
                </a:lnTo>
                <a:lnTo>
                  <a:pt x="1724" y="258"/>
                </a:lnTo>
                <a:lnTo>
                  <a:pt x="1735" y="274"/>
                </a:lnTo>
                <a:lnTo>
                  <a:pt x="1744" y="291"/>
                </a:lnTo>
                <a:lnTo>
                  <a:pt x="1726" y="296"/>
                </a:lnTo>
                <a:lnTo>
                  <a:pt x="1726" y="309"/>
                </a:lnTo>
                <a:lnTo>
                  <a:pt x="1731" y="327"/>
                </a:lnTo>
                <a:lnTo>
                  <a:pt x="1714" y="339"/>
                </a:lnTo>
                <a:lnTo>
                  <a:pt x="1716" y="355"/>
                </a:lnTo>
                <a:lnTo>
                  <a:pt x="1717" y="374"/>
                </a:lnTo>
                <a:lnTo>
                  <a:pt x="1711" y="390"/>
                </a:lnTo>
                <a:lnTo>
                  <a:pt x="1717" y="409"/>
                </a:lnTo>
                <a:lnTo>
                  <a:pt x="1733" y="411"/>
                </a:lnTo>
                <a:lnTo>
                  <a:pt x="1778" y="428"/>
                </a:lnTo>
                <a:lnTo>
                  <a:pt x="1787" y="440"/>
                </a:lnTo>
                <a:lnTo>
                  <a:pt x="1813" y="434"/>
                </a:lnTo>
                <a:lnTo>
                  <a:pt x="1834" y="449"/>
                </a:lnTo>
                <a:lnTo>
                  <a:pt x="1833" y="467"/>
                </a:lnTo>
                <a:lnTo>
                  <a:pt x="1826" y="491"/>
                </a:lnTo>
                <a:lnTo>
                  <a:pt x="1826" y="511"/>
                </a:lnTo>
                <a:lnTo>
                  <a:pt x="1855" y="514"/>
                </a:lnTo>
                <a:lnTo>
                  <a:pt x="1867" y="520"/>
                </a:lnTo>
                <a:lnTo>
                  <a:pt x="1886" y="546"/>
                </a:lnTo>
                <a:lnTo>
                  <a:pt x="1898" y="556"/>
                </a:lnTo>
                <a:lnTo>
                  <a:pt x="1911" y="587"/>
                </a:lnTo>
                <a:lnTo>
                  <a:pt x="1918" y="598"/>
                </a:lnTo>
                <a:lnTo>
                  <a:pt x="1971" y="622"/>
                </a:lnTo>
                <a:lnTo>
                  <a:pt x="1986" y="627"/>
                </a:lnTo>
                <a:lnTo>
                  <a:pt x="2000" y="626"/>
                </a:lnTo>
                <a:lnTo>
                  <a:pt x="2024" y="631"/>
                </a:lnTo>
                <a:lnTo>
                  <a:pt x="2039" y="628"/>
                </a:lnTo>
                <a:lnTo>
                  <a:pt x="2053" y="641"/>
                </a:lnTo>
                <a:lnTo>
                  <a:pt x="2065" y="639"/>
                </a:lnTo>
                <a:lnTo>
                  <a:pt x="2082" y="663"/>
                </a:lnTo>
                <a:lnTo>
                  <a:pt x="2084" y="676"/>
                </a:lnTo>
                <a:lnTo>
                  <a:pt x="2088" y="712"/>
                </a:lnTo>
                <a:lnTo>
                  <a:pt x="2083" y="743"/>
                </a:lnTo>
                <a:lnTo>
                  <a:pt x="2117" y="752"/>
                </a:lnTo>
                <a:lnTo>
                  <a:pt x="2165" y="722"/>
                </a:lnTo>
                <a:lnTo>
                  <a:pt x="2189" y="727"/>
                </a:lnTo>
                <a:lnTo>
                  <a:pt x="2222" y="726"/>
                </a:lnTo>
                <a:lnTo>
                  <a:pt x="2244" y="738"/>
                </a:lnTo>
                <a:lnTo>
                  <a:pt x="2261" y="734"/>
                </a:lnTo>
                <a:lnTo>
                  <a:pt x="2272" y="735"/>
                </a:lnTo>
                <a:lnTo>
                  <a:pt x="2283" y="745"/>
                </a:lnTo>
                <a:lnTo>
                  <a:pt x="2268" y="768"/>
                </a:lnTo>
                <a:lnTo>
                  <a:pt x="2270" y="781"/>
                </a:lnTo>
                <a:lnTo>
                  <a:pt x="2284" y="799"/>
                </a:lnTo>
                <a:lnTo>
                  <a:pt x="2300" y="806"/>
                </a:lnTo>
                <a:lnTo>
                  <a:pt x="2314" y="807"/>
                </a:lnTo>
                <a:lnTo>
                  <a:pt x="2328" y="817"/>
                </a:lnTo>
                <a:lnTo>
                  <a:pt x="2339" y="812"/>
                </a:lnTo>
                <a:lnTo>
                  <a:pt x="2351" y="825"/>
                </a:lnTo>
                <a:lnTo>
                  <a:pt x="2378" y="859"/>
                </a:lnTo>
                <a:lnTo>
                  <a:pt x="2386" y="871"/>
                </a:lnTo>
                <a:lnTo>
                  <a:pt x="2353" y="886"/>
                </a:lnTo>
                <a:lnTo>
                  <a:pt x="2346" y="902"/>
                </a:lnTo>
                <a:lnTo>
                  <a:pt x="2331" y="902"/>
                </a:lnTo>
                <a:lnTo>
                  <a:pt x="2335" y="915"/>
                </a:lnTo>
                <a:lnTo>
                  <a:pt x="2334" y="933"/>
                </a:lnTo>
                <a:lnTo>
                  <a:pt x="2331" y="949"/>
                </a:lnTo>
                <a:lnTo>
                  <a:pt x="2316" y="965"/>
                </a:lnTo>
                <a:lnTo>
                  <a:pt x="2307" y="987"/>
                </a:lnTo>
                <a:lnTo>
                  <a:pt x="2290" y="999"/>
                </a:lnTo>
                <a:lnTo>
                  <a:pt x="2278" y="1016"/>
                </a:lnTo>
                <a:lnTo>
                  <a:pt x="2262" y="1028"/>
                </a:lnTo>
                <a:lnTo>
                  <a:pt x="2241" y="1026"/>
                </a:lnTo>
                <a:lnTo>
                  <a:pt x="2229" y="1035"/>
                </a:lnTo>
                <a:lnTo>
                  <a:pt x="2217" y="1037"/>
                </a:lnTo>
                <a:lnTo>
                  <a:pt x="2201" y="1034"/>
                </a:lnTo>
                <a:lnTo>
                  <a:pt x="2189" y="1038"/>
                </a:lnTo>
                <a:lnTo>
                  <a:pt x="2173" y="1016"/>
                </a:lnTo>
                <a:lnTo>
                  <a:pt x="2150" y="1012"/>
                </a:lnTo>
                <a:lnTo>
                  <a:pt x="2128" y="1011"/>
                </a:lnTo>
                <a:lnTo>
                  <a:pt x="2110" y="1023"/>
                </a:lnTo>
                <a:lnTo>
                  <a:pt x="2091" y="1026"/>
                </a:lnTo>
                <a:lnTo>
                  <a:pt x="2080" y="1030"/>
                </a:lnTo>
                <a:lnTo>
                  <a:pt x="2073" y="1040"/>
                </a:lnTo>
                <a:lnTo>
                  <a:pt x="2074" y="1062"/>
                </a:lnTo>
                <a:lnTo>
                  <a:pt x="2081" y="1077"/>
                </a:lnTo>
                <a:lnTo>
                  <a:pt x="2074" y="1088"/>
                </a:lnTo>
                <a:lnTo>
                  <a:pt x="2065" y="1114"/>
                </a:lnTo>
                <a:lnTo>
                  <a:pt x="2085" y="1132"/>
                </a:lnTo>
                <a:lnTo>
                  <a:pt x="2105" y="1157"/>
                </a:lnTo>
                <a:lnTo>
                  <a:pt x="2123" y="1169"/>
                </a:lnTo>
                <a:lnTo>
                  <a:pt x="2141" y="1173"/>
                </a:lnTo>
                <a:lnTo>
                  <a:pt x="2157" y="1186"/>
                </a:lnTo>
                <a:lnTo>
                  <a:pt x="2169" y="1193"/>
                </a:lnTo>
                <a:lnTo>
                  <a:pt x="2180" y="1219"/>
                </a:lnTo>
                <a:lnTo>
                  <a:pt x="2163" y="1244"/>
                </a:lnTo>
                <a:lnTo>
                  <a:pt x="2183" y="1261"/>
                </a:lnTo>
                <a:lnTo>
                  <a:pt x="2197" y="1276"/>
                </a:lnTo>
                <a:lnTo>
                  <a:pt x="2213" y="1285"/>
                </a:lnTo>
                <a:lnTo>
                  <a:pt x="2205" y="1296"/>
                </a:lnTo>
                <a:lnTo>
                  <a:pt x="2203" y="1310"/>
                </a:lnTo>
                <a:lnTo>
                  <a:pt x="2216" y="1320"/>
                </a:lnTo>
                <a:lnTo>
                  <a:pt x="2222" y="1343"/>
                </a:lnTo>
                <a:lnTo>
                  <a:pt x="2228" y="1358"/>
                </a:lnTo>
                <a:lnTo>
                  <a:pt x="2238" y="1373"/>
                </a:lnTo>
                <a:lnTo>
                  <a:pt x="2235" y="1390"/>
                </a:lnTo>
                <a:lnTo>
                  <a:pt x="2244" y="1403"/>
                </a:lnTo>
                <a:lnTo>
                  <a:pt x="2260" y="1408"/>
                </a:lnTo>
                <a:lnTo>
                  <a:pt x="2275" y="1408"/>
                </a:lnTo>
                <a:lnTo>
                  <a:pt x="2274" y="1425"/>
                </a:lnTo>
                <a:lnTo>
                  <a:pt x="2282" y="1436"/>
                </a:lnTo>
                <a:lnTo>
                  <a:pt x="2298" y="1441"/>
                </a:lnTo>
                <a:lnTo>
                  <a:pt x="2307" y="1454"/>
                </a:lnTo>
                <a:lnTo>
                  <a:pt x="2311" y="1467"/>
                </a:lnTo>
                <a:lnTo>
                  <a:pt x="2282" y="1478"/>
                </a:lnTo>
                <a:lnTo>
                  <a:pt x="2234" y="1482"/>
                </a:lnTo>
                <a:lnTo>
                  <a:pt x="2211" y="1490"/>
                </a:lnTo>
                <a:lnTo>
                  <a:pt x="2193" y="1504"/>
                </a:lnTo>
                <a:lnTo>
                  <a:pt x="2188" y="1523"/>
                </a:lnTo>
                <a:lnTo>
                  <a:pt x="2181" y="1535"/>
                </a:lnTo>
                <a:lnTo>
                  <a:pt x="2159" y="1528"/>
                </a:lnTo>
                <a:lnTo>
                  <a:pt x="2141" y="1528"/>
                </a:lnTo>
                <a:lnTo>
                  <a:pt x="2107" y="1541"/>
                </a:lnTo>
                <a:lnTo>
                  <a:pt x="2102" y="1564"/>
                </a:lnTo>
                <a:lnTo>
                  <a:pt x="2113" y="1577"/>
                </a:lnTo>
                <a:lnTo>
                  <a:pt x="2102" y="1577"/>
                </a:lnTo>
                <a:lnTo>
                  <a:pt x="2098" y="1594"/>
                </a:lnTo>
                <a:lnTo>
                  <a:pt x="2090" y="1606"/>
                </a:lnTo>
                <a:lnTo>
                  <a:pt x="2086" y="1624"/>
                </a:lnTo>
                <a:lnTo>
                  <a:pt x="2075" y="1631"/>
                </a:lnTo>
                <a:lnTo>
                  <a:pt x="2070" y="1648"/>
                </a:lnTo>
                <a:lnTo>
                  <a:pt x="2063" y="1666"/>
                </a:lnTo>
                <a:lnTo>
                  <a:pt x="2068" y="1684"/>
                </a:lnTo>
                <a:lnTo>
                  <a:pt x="2060" y="1695"/>
                </a:lnTo>
                <a:lnTo>
                  <a:pt x="2065" y="1708"/>
                </a:lnTo>
                <a:lnTo>
                  <a:pt x="2067" y="1723"/>
                </a:lnTo>
                <a:lnTo>
                  <a:pt x="2056" y="1727"/>
                </a:lnTo>
                <a:lnTo>
                  <a:pt x="2056" y="1744"/>
                </a:lnTo>
                <a:lnTo>
                  <a:pt x="2055" y="1758"/>
                </a:lnTo>
                <a:lnTo>
                  <a:pt x="2050" y="1774"/>
                </a:lnTo>
                <a:lnTo>
                  <a:pt x="2059" y="1785"/>
                </a:lnTo>
                <a:lnTo>
                  <a:pt x="2076" y="1795"/>
                </a:lnTo>
                <a:lnTo>
                  <a:pt x="2080" y="1809"/>
                </a:lnTo>
                <a:lnTo>
                  <a:pt x="2088" y="1823"/>
                </a:lnTo>
                <a:lnTo>
                  <a:pt x="2088" y="1839"/>
                </a:lnTo>
                <a:lnTo>
                  <a:pt x="2102" y="1847"/>
                </a:lnTo>
                <a:lnTo>
                  <a:pt x="2108" y="1858"/>
                </a:lnTo>
                <a:lnTo>
                  <a:pt x="2115" y="1878"/>
                </a:lnTo>
                <a:lnTo>
                  <a:pt x="2104" y="1896"/>
                </a:lnTo>
                <a:lnTo>
                  <a:pt x="2102" y="1913"/>
                </a:lnTo>
                <a:lnTo>
                  <a:pt x="2104" y="1927"/>
                </a:lnTo>
                <a:lnTo>
                  <a:pt x="2091" y="1921"/>
                </a:lnTo>
                <a:lnTo>
                  <a:pt x="2079" y="1923"/>
                </a:lnTo>
                <a:lnTo>
                  <a:pt x="2065" y="1913"/>
                </a:lnTo>
                <a:lnTo>
                  <a:pt x="2053" y="1916"/>
                </a:lnTo>
                <a:lnTo>
                  <a:pt x="2034" y="1905"/>
                </a:lnTo>
                <a:lnTo>
                  <a:pt x="2031" y="1891"/>
                </a:lnTo>
                <a:lnTo>
                  <a:pt x="2026" y="1877"/>
                </a:lnTo>
                <a:lnTo>
                  <a:pt x="2004" y="1870"/>
                </a:lnTo>
                <a:lnTo>
                  <a:pt x="1986" y="1856"/>
                </a:lnTo>
                <a:lnTo>
                  <a:pt x="1969" y="1853"/>
                </a:lnTo>
                <a:lnTo>
                  <a:pt x="1932" y="1864"/>
                </a:lnTo>
                <a:lnTo>
                  <a:pt x="1914" y="1881"/>
                </a:lnTo>
                <a:lnTo>
                  <a:pt x="1902" y="1880"/>
                </a:lnTo>
                <a:lnTo>
                  <a:pt x="1896" y="1897"/>
                </a:lnTo>
                <a:lnTo>
                  <a:pt x="1866" y="1902"/>
                </a:lnTo>
                <a:lnTo>
                  <a:pt x="1851" y="1886"/>
                </a:lnTo>
                <a:lnTo>
                  <a:pt x="1840" y="1885"/>
                </a:lnTo>
                <a:lnTo>
                  <a:pt x="1830" y="1891"/>
                </a:lnTo>
                <a:lnTo>
                  <a:pt x="1821" y="1910"/>
                </a:lnTo>
                <a:lnTo>
                  <a:pt x="1809" y="1917"/>
                </a:lnTo>
                <a:lnTo>
                  <a:pt x="1803" y="1937"/>
                </a:lnTo>
                <a:lnTo>
                  <a:pt x="1784" y="1945"/>
                </a:lnTo>
                <a:lnTo>
                  <a:pt x="1770" y="1960"/>
                </a:lnTo>
                <a:lnTo>
                  <a:pt x="1758" y="1962"/>
                </a:lnTo>
                <a:lnTo>
                  <a:pt x="1748" y="1946"/>
                </a:lnTo>
                <a:lnTo>
                  <a:pt x="1736" y="1935"/>
                </a:lnTo>
                <a:lnTo>
                  <a:pt x="1727" y="1916"/>
                </a:lnTo>
                <a:lnTo>
                  <a:pt x="1718" y="1899"/>
                </a:lnTo>
                <a:lnTo>
                  <a:pt x="1706" y="1888"/>
                </a:lnTo>
                <a:lnTo>
                  <a:pt x="1696" y="1874"/>
                </a:lnTo>
                <a:lnTo>
                  <a:pt x="1684" y="1868"/>
                </a:lnTo>
                <a:lnTo>
                  <a:pt x="1673" y="1868"/>
                </a:lnTo>
                <a:lnTo>
                  <a:pt x="1656" y="1894"/>
                </a:lnTo>
                <a:lnTo>
                  <a:pt x="1646" y="1906"/>
                </a:lnTo>
                <a:lnTo>
                  <a:pt x="1630" y="1910"/>
                </a:lnTo>
                <a:lnTo>
                  <a:pt x="1616" y="1921"/>
                </a:lnTo>
                <a:lnTo>
                  <a:pt x="1604" y="1941"/>
                </a:lnTo>
                <a:lnTo>
                  <a:pt x="1603" y="1961"/>
                </a:lnTo>
                <a:lnTo>
                  <a:pt x="1608" y="1977"/>
                </a:lnTo>
                <a:lnTo>
                  <a:pt x="1597" y="1980"/>
                </a:lnTo>
                <a:lnTo>
                  <a:pt x="1584" y="1981"/>
                </a:lnTo>
                <a:lnTo>
                  <a:pt x="1572" y="1970"/>
                </a:lnTo>
                <a:lnTo>
                  <a:pt x="1562" y="1948"/>
                </a:lnTo>
                <a:lnTo>
                  <a:pt x="1555" y="1935"/>
                </a:lnTo>
                <a:lnTo>
                  <a:pt x="1523" y="1935"/>
                </a:lnTo>
                <a:lnTo>
                  <a:pt x="1509" y="1941"/>
                </a:lnTo>
                <a:lnTo>
                  <a:pt x="1499" y="1953"/>
                </a:lnTo>
                <a:lnTo>
                  <a:pt x="1490" y="1964"/>
                </a:lnTo>
                <a:lnTo>
                  <a:pt x="1479" y="1949"/>
                </a:lnTo>
                <a:lnTo>
                  <a:pt x="1463" y="1940"/>
                </a:lnTo>
                <a:lnTo>
                  <a:pt x="1453" y="1926"/>
                </a:lnTo>
                <a:lnTo>
                  <a:pt x="1441" y="1919"/>
                </a:lnTo>
                <a:lnTo>
                  <a:pt x="1431" y="1930"/>
                </a:lnTo>
                <a:lnTo>
                  <a:pt x="1424" y="1958"/>
                </a:lnTo>
                <a:lnTo>
                  <a:pt x="1414" y="1969"/>
                </a:lnTo>
                <a:lnTo>
                  <a:pt x="1388" y="1975"/>
                </a:lnTo>
                <a:lnTo>
                  <a:pt x="1378" y="1974"/>
                </a:lnTo>
                <a:lnTo>
                  <a:pt x="1357" y="1960"/>
                </a:lnTo>
                <a:lnTo>
                  <a:pt x="1345" y="1961"/>
                </a:lnTo>
                <a:lnTo>
                  <a:pt x="1340" y="1985"/>
                </a:lnTo>
                <a:lnTo>
                  <a:pt x="1345" y="1999"/>
                </a:lnTo>
                <a:lnTo>
                  <a:pt x="1336" y="2027"/>
                </a:lnTo>
                <a:lnTo>
                  <a:pt x="1326" y="2032"/>
                </a:lnTo>
                <a:lnTo>
                  <a:pt x="1313" y="2023"/>
                </a:lnTo>
                <a:lnTo>
                  <a:pt x="1317" y="2000"/>
                </a:lnTo>
                <a:lnTo>
                  <a:pt x="1311" y="1981"/>
                </a:lnTo>
                <a:lnTo>
                  <a:pt x="1292" y="1982"/>
                </a:lnTo>
                <a:lnTo>
                  <a:pt x="1260" y="1977"/>
                </a:lnTo>
                <a:lnTo>
                  <a:pt x="1246" y="1984"/>
                </a:lnTo>
                <a:lnTo>
                  <a:pt x="1236" y="1998"/>
                </a:lnTo>
                <a:lnTo>
                  <a:pt x="1214" y="2001"/>
                </a:lnTo>
                <a:lnTo>
                  <a:pt x="1196" y="1988"/>
                </a:lnTo>
                <a:lnTo>
                  <a:pt x="1181" y="1984"/>
                </a:lnTo>
                <a:lnTo>
                  <a:pt x="1166" y="1974"/>
                </a:lnTo>
                <a:lnTo>
                  <a:pt x="1162" y="1953"/>
                </a:lnTo>
                <a:lnTo>
                  <a:pt x="1140" y="1944"/>
                </a:lnTo>
                <a:lnTo>
                  <a:pt x="1116" y="1949"/>
                </a:lnTo>
                <a:lnTo>
                  <a:pt x="1091" y="1964"/>
                </a:lnTo>
                <a:lnTo>
                  <a:pt x="1073" y="1966"/>
                </a:lnTo>
                <a:lnTo>
                  <a:pt x="1019" y="1955"/>
                </a:lnTo>
                <a:lnTo>
                  <a:pt x="960" y="1967"/>
                </a:lnTo>
                <a:lnTo>
                  <a:pt x="949" y="1954"/>
                </a:lnTo>
                <a:lnTo>
                  <a:pt x="884" y="1961"/>
                </a:lnTo>
                <a:lnTo>
                  <a:pt x="854" y="1948"/>
                </a:lnTo>
                <a:lnTo>
                  <a:pt x="828" y="1953"/>
                </a:lnTo>
                <a:lnTo>
                  <a:pt x="769" y="1954"/>
                </a:lnTo>
                <a:lnTo>
                  <a:pt x="748" y="1964"/>
                </a:lnTo>
                <a:lnTo>
                  <a:pt x="660" y="1981"/>
                </a:lnTo>
                <a:lnTo>
                  <a:pt x="613" y="1979"/>
                </a:lnTo>
                <a:lnTo>
                  <a:pt x="601" y="1981"/>
                </a:lnTo>
                <a:lnTo>
                  <a:pt x="590" y="1988"/>
                </a:lnTo>
                <a:lnTo>
                  <a:pt x="568" y="2006"/>
                </a:lnTo>
                <a:lnTo>
                  <a:pt x="497" y="2034"/>
                </a:lnTo>
                <a:lnTo>
                  <a:pt x="474" y="2034"/>
                </a:lnTo>
                <a:lnTo>
                  <a:pt x="409" y="2052"/>
                </a:lnTo>
                <a:lnTo>
                  <a:pt x="399" y="2062"/>
                </a:lnTo>
                <a:lnTo>
                  <a:pt x="393" y="2079"/>
                </a:lnTo>
                <a:lnTo>
                  <a:pt x="390" y="2118"/>
                </a:lnTo>
                <a:lnTo>
                  <a:pt x="358" y="2157"/>
                </a:lnTo>
                <a:lnTo>
                  <a:pt x="325" y="2200"/>
                </a:lnTo>
                <a:lnTo>
                  <a:pt x="315" y="2204"/>
                </a:lnTo>
                <a:lnTo>
                  <a:pt x="296" y="2191"/>
                </a:lnTo>
                <a:lnTo>
                  <a:pt x="285" y="2189"/>
                </a:lnTo>
                <a:lnTo>
                  <a:pt x="258" y="2187"/>
                </a:lnTo>
                <a:lnTo>
                  <a:pt x="227" y="2200"/>
                </a:lnTo>
                <a:lnTo>
                  <a:pt x="221" y="2216"/>
                </a:lnTo>
                <a:lnTo>
                  <a:pt x="234" y="2239"/>
                </a:lnTo>
                <a:lnTo>
                  <a:pt x="210" y="2225"/>
                </a:lnTo>
                <a:lnTo>
                  <a:pt x="205" y="2214"/>
                </a:lnTo>
                <a:lnTo>
                  <a:pt x="203" y="2198"/>
                </a:lnTo>
                <a:lnTo>
                  <a:pt x="205" y="2185"/>
                </a:lnTo>
                <a:lnTo>
                  <a:pt x="202" y="2172"/>
                </a:lnTo>
                <a:lnTo>
                  <a:pt x="198" y="2158"/>
                </a:lnTo>
                <a:lnTo>
                  <a:pt x="202" y="2144"/>
                </a:lnTo>
                <a:lnTo>
                  <a:pt x="211" y="2133"/>
                </a:lnTo>
                <a:lnTo>
                  <a:pt x="207" y="2116"/>
                </a:lnTo>
                <a:lnTo>
                  <a:pt x="202" y="2096"/>
                </a:lnTo>
                <a:lnTo>
                  <a:pt x="201" y="2071"/>
                </a:lnTo>
                <a:lnTo>
                  <a:pt x="204" y="2050"/>
                </a:lnTo>
                <a:lnTo>
                  <a:pt x="206" y="2034"/>
                </a:lnTo>
                <a:lnTo>
                  <a:pt x="199" y="2018"/>
                </a:lnTo>
                <a:lnTo>
                  <a:pt x="192" y="2003"/>
                </a:lnTo>
                <a:lnTo>
                  <a:pt x="179" y="1992"/>
                </a:lnTo>
                <a:lnTo>
                  <a:pt x="161" y="1992"/>
                </a:lnTo>
                <a:lnTo>
                  <a:pt x="146" y="1978"/>
                </a:lnTo>
                <a:lnTo>
                  <a:pt x="132" y="1974"/>
                </a:lnTo>
                <a:lnTo>
                  <a:pt x="119" y="1973"/>
                </a:lnTo>
                <a:lnTo>
                  <a:pt x="96" y="1963"/>
                </a:lnTo>
                <a:lnTo>
                  <a:pt x="68" y="1960"/>
                </a:lnTo>
                <a:lnTo>
                  <a:pt x="60" y="1944"/>
                </a:lnTo>
                <a:lnTo>
                  <a:pt x="58" y="1910"/>
                </a:lnTo>
                <a:lnTo>
                  <a:pt x="70" y="1887"/>
                </a:lnTo>
                <a:lnTo>
                  <a:pt x="93" y="1832"/>
                </a:lnTo>
                <a:lnTo>
                  <a:pt x="112" y="1808"/>
                </a:lnTo>
                <a:lnTo>
                  <a:pt x="133" y="1790"/>
                </a:lnTo>
                <a:lnTo>
                  <a:pt x="175" y="1769"/>
                </a:lnTo>
                <a:lnTo>
                  <a:pt x="204" y="1738"/>
                </a:lnTo>
                <a:lnTo>
                  <a:pt x="213" y="1723"/>
                </a:lnTo>
                <a:lnTo>
                  <a:pt x="212" y="1705"/>
                </a:lnTo>
                <a:lnTo>
                  <a:pt x="197" y="1640"/>
                </a:lnTo>
                <a:lnTo>
                  <a:pt x="192" y="1627"/>
                </a:lnTo>
                <a:lnTo>
                  <a:pt x="192" y="1611"/>
                </a:lnTo>
                <a:lnTo>
                  <a:pt x="188" y="1597"/>
                </a:lnTo>
                <a:lnTo>
                  <a:pt x="182" y="1583"/>
                </a:lnTo>
                <a:lnTo>
                  <a:pt x="168" y="1567"/>
                </a:lnTo>
                <a:lnTo>
                  <a:pt x="168" y="1553"/>
                </a:lnTo>
                <a:lnTo>
                  <a:pt x="171" y="1529"/>
                </a:lnTo>
                <a:lnTo>
                  <a:pt x="156" y="1518"/>
                </a:lnTo>
                <a:lnTo>
                  <a:pt x="148" y="1506"/>
                </a:lnTo>
                <a:lnTo>
                  <a:pt x="139" y="1495"/>
                </a:lnTo>
                <a:lnTo>
                  <a:pt x="132" y="1483"/>
                </a:lnTo>
                <a:lnTo>
                  <a:pt x="114" y="1444"/>
                </a:lnTo>
                <a:lnTo>
                  <a:pt x="106" y="1432"/>
                </a:lnTo>
                <a:lnTo>
                  <a:pt x="89" y="1409"/>
                </a:lnTo>
                <a:lnTo>
                  <a:pt x="54" y="1346"/>
                </a:lnTo>
                <a:lnTo>
                  <a:pt x="42" y="1317"/>
                </a:lnTo>
                <a:lnTo>
                  <a:pt x="37" y="1291"/>
                </a:lnTo>
                <a:lnTo>
                  <a:pt x="24" y="1274"/>
                </a:lnTo>
                <a:lnTo>
                  <a:pt x="18" y="1252"/>
                </a:lnTo>
                <a:lnTo>
                  <a:pt x="8" y="1232"/>
                </a:lnTo>
                <a:lnTo>
                  <a:pt x="0" y="1210"/>
                </a:lnTo>
                <a:lnTo>
                  <a:pt x="35" y="1220"/>
                </a:lnTo>
                <a:lnTo>
                  <a:pt x="54" y="1211"/>
                </a:lnTo>
                <a:lnTo>
                  <a:pt x="70" y="1206"/>
                </a:lnTo>
                <a:lnTo>
                  <a:pt x="106" y="1186"/>
                </a:lnTo>
                <a:lnTo>
                  <a:pt x="122" y="1189"/>
                </a:lnTo>
                <a:lnTo>
                  <a:pt x="143" y="1185"/>
                </a:lnTo>
                <a:lnTo>
                  <a:pt x="164" y="1171"/>
                </a:lnTo>
                <a:lnTo>
                  <a:pt x="181" y="1168"/>
                </a:lnTo>
                <a:lnTo>
                  <a:pt x="196" y="1187"/>
                </a:lnTo>
                <a:lnTo>
                  <a:pt x="214" y="1189"/>
                </a:lnTo>
                <a:lnTo>
                  <a:pt x="231" y="1188"/>
                </a:lnTo>
                <a:lnTo>
                  <a:pt x="263" y="1149"/>
                </a:lnTo>
                <a:lnTo>
                  <a:pt x="274" y="1139"/>
                </a:lnTo>
                <a:lnTo>
                  <a:pt x="289" y="1132"/>
                </a:lnTo>
                <a:lnTo>
                  <a:pt x="302" y="1135"/>
                </a:lnTo>
                <a:lnTo>
                  <a:pt x="327" y="1131"/>
                </a:lnTo>
                <a:lnTo>
                  <a:pt x="331" y="1108"/>
                </a:lnTo>
                <a:lnTo>
                  <a:pt x="322" y="1093"/>
                </a:lnTo>
                <a:lnTo>
                  <a:pt x="315" y="1078"/>
                </a:lnTo>
                <a:lnTo>
                  <a:pt x="328" y="1051"/>
                </a:lnTo>
                <a:lnTo>
                  <a:pt x="340" y="1047"/>
                </a:lnTo>
                <a:lnTo>
                  <a:pt x="352" y="1047"/>
                </a:lnTo>
                <a:lnTo>
                  <a:pt x="373" y="1050"/>
                </a:lnTo>
                <a:lnTo>
                  <a:pt x="384" y="1046"/>
                </a:lnTo>
                <a:lnTo>
                  <a:pt x="401" y="1023"/>
                </a:lnTo>
                <a:lnTo>
                  <a:pt x="404" y="991"/>
                </a:lnTo>
                <a:lnTo>
                  <a:pt x="427" y="986"/>
                </a:lnTo>
                <a:lnTo>
                  <a:pt x="448" y="980"/>
                </a:lnTo>
                <a:lnTo>
                  <a:pt x="460" y="958"/>
                </a:lnTo>
                <a:lnTo>
                  <a:pt x="496" y="977"/>
                </a:lnTo>
                <a:lnTo>
                  <a:pt x="483" y="984"/>
                </a:lnTo>
                <a:lnTo>
                  <a:pt x="492" y="998"/>
                </a:lnTo>
                <a:lnTo>
                  <a:pt x="494" y="1016"/>
                </a:lnTo>
                <a:lnTo>
                  <a:pt x="525" y="1017"/>
                </a:lnTo>
                <a:lnTo>
                  <a:pt x="535" y="1007"/>
                </a:lnTo>
                <a:lnTo>
                  <a:pt x="547" y="1005"/>
                </a:lnTo>
                <a:lnTo>
                  <a:pt x="556" y="991"/>
                </a:lnTo>
                <a:lnTo>
                  <a:pt x="551" y="971"/>
                </a:lnTo>
                <a:lnTo>
                  <a:pt x="549" y="958"/>
                </a:lnTo>
                <a:lnTo>
                  <a:pt x="537" y="945"/>
                </a:lnTo>
                <a:lnTo>
                  <a:pt x="525" y="934"/>
                </a:lnTo>
                <a:lnTo>
                  <a:pt x="502" y="942"/>
                </a:lnTo>
                <a:lnTo>
                  <a:pt x="491" y="945"/>
                </a:lnTo>
                <a:lnTo>
                  <a:pt x="479" y="929"/>
                </a:lnTo>
                <a:lnTo>
                  <a:pt x="489" y="902"/>
                </a:lnTo>
                <a:lnTo>
                  <a:pt x="491" y="884"/>
                </a:lnTo>
                <a:lnTo>
                  <a:pt x="487" y="864"/>
                </a:lnTo>
                <a:lnTo>
                  <a:pt x="491" y="848"/>
                </a:lnTo>
                <a:lnTo>
                  <a:pt x="504" y="835"/>
                </a:lnTo>
                <a:lnTo>
                  <a:pt x="509" y="813"/>
                </a:lnTo>
                <a:lnTo>
                  <a:pt x="496" y="791"/>
                </a:lnTo>
                <a:lnTo>
                  <a:pt x="492" y="778"/>
                </a:lnTo>
                <a:lnTo>
                  <a:pt x="492" y="765"/>
                </a:lnTo>
                <a:lnTo>
                  <a:pt x="486" y="738"/>
                </a:lnTo>
                <a:lnTo>
                  <a:pt x="491" y="722"/>
                </a:lnTo>
                <a:lnTo>
                  <a:pt x="491" y="703"/>
                </a:lnTo>
                <a:lnTo>
                  <a:pt x="494" y="684"/>
                </a:lnTo>
                <a:lnTo>
                  <a:pt x="503" y="671"/>
                </a:lnTo>
                <a:lnTo>
                  <a:pt x="506" y="656"/>
                </a:lnTo>
                <a:lnTo>
                  <a:pt x="528" y="649"/>
                </a:lnTo>
                <a:lnTo>
                  <a:pt x="560" y="635"/>
                </a:lnTo>
                <a:lnTo>
                  <a:pt x="577" y="609"/>
                </a:lnTo>
                <a:lnTo>
                  <a:pt x="581" y="587"/>
                </a:lnTo>
                <a:lnTo>
                  <a:pt x="578" y="566"/>
                </a:lnTo>
                <a:lnTo>
                  <a:pt x="582" y="548"/>
                </a:lnTo>
                <a:lnTo>
                  <a:pt x="592" y="543"/>
                </a:lnTo>
                <a:lnTo>
                  <a:pt x="621" y="544"/>
                </a:lnTo>
                <a:lnTo>
                  <a:pt x="661" y="539"/>
                </a:lnTo>
                <a:lnTo>
                  <a:pt x="668" y="517"/>
                </a:lnTo>
                <a:lnTo>
                  <a:pt x="667" y="499"/>
                </a:lnTo>
                <a:lnTo>
                  <a:pt x="676" y="485"/>
                </a:lnTo>
                <a:lnTo>
                  <a:pt x="693" y="473"/>
                </a:lnTo>
                <a:lnTo>
                  <a:pt x="695" y="453"/>
                </a:lnTo>
                <a:lnTo>
                  <a:pt x="646" y="453"/>
                </a:lnTo>
                <a:lnTo>
                  <a:pt x="633" y="460"/>
                </a:lnTo>
                <a:lnTo>
                  <a:pt x="613" y="459"/>
                </a:lnTo>
                <a:lnTo>
                  <a:pt x="606" y="444"/>
                </a:lnTo>
                <a:lnTo>
                  <a:pt x="610" y="428"/>
                </a:lnTo>
                <a:lnTo>
                  <a:pt x="610" y="411"/>
                </a:lnTo>
                <a:lnTo>
                  <a:pt x="617" y="395"/>
                </a:lnTo>
                <a:lnTo>
                  <a:pt x="610" y="382"/>
                </a:lnTo>
                <a:lnTo>
                  <a:pt x="612" y="362"/>
                </a:lnTo>
                <a:lnTo>
                  <a:pt x="619" y="346"/>
                </a:lnTo>
                <a:lnTo>
                  <a:pt x="617" y="324"/>
                </a:lnTo>
                <a:lnTo>
                  <a:pt x="609" y="303"/>
                </a:lnTo>
                <a:lnTo>
                  <a:pt x="617" y="288"/>
                </a:lnTo>
                <a:lnTo>
                  <a:pt x="637" y="290"/>
                </a:lnTo>
                <a:lnTo>
                  <a:pt x="659" y="273"/>
                </a:lnTo>
                <a:lnTo>
                  <a:pt x="670" y="238"/>
                </a:lnTo>
                <a:lnTo>
                  <a:pt x="680" y="217"/>
                </a:lnTo>
                <a:lnTo>
                  <a:pt x="715" y="201"/>
                </a:lnTo>
                <a:lnTo>
                  <a:pt x="748" y="211"/>
                </a:lnTo>
                <a:lnTo>
                  <a:pt x="760" y="210"/>
                </a:lnTo>
                <a:lnTo>
                  <a:pt x="769" y="196"/>
                </a:lnTo>
                <a:lnTo>
                  <a:pt x="779" y="195"/>
                </a:lnTo>
                <a:lnTo>
                  <a:pt x="797" y="198"/>
                </a:lnTo>
                <a:lnTo>
                  <a:pt x="828" y="193"/>
                </a:lnTo>
                <a:lnTo>
                  <a:pt x="831" y="153"/>
                </a:lnTo>
                <a:lnTo>
                  <a:pt x="832" y="132"/>
                </a:lnTo>
                <a:lnTo>
                  <a:pt x="852" y="110"/>
                </a:lnTo>
                <a:lnTo>
                  <a:pt x="857" y="95"/>
                </a:lnTo>
                <a:lnTo>
                  <a:pt x="860" y="75"/>
                </a:lnTo>
                <a:lnTo>
                  <a:pt x="873" y="58"/>
                </a:lnTo>
                <a:lnTo>
                  <a:pt x="876" y="41"/>
                </a:lnTo>
                <a:lnTo>
                  <a:pt x="891" y="29"/>
                </a:lnTo>
                <a:lnTo>
                  <a:pt x="908" y="11"/>
                </a:lnTo>
                <a:lnTo>
                  <a:pt x="928" y="8"/>
                </a:lnTo>
                <a:lnTo>
                  <a:pt x="956" y="29"/>
                </a:lnTo>
                <a:lnTo>
                  <a:pt x="972" y="4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23" name="Freeform 322">
            <a:extLst>
              <a:ext uri="{FF2B5EF4-FFF2-40B4-BE49-F238E27FC236}">
                <a16:creationId xmlns:a16="http://schemas.microsoft.com/office/drawing/2014/main" id="{D64B28D8-BDAB-0E40-BE3D-27736FA11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412" y="4530559"/>
            <a:ext cx="139889" cy="272864"/>
          </a:xfrm>
          <a:custGeom>
            <a:avLst/>
            <a:gdLst>
              <a:gd name="T0" fmla="*/ 130 w 663"/>
              <a:gd name="T1" fmla="*/ 49 h 1284"/>
              <a:gd name="T2" fmla="*/ 179 w 663"/>
              <a:gd name="T3" fmla="*/ 63 h 1284"/>
              <a:gd name="T4" fmla="*/ 237 w 663"/>
              <a:gd name="T5" fmla="*/ 28 h 1284"/>
              <a:gd name="T6" fmla="*/ 289 w 663"/>
              <a:gd name="T7" fmla="*/ 81 h 1284"/>
              <a:gd name="T8" fmla="*/ 332 w 663"/>
              <a:gd name="T9" fmla="*/ 116 h 1284"/>
              <a:gd name="T10" fmla="*/ 412 w 663"/>
              <a:gd name="T11" fmla="*/ 180 h 1284"/>
              <a:gd name="T12" fmla="*/ 438 w 663"/>
              <a:gd name="T13" fmla="*/ 244 h 1284"/>
              <a:gd name="T14" fmla="*/ 434 w 663"/>
              <a:gd name="T15" fmla="*/ 287 h 1284"/>
              <a:gd name="T16" fmla="*/ 434 w 663"/>
              <a:gd name="T17" fmla="*/ 337 h 1284"/>
              <a:gd name="T18" fmla="*/ 442 w 663"/>
              <a:gd name="T19" fmla="*/ 421 h 1284"/>
              <a:gd name="T20" fmla="*/ 417 w 663"/>
              <a:gd name="T21" fmla="*/ 461 h 1284"/>
              <a:gd name="T22" fmla="*/ 452 w 663"/>
              <a:gd name="T23" fmla="*/ 499 h 1284"/>
              <a:gd name="T24" fmla="*/ 442 w 663"/>
              <a:gd name="T25" fmla="*/ 555 h 1284"/>
              <a:gd name="T26" fmla="*/ 480 w 663"/>
              <a:gd name="T27" fmla="*/ 622 h 1284"/>
              <a:gd name="T28" fmla="*/ 515 w 663"/>
              <a:gd name="T29" fmla="*/ 646 h 1284"/>
              <a:gd name="T30" fmla="*/ 549 w 663"/>
              <a:gd name="T31" fmla="*/ 712 h 1284"/>
              <a:gd name="T32" fmla="*/ 597 w 663"/>
              <a:gd name="T33" fmla="*/ 696 h 1284"/>
              <a:gd name="T34" fmla="*/ 629 w 663"/>
              <a:gd name="T35" fmla="*/ 743 h 1284"/>
              <a:gd name="T36" fmla="*/ 653 w 663"/>
              <a:gd name="T37" fmla="*/ 788 h 1284"/>
              <a:gd name="T38" fmla="*/ 661 w 663"/>
              <a:gd name="T39" fmla="*/ 833 h 1284"/>
              <a:gd name="T40" fmla="*/ 642 w 663"/>
              <a:gd name="T41" fmla="*/ 879 h 1284"/>
              <a:gd name="T42" fmla="*/ 602 w 663"/>
              <a:gd name="T43" fmla="*/ 895 h 1284"/>
              <a:gd name="T44" fmla="*/ 589 w 663"/>
              <a:gd name="T45" fmla="*/ 932 h 1284"/>
              <a:gd name="T46" fmla="*/ 570 w 663"/>
              <a:gd name="T47" fmla="*/ 982 h 1284"/>
              <a:gd name="T48" fmla="*/ 565 w 663"/>
              <a:gd name="T49" fmla="*/ 1034 h 1284"/>
              <a:gd name="T50" fmla="*/ 541 w 663"/>
              <a:gd name="T51" fmla="*/ 1079 h 1284"/>
              <a:gd name="T52" fmla="*/ 480 w 663"/>
              <a:gd name="T53" fmla="*/ 1104 h 1284"/>
              <a:gd name="T54" fmla="*/ 463 w 663"/>
              <a:gd name="T55" fmla="*/ 1155 h 1284"/>
              <a:gd name="T56" fmla="*/ 476 w 663"/>
              <a:gd name="T57" fmla="*/ 1208 h 1284"/>
              <a:gd name="T58" fmla="*/ 462 w 663"/>
              <a:gd name="T59" fmla="*/ 1231 h 1284"/>
              <a:gd name="T60" fmla="*/ 441 w 663"/>
              <a:gd name="T61" fmla="*/ 1269 h 1284"/>
              <a:gd name="T62" fmla="*/ 399 w 663"/>
              <a:gd name="T63" fmla="*/ 1267 h 1284"/>
              <a:gd name="T64" fmla="*/ 366 w 663"/>
              <a:gd name="T65" fmla="*/ 1243 h 1284"/>
              <a:gd name="T66" fmla="*/ 362 w 663"/>
              <a:gd name="T67" fmla="*/ 1192 h 1284"/>
              <a:gd name="T68" fmla="*/ 332 w 663"/>
              <a:gd name="T69" fmla="*/ 1166 h 1284"/>
              <a:gd name="T70" fmla="*/ 273 w 663"/>
              <a:gd name="T71" fmla="*/ 1111 h 1284"/>
              <a:gd name="T72" fmla="*/ 209 w 663"/>
              <a:gd name="T73" fmla="*/ 1083 h 1284"/>
              <a:gd name="T74" fmla="*/ 116 w 663"/>
              <a:gd name="T75" fmla="*/ 1005 h 1284"/>
              <a:gd name="T76" fmla="*/ 126 w 663"/>
              <a:gd name="T77" fmla="*/ 989 h 1284"/>
              <a:gd name="T78" fmla="*/ 156 w 663"/>
              <a:gd name="T79" fmla="*/ 1009 h 1284"/>
              <a:gd name="T80" fmla="*/ 122 w 663"/>
              <a:gd name="T81" fmla="*/ 934 h 1284"/>
              <a:gd name="T82" fmla="*/ 127 w 663"/>
              <a:gd name="T83" fmla="*/ 907 h 1284"/>
              <a:gd name="T84" fmla="*/ 91 w 663"/>
              <a:gd name="T85" fmla="*/ 871 h 1284"/>
              <a:gd name="T86" fmla="*/ 109 w 663"/>
              <a:gd name="T87" fmla="*/ 806 h 1284"/>
              <a:gd name="T88" fmla="*/ 112 w 663"/>
              <a:gd name="T89" fmla="*/ 752 h 1284"/>
              <a:gd name="T90" fmla="*/ 145 w 663"/>
              <a:gd name="T91" fmla="*/ 746 h 1284"/>
              <a:gd name="T92" fmla="*/ 123 w 663"/>
              <a:gd name="T93" fmla="*/ 757 h 1284"/>
              <a:gd name="T94" fmla="*/ 113 w 663"/>
              <a:gd name="T95" fmla="*/ 714 h 1284"/>
              <a:gd name="T96" fmla="*/ 115 w 663"/>
              <a:gd name="T97" fmla="*/ 648 h 1284"/>
              <a:gd name="T98" fmla="*/ 115 w 663"/>
              <a:gd name="T99" fmla="*/ 591 h 1284"/>
              <a:gd name="T100" fmla="*/ 87 w 663"/>
              <a:gd name="T101" fmla="*/ 561 h 1284"/>
              <a:gd name="T102" fmla="*/ 100 w 663"/>
              <a:gd name="T103" fmla="*/ 529 h 1284"/>
              <a:gd name="T104" fmla="*/ 96 w 663"/>
              <a:gd name="T105" fmla="*/ 484 h 1284"/>
              <a:gd name="T106" fmla="*/ 126 w 663"/>
              <a:gd name="T107" fmla="*/ 467 h 1284"/>
              <a:gd name="T108" fmla="*/ 123 w 663"/>
              <a:gd name="T109" fmla="*/ 408 h 1284"/>
              <a:gd name="T110" fmla="*/ 80 w 663"/>
              <a:gd name="T111" fmla="*/ 354 h 1284"/>
              <a:gd name="T112" fmla="*/ 37 w 663"/>
              <a:gd name="T113" fmla="*/ 330 h 1284"/>
              <a:gd name="T114" fmla="*/ 34 w 663"/>
              <a:gd name="T115" fmla="*/ 283 h 1284"/>
              <a:gd name="T116" fmla="*/ 10 w 663"/>
              <a:gd name="T117" fmla="*/ 232 h 1284"/>
              <a:gd name="T118" fmla="*/ 35 w 663"/>
              <a:gd name="T119" fmla="*/ 152 h 1284"/>
              <a:gd name="T120" fmla="*/ 66 w 663"/>
              <a:gd name="T121" fmla="*/ 90 h 1284"/>
              <a:gd name="T122" fmla="*/ 86 w 663"/>
              <a:gd name="T123" fmla="*/ 38 h 1284"/>
              <a:gd name="T124" fmla="*/ 122 w 663"/>
              <a:gd name="T125" fmla="*/ 0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63" h="1284">
                <a:moveTo>
                  <a:pt x="132" y="20"/>
                </a:moveTo>
                <a:lnTo>
                  <a:pt x="130" y="36"/>
                </a:lnTo>
                <a:lnTo>
                  <a:pt x="130" y="49"/>
                </a:lnTo>
                <a:lnTo>
                  <a:pt x="139" y="65"/>
                </a:lnTo>
                <a:lnTo>
                  <a:pt x="157" y="74"/>
                </a:lnTo>
                <a:lnTo>
                  <a:pt x="179" y="63"/>
                </a:lnTo>
                <a:lnTo>
                  <a:pt x="204" y="51"/>
                </a:lnTo>
                <a:lnTo>
                  <a:pt x="222" y="31"/>
                </a:lnTo>
                <a:lnTo>
                  <a:pt x="237" y="28"/>
                </a:lnTo>
                <a:lnTo>
                  <a:pt x="262" y="42"/>
                </a:lnTo>
                <a:lnTo>
                  <a:pt x="280" y="68"/>
                </a:lnTo>
                <a:lnTo>
                  <a:pt x="289" y="81"/>
                </a:lnTo>
                <a:lnTo>
                  <a:pt x="294" y="96"/>
                </a:lnTo>
                <a:lnTo>
                  <a:pt x="299" y="110"/>
                </a:lnTo>
                <a:lnTo>
                  <a:pt x="332" y="116"/>
                </a:lnTo>
                <a:lnTo>
                  <a:pt x="380" y="140"/>
                </a:lnTo>
                <a:lnTo>
                  <a:pt x="396" y="155"/>
                </a:lnTo>
                <a:lnTo>
                  <a:pt x="412" y="180"/>
                </a:lnTo>
                <a:lnTo>
                  <a:pt x="419" y="198"/>
                </a:lnTo>
                <a:lnTo>
                  <a:pt x="420" y="212"/>
                </a:lnTo>
                <a:lnTo>
                  <a:pt x="438" y="244"/>
                </a:lnTo>
                <a:lnTo>
                  <a:pt x="442" y="258"/>
                </a:lnTo>
                <a:lnTo>
                  <a:pt x="441" y="272"/>
                </a:lnTo>
                <a:lnTo>
                  <a:pt x="434" y="287"/>
                </a:lnTo>
                <a:lnTo>
                  <a:pt x="429" y="304"/>
                </a:lnTo>
                <a:lnTo>
                  <a:pt x="434" y="325"/>
                </a:lnTo>
                <a:lnTo>
                  <a:pt x="434" y="337"/>
                </a:lnTo>
                <a:lnTo>
                  <a:pt x="424" y="357"/>
                </a:lnTo>
                <a:lnTo>
                  <a:pt x="430" y="393"/>
                </a:lnTo>
                <a:lnTo>
                  <a:pt x="442" y="421"/>
                </a:lnTo>
                <a:lnTo>
                  <a:pt x="435" y="435"/>
                </a:lnTo>
                <a:lnTo>
                  <a:pt x="415" y="444"/>
                </a:lnTo>
                <a:lnTo>
                  <a:pt x="417" y="461"/>
                </a:lnTo>
                <a:lnTo>
                  <a:pt x="433" y="478"/>
                </a:lnTo>
                <a:lnTo>
                  <a:pt x="437" y="491"/>
                </a:lnTo>
                <a:lnTo>
                  <a:pt x="452" y="499"/>
                </a:lnTo>
                <a:lnTo>
                  <a:pt x="454" y="517"/>
                </a:lnTo>
                <a:lnTo>
                  <a:pt x="444" y="533"/>
                </a:lnTo>
                <a:lnTo>
                  <a:pt x="442" y="555"/>
                </a:lnTo>
                <a:lnTo>
                  <a:pt x="451" y="577"/>
                </a:lnTo>
                <a:lnTo>
                  <a:pt x="471" y="603"/>
                </a:lnTo>
                <a:lnTo>
                  <a:pt x="480" y="622"/>
                </a:lnTo>
                <a:lnTo>
                  <a:pt x="484" y="635"/>
                </a:lnTo>
                <a:lnTo>
                  <a:pt x="498" y="638"/>
                </a:lnTo>
                <a:lnTo>
                  <a:pt x="515" y="646"/>
                </a:lnTo>
                <a:lnTo>
                  <a:pt x="525" y="673"/>
                </a:lnTo>
                <a:lnTo>
                  <a:pt x="534" y="697"/>
                </a:lnTo>
                <a:lnTo>
                  <a:pt x="549" y="712"/>
                </a:lnTo>
                <a:lnTo>
                  <a:pt x="563" y="709"/>
                </a:lnTo>
                <a:lnTo>
                  <a:pt x="579" y="696"/>
                </a:lnTo>
                <a:lnTo>
                  <a:pt x="597" y="696"/>
                </a:lnTo>
                <a:lnTo>
                  <a:pt x="615" y="698"/>
                </a:lnTo>
                <a:lnTo>
                  <a:pt x="625" y="711"/>
                </a:lnTo>
                <a:lnTo>
                  <a:pt x="629" y="743"/>
                </a:lnTo>
                <a:lnTo>
                  <a:pt x="624" y="760"/>
                </a:lnTo>
                <a:lnTo>
                  <a:pt x="632" y="771"/>
                </a:lnTo>
                <a:lnTo>
                  <a:pt x="653" y="788"/>
                </a:lnTo>
                <a:lnTo>
                  <a:pt x="661" y="801"/>
                </a:lnTo>
                <a:lnTo>
                  <a:pt x="662" y="817"/>
                </a:lnTo>
                <a:lnTo>
                  <a:pt x="661" y="833"/>
                </a:lnTo>
                <a:lnTo>
                  <a:pt x="660" y="849"/>
                </a:lnTo>
                <a:lnTo>
                  <a:pt x="646" y="864"/>
                </a:lnTo>
                <a:lnTo>
                  <a:pt x="642" y="879"/>
                </a:lnTo>
                <a:lnTo>
                  <a:pt x="631" y="893"/>
                </a:lnTo>
                <a:lnTo>
                  <a:pt x="615" y="890"/>
                </a:lnTo>
                <a:lnTo>
                  <a:pt x="602" y="895"/>
                </a:lnTo>
                <a:lnTo>
                  <a:pt x="598" y="908"/>
                </a:lnTo>
                <a:lnTo>
                  <a:pt x="586" y="916"/>
                </a:lnTo>
                <a:lnTo>
                  <a:pt x="589" y="932"/>
                </a:lnTo>
                <a:lnTo>
                  <a:pt x="588" y="946"/>
                </a:lnTo>
                <a:lnTo>
                  <a:pt x="582" y="969"/>
                </a:lnTo>
                <a:lnTo>
                  <a:pt x="570" y="982"/>
                </a:lnTo>
                <a:lnTo>
                  <a:pt x="572" y="1001"/>
                </a:lnTo>
                <a:lnTo>
                  <a:pt x="571" y="1020"/>
                </a:lnTo>
                <a:lnTo>
                  <a:pt x="565" y="1034"/>
                </a:lnTo>
                <a:lnTo>
                  <a:pt x="568" y="1046"/>
                </a:lnTo>
                <a:lnTo>
                  <a:pt x="565" y="1061"/>
                </a:lnTo>
                <a:lnTo>
                  <a:pt x="541" y="1079"/>
                </a:lnTo>
                <a:lnTo>
                  <a:pt x="516" y="1081"/>
                </a:lnTo>
                <a:lnTo>
                  <a:pt x="494" y="1087"/>
                </a:lnTo>
                <a:lnTo>
                  <a:pt x="480" y="1104"/>
                </a:lnTo>
                <a:lnTo>
                  <a:pt x="478" y="1120"/>
                </a:lnTo>
                <a:lnTo>
                  <a:pt x="456" y="1125"/>
                </a:lnTo>
                <a:lnTo>
                  <a:pt x="463" y="1155"/>
                </a:lnTo>
                <a:lnTo>
                  <a:pt x="492" y="1188"/>
                </a:lnTo>
                <a:lnTo>
                  <a:pt x="493" y="1204"/>
                </a:lnTo>
                <a:lnTo>
                  <a:pt x="476" y="1208"/>
                </a:lnTo>
                <a:lnTo>
                  <a:pt x="463" y="1205"/>
                </a:lnTo>
                <a:lnTo>
                  <a:pt x="459" y="1219"/>
                </a:lnTo>
                <a:lnTo>
                  <a:pt x="462" y="1231"/>
                </a:lnTo>
                <a:lnTo>
                  <a:pt x="466" y="1243"/>
                </a:lnTo>
                <a:lnTo>
                  <a:pt x="452" y="1259"/>
                </a:lnTo>
                <a:lnTo>
                  <a:pt x="441" y="1269"/>
                </a:lnTo>
                <a:lnTo>
                  <a:pt x="433" y="1283"/>
                </a:lnTo>
                <a:lnTo>
                  <a:pt x="415" y="1273"/>
                </a:lnTo>
                <a:lnTo>
                  <a:pt x="399" y="1267"/>
                </a:lnTo>
                <a:lnTo>
                  <a:pt x="385" y="1265"/>
                </a:lnTo>
                <a:lnTo>
                  <a:pt x="368" y="1266"/>
                </a:lnTo>
                <a:lnTo>
                  <a:pt x="366" y="1243"/>
                </a:lnTo>
                <a:lnTo>
                  <a:pt x="362" y="1228"/>
                </a:lnTo>
                <a:lnTo>
                  <a:pt x="366" y="1206"/>
                </a:lnTo>
                <a:lnTo>
                  <a:pt x="362" y="1192"/>
                </a:lnTo>
                <a:lnTo>
                  <a:pt x="346" y="1188"/>
                </a:lnTo>
                <a:lnTo>
                  <a:pt x="328" y="1180"/>
                </a:lnTo>
                <a:lnTo>
                  <a:pt x="332" y="1166"/>
                </a:lnTo>
                <a:lnTo>
                  <a:pt x="310" y="1130"/>
                </a:lnTo>
                <a:lnTo>
                  <a:pt x="290" y="1120"/>
                </a:lnTo>
                <a:lnTo>
                  <a:pt x="273" y="1111"/>
                </a:lnTo>
                <a:lnTo>
                  <a:pt x="260" y="1102"/>
                </a:lnTo>
                <a:lnTo>
                  <a:pt x="229" y="1092"/>
                </a:lnTo>
                <a:lnTo>
                  <a:pt x="209" y="1083"/>
                </a:lnTo>
                <a:lnTo>
                  <a:pt x="178" y="1072"/>
                </a:lnTo>
                <a:lnTo>
                  <a:pt x="130" y="1033"/>
                </a:lnTo>
                <a:lnTo>
                  <a:pt x="116" y="1005"/>
                </a:lnTo>
                <a:lnTo>
                  <a:pt x="101" y="990"/>
                </a:lnTo>
                <a:lnTo>
                  <a:pt x="101" y="974"/>
                </a:lnTo>
                <a:lnTo>
                  <a:pt x="126" y="989"/>
                </a:lnTo>
                <a:lnTo>
                  <a:pt x="135" y="1003"/>
                </a:lnTo>
                <a:lnTo>
                  <a:pt x="139" y="1015"/>
                </a:lnTo>
                <a:lnTo>
                  <a:pt x="156" y="1009"/>
                </a:lnTo>
                <a:lnTo>
                  <a:pt x="156" y="966"/>
                </a:lnTo>
                <a:lnTo>
                  <a:pt x="133" y="946"/>
                </a:lnTo>
                <a:lnTo>
                  <a:pt x="122" y="934"/>
                </a:lnTo>
                <a:lnTo>
                  <a:pt x="137" y="940"/>
                </a:lnTo>
                <a:lnTo>
                  <a:pt x="141" y="918"/>
                </a:lnTo>
                <a:lnTo>
                  <a:pt x="127" y="907"/>
                </a:lnTo>
                <a:lnTo>
                  <a:pt x="119" y="922"/>
                </a:lnTo>
                <a:lnTo>
                  <a:pt x="89" y="885"/>
                </a:lnTo>
                <a:lnTo>
                  <a:pt x="91" y="871"/>
                </a:lnTo>
                <a:lnTo>
                  <a:pt x="102" y="854"/>
                </a:lnTo>
                <a:lnTo>
                  <a:pt x="101" y="821"/>
                </a:lnTo>
                <a:lnTo>
                  <a:pt x="109" y="806"/>
                </a:lnTo>
                <a:lnTo>
                  <a:pt x="108" y="791"/>
                </a:lnTo>
                <a:lnTo>
                  <a:pt x="103" y="773"/>
                </a:lnTo>
                <a:lnTo>
                  <a:pt x="112" y="752"/>
                </a:lnTo>
                <a:lnTo>
                  <a:pt x="116" y="772"/>
                </a:lnTo>
                <a:lnTo>
                  <a:pt x="141" y="764"/>
                </a:lnTo>
                <a:lnTo>
                  <a:pt x="145" y="746"/>
                </a:lnTo>
                <a:lnTo>
                  <a:pt x="136" y="730"/>
                </a:lnTo>
                <a:lnTo>
                  <a:pt x="130" y="743"/>
                </a:lnTo>
                <a:lnTo>
                  <a:pt x="123" y="757"/>
                </a:lnTo>
                <a:lnTo>
                  <a:pt x="127" y="743"/>
                </a:lnTo>
                <a:lnTo>
                  <a:pt x="127" y="725"/>
                </a:lnTo>
                <a:lnTo>
                  <a:pt x="113" y="714"/>
                </a:lnTo>
                <a:lnTo>
                  <a:pt x="115" y="679"/>
                </a:lnTo>
                <a:lnTo>
                  <a:pt x="108" y="666"/>
                </a:lnTo>
                <a:lnTo>
                  <a:pt x="115" y="648"/>
                </a:lnTo>
                <a:lnTo>
                  <a:pt x="126" y="619"/>
                </a:lnTo>
                <a:lnTo>
                  <a:pt x="125" y="602"/>
                </a:lnTo>
                <a:lnTo>
                  <a:pt x="115" y="591"/>
                </a:lnTo>
                <a:lnTo>
                  <a:pt x="102" y="590"/>
                </a:lnTo>
                <a:lnTo>
                  <a:pt x="89" y="579"/>
                </a:lnTo>
                <a:lnTo>
                  <a:pt x="87" y="561"/>
                </a:lnTo>
                <a:lnTo>
                  <a:pt x="78" y="548"/>
                </a:lnTo>
                <a:lnTo>
                  <a:pt x="95" y="545"/>
                </a:lnTo>
                <a:lnTo>
                  <a:pt x="100" y="529"/>
                </a:lnTo>
                <a:lnTo>
                  <a:pt x="112" y="512"/>
                </a:lnTo>
                <a:lnTo>
                  <a:pt x="112" y="492"/>
                </a:lnTo>
                <a:lnTo>
                  <a:pt x="96" y="484"/>
                </a:lnTo>
                <a:lnTo>
                  <a:pt x="85" y="472"/>
                </a:lnTo>
                <a:lnTo>
                  <a:pt x="114" y="472"/>
                </a:lnTo>
                <a:lnTo>
                  <a:pt x="126" y="467"/>
                </a:lnTo>
                <a:lnTo>
                  <a:pt x="130" y="451"/>
                </a:lnTo>
                <a:lnTo>
                  <a:pt x="120" y="435"/>
                </a:lnTo>
                <a:lnTo>
                  <a:pt x="123" y="408"/>
                </a:lnTo>
                <a:lnTo>
                  <a:pt x="120" y="394"/>
                </a:lnTo>
                <a:lnTo>
                  <a:pt x="127" y="372"/>
                </a:lnTo>
                <a:lnTo>
                  <a:pt x="80" y="354"/>
                </a:lnTo>
                <a:lnTo>
                  <a:pt x="47" y="359"/>
                </a:lnTo>
                <a:lnTo>
                  <a:pt x="45" y="343"/>
                </a:lnTo>
                <a:lnTo>
                  <a:pt x="37" y="330"/>
                </a:lnTo>
                <a:lnTo>
                  <a:pt x="35" y="312"/>
                </a:lnTo>
                <a:lnTo>
                  <a:pt x="39" y="298"/>
                </a:lnTo>
                <a:lnTo>
                  <a:pt x="34" y="283"/>
                </a:lnTo>
                <a:lnTo>
                  <a:pt x="34" y="267"/>
                </a:lnTo>
                <a:lnTo>
                  <a:pt x="38" y="254"/>
                </a:lnTo>
                <a:lnTo>
                  <a:pt x="10" y="232"/>
                </a:lnTo>
                <a:lnTo>
                  <a:pt x="0" y="220"/>
                </a:lnTo>
                <a:lnTo>
                  <a:pt x="9" y="204"/>
                </a:lnTo>
                <a:lnTo>
                  <a:pt x="35" y="152"/>
                </a:lnTo>
                <a:lnTo>
                  <a:pt x="36" y="133"/>
                </a:lnTo>
                <a:lnTo>
                  <a:pt x="52" y="110"/>
                </a:lnTo>
                <a:lnTo>
                  <a:pt x="66" y="90"/>
                </a:lnTo>
                <a:lnTo>
                  <a:pt x="72" y="74"/>
                </a:lnTo>
                <a:lnTo>
                  <a:pt x="81" y="60"/>
                </a:lnTo>
                <a:lnTo>
                  <a:pt x="86" y="38"/>
                </a:lnTo>
                <a:lnTo>
                  <a:pt x="91" y="22"/>
                </a:lnTo>
                <a:lnTo>
                  <a:pt x="107" y="2"/>
                </a:lnTo>
                <a:lnTo>
                  <a:pt x="122" y="0"/>
                </a:lnTo>
                <a:lnTo>
                  <a:pt x="132" y="2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24" name="Freeform 323">
            <a:extLst>
              <a:ext uri="{FF2B5EF4-FFF2-40B4-BE49-F238E27FC236}">
                <a16:creationId xmlns:a16="http://schemas.microsoft.com/office/drawing/2014/main" id="{8B052A15-3697-0546-B066-342AF5BC7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180" y="5081913"/>
            <a:ext cx="844814" cy="184722"/>
          </a:xfrm>
          <a:custGeom>
            <a:avLst/>
            <a:gdLst>
              <a:gd name="T0" fmla="*/ 124 w 3940"/>
              <a:gd name="T1" fmla="*/ 746 h 868"/>
              <a:gd name="T2" fmla="*/ 69 w 3940"/>
              <a:gd name="T3" fmla="*/ 639 h 868"/>
              <a:gd name="T4" fmla="*/ 0 w 3940"/>
              <a:gd name="T5" fmla="*/ 547 h 868"/>
              <a:gd name="T6" fmla="*/ 97 w 3940"/>
              <a:gd name="T7" fmla="*/ 568 h 868"/>
              <a:gd name="T8" fmla="*/ 267 w 3940"/>
              <a:gd name="T9" fmla="*/ 498 h 868"/>
              <a:gd name="T10" fmla="*/ 370 w 3940"/>
              <a:gd name="T11" fmla="*/ 443 h 868"/>
              <a:gd name="T12" fmla="*/ 451 w 3940"/>
              <a:gd name="T13" fmla="*/ 366 h 868"/>
              <a:gd name="T14" fmla="*/ 538 w 3940"/>
              <a:gd name="T15" fmla="*/ 331 h 868"/>
              <a:gd name="T16" fmla="*/ 613 w 3940"/>
              <a:gd name="T17" fmla="*/ 358 h 868"/>
              <a:gd name="T18" fmla="*/ 685 w 3940"/>
              <a:gd name="T19" fmla="*/ 301 h 868"/>
              <a:gd name="T20" fmla="*/ 766 w 3940"/>
              <a:gd name="T21" fmla="*/ 346 h 868"/>
              <a:gd name="T22" fmla="*/ 864 w 3940"/>
              <a:gd name="T23" fmla="*/ 308 h 868"/>
              <a:gd name="T24" fmla="*/ 965 w 3940"/>
              <a:gd name="T25" fmla="*/ 217 h 868"/>
              <a:gd name="T26" fmla="*/ 1055 w 3940"/>
              <a:gd name="T27" fmla="*/ 174 h 868"/>
              <a:gd name="T28" fmla="*/ 1168 w 3940"/>
              <a:gd name="T29" fmla="*/ 147 h 868"/>
              <a:gd name="T30" fmla="*/ 1262 w 3940"/>
              <a:gd name="T31" fmla="*/ 110 h 868"/>
              <a:gd name="T32" fmla="*/ 1360 w 3940"/>
              <a:gd name="T33" fmla="*/ 96 h 868"/>
              <a:gd name="T34" fmla="*/ 1494 w 3940"/>
              <a:gd name="T35" fmla="*/ 103 h 868"/>
              <a:gd name="T36" fmla="*/ 1600 w 3940"/>
              <a:gd name="T37" fmla="*/ 111 h 868"/>
              <a:gd name="T38" fmla="*/ 1791 w 3940"/>
              <a:gd name="T39" fmla="*/ 119 h 868"/>
              <a:gd name="T40" fmla="*/ 1917 w 3940"/>
              <a:gd name="T41" fmla="*/ 38 h 868"/>
              <a:gd name="T42" fmla="*/ 2002 w 3940"/>
              <a:gd name="T43" fmla="*/ 74 h 868"/>
              <a:gd name="T44" fmla="*/ 2102 w 3940"/>
              <a:gd name="T45" fmla="*/ 69 h 868"/>
              <a:gd name="T46" fmla="*/ 2194 w 3940"/>
              <a:gd name="T47" fmla="*/ 34 h 868"/>
              <a:gd name="T48" fmla="*/ 2296 w 3940"/>
              <a:gd name="T49" fmla="*/ 31 h 868"/>
              <a:gd name="T50" fmla="*/ 2405 w 3940"/>
              <a:gd name="T51" fmla="*/ 38 h 868"/>
              <a:gd name="T52" fmla="*/ 2517 w 3940"/>
              <a:gd name="T53" fmla="*/ 48 h 868"/>
              <a:gd name="T54" fmla="*/ 2657 w 3940"/>
              <a:gd name="T55" fmla="*/ 100 h 868"/>
              <a:gd name="T56" fmla="*/ 2728 w 3940"/>
              <a:gd name="T57" fmla="*/ 169 h 868"/>
              <a:gd name="T58" fmla="*/ 2833 w 3940"/>
              <a:gd name="T59" fmla="*/ 154 h 868"/>
              <a:gd name="T60" fmla="*/ 2917 w 3940"/>
              <a:gd name="T61" fmla="*/ 101 h 868"/>
              <a:gd name="T62" fmla="*/ 3088 w 3940"/>
              <a:gd name="T63" fmla="*/ 72 h 868"/>
              <a:gd name="T64" fmla="*/ 3155 w 3940"/>
              <a:gd name="T65" fmla="*/ 0 h 868"/>
              <a:gd name="T66" fmla="*/ 3212 w 3940"/>
              <a:gd name="T67" fmla="*/ 48 h 868"/>
              <a:gd name="T68" fmla="*/ 3326 w 3940"/>
              <a:gd name="T69" fmla="*/ 94 h 868"/>
              <a:gd name="T70" fmla="*/ 3436 w 3940"/>
              <a:gd name="T71" fmla="*/ 69 h 868"/>
              <a:gd name="T72" fmla="*/ 3450 w 3940"/>
              <a:gd name="T73" fmla="*/ 19 h 868"/>
              <a:gd name="T74" fmla="*/ 3518 w 3940"/>
              <a:gd name="T75" fmla="*/ 34 h 868"/>
              <a:gd name="T76" fmla="*/ 3598 w 3940"/>
              <a:gd name="T77" fmla="*/ 63 h 868"/>
              <a:gd name="T78" fmla="*/ 3638 w 3940"/>
              <a:gd name="T79" fmla="*/ 94 h 868"/>
              <a:gd name="T80" fmla="*/ 3729 w 3940"/>
              <a:gd name="T81" fmla="*/ 114 h 868"/>
              <a:gd name="T82" fmla="*/ 3845 w 3940"/>
              <a:gd name="T83" fmla="*/ 99 h 868"/>
              <a:gd name="T84" fmla="*/ 3939 w 3940"/>
              <a:gd name="T85" fmla="*/ 131 h 868"/>
              <a:gd name="T86" fmla="*/ 3874 w 3940"/>
              <a:gd name="T87" fmla="*/ 180 h 868"/>
              <a:gd name="T88" fmla="*/ 3769 w 3940"/>
              <a:gd name="T89" fmla="*/ 268 h 868"/>
              <a:gd name="T90" fmla="*/ 3835 w 3940"/>
              <a:gd name="T91" fmla="*/ 319 h 868"/>
              <a:gd name="T92" fmla="*/ 3814 w 3940"/>
              <a:gd name="T93" fmla="*/ 441 h 868"/>
              <a:gd name="T94" fmla="*/ 3789 w 3940"/>
              <a:gd name="T95" fmla="*/ 589 h 868"/>
              <a:gd name="T96" fmla="*/ 3820 w 3940"/>
              <a:gd name="T97" fmla="*/ 710 h 868"/>
              <a:gd name="T98" fmla="*/ 3811 w 3940"/>
              <a:gd name="T99" fmla="*/ 804 h 868"/>
              <a:gd name="T100" fmla="*/ 3825 w 3940"/>
              <a:gd name="T101" fmla="*/ 867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40" h="868">
                <a:moveTo>
                  <a:pt x="119" y="867"/>
                </a:moveTo>
                <a:lnTo>
                  <a:pt x="151" y="838"/>
                </a:lnTo>
                <a:lnTo>
                  <a:pt x="135" y="829"/>
                </a:lnTo>
                <a:lnTo>
                  <a:pt x="97" y="778"/>
                </a:lnTo>
                <a:lnTo>
                  <a:pt x="124" y="746"/>
                </a:lnTo>
                <a:lnTo>
                  <a:pt x="135" y="727"/>
                </a:lnTo>
                <a:lnTo>
                  <a:pt x="136" y="714"/>
                </a:lnTo>
                <a:lnTo>
                  <a:pt x="101" y="685"/>
                </a:lnTo>
                <a:lnTo>
                  <a:pt x="73" y="657"/>
                </a:lnTo>
                <a:lnTo>
                  <a:pt x="69" y="639"/>
                </a:lnTo>
                <a:lnTo>
                  <a:pt x="48" y="625"/>
                </a:lnTo>
                <a:lnTo>
                  <a:pt x="27" y="604"/>
                </a:lnTo>
                <a:lnTo>
                  <a:pt x="16" y="592"/>
                </a:lnTo>
                <a:lnTo>
                  <a:pt x="0" y="576"/>
                </a:lnTo>
                <a:lnTo>
                  <a:pt x="0" y="547"/>
                </a:lnTo>
                <a:lnTo>
                  <a:pt x="12" y="550"/>
                </a:lnTo>
                <a:lnTo>
                  <a:pt x="36" y="550"/>
                </a:lnTo>
                <a:lnTo>
                  <a:pt x="48" y="558"/>
                </a:lnTo>
                <a:lnTo>
                  <a:pt x="83" y="564"/>
                </a:lnTo>
                <a:lnTo>
                  <a:pt x="97" y="568"/>
                </a:lnTo>
                <a:lnTo>
                  <a:pt x="139" y="560"/>
                </a:lnTo>
                <a:lnTo>
                  <a:pt x="163" y="556"/>
                </a:lnTo>
                <a:lnTo>
                  <a:pt x="187" y="541"/>
                </a:lnTo>
                <a:lnTo>
                  <a:pt x="211" y="537"/>
                </a:lnTo>
                <a:lnTo>
                  <a:pt x="267" y="498"/>
                </a:lnTo>
                <a:lnTo>
                  <a:pt x="309" y="498"/>
                </a:lnTo>
                <a:lnTo>
                  <a:pt x="323" y="495"/>
                </a:lnTo>
                <a:lnTo>
                  <a:pt x="341" y="483"/>
                </a:lnTo>
                <a:lnTo>
                  <a:pt x="359" y="470"/>
                </a:lnTo>
                <a:lnTo>
                  <a:pt x="370" y="443"/>
                </a:lnTo>
                <a:lnTo>
                  <a:pt x="380" y="430"/>
                </a:lnTo>
                <a:lnTo>
                  <a:pt x="396" y="399"/>
                </a:lnTo>
                <a:lnTo>
                  <a:pt x="412" y="395"/>
                </a:lnTo>
                <a:lnTo>
                  <a:pt x="426" y="381"/>
                </a:lnTo>
                <a:lnTo>
                  <a:pt x="451" y="366"/>
                </a:lnTo>
                <a:lnTo>
                  <a:pt x="472" y="356"/>
                </a:lnTo>
                <a:lnTo>
                  <a:pt x="492" y="345"/>
                </a:lnTo>
                <a:lnTo>
                  <a:pt x="505" y="345"/>
                </a:lnTo>
                <a:lnTo>
                  <a:pt x="527" y="344"/>
                </a:lnTo>
                <a:lnTo>
                  <a:pt x="538" y="331"/>
                </a:lnTo>
                <a:lnTo>
                  <a:pt x="551" y="335"/>
                </a:lnTo>
                <a:lnTo>
                  <a:pt x="569" y="345"/>
                </a:lnTo>
                <a:lnTo>
                  <a:pt x="582" y="359"/>
                </a:lnTo>
                <a:lnTo>
                  <a:pt x="599" y="361"/>
                </a:lnTo>
                <a:lnTo>
                  <a:pt x="613" y="358"/>
                </a:lnTo>
                <a:lnTo>
                  <a:pt x="626" y="342"/>
                </a:lnTo>
                <a:lnTo>
                  <a:pt x="638" y="345"/>
                </a:lnTo>
                <a:lnTo>
                  <a:pt x="666" y="309"/>
                </a:lnTo>
                <a:lnTo>
                  <a:pt x="667" y="296"/>
                </a:lnTo>
                <a:lnTo>
                  <a:pt x="685" y="301"/>
                </a:lnTo>
                <a:lnTo>
                  <a:pt x="704" y="296"/>
                </a:lnTo>
                <a:lnTo>
                  <a:pt x="719" y="298"/>
                </a:lnTo>
                <a:lnTo>
                  <a:pt x="730" y="314"/>
                </a:lnTo>
                <a:lnTo>
                  <a:pt x="733" y="331"/>
                </a:lnTo>
                <a:lnTo>
                  <a:pt x="766" y="346"/>
                </a:lnTo>
                <a:lnTo>
                  <a:pt x="781" y="355"/>
                </a:lnTo>
                <a:lnTo>
                  <a:pt x="803" y="356"/>
                </a:lnTo>
                <a:lnTo>
                  <a:pt x="820" y="349"/>
                </a:lnTo>
                <a:lnTo>
                  <a:pt x="836" y="341"/>
                </a:lnTo>
                <a:lnTo>
                  <a:pt x="864" y="308"/>
                </a:lnTo>
                <a:lnTo>
                  <a:pt x="884" y="272"/>
                </a:lnTo>
                <a:lnTo>
                  <a:pt x="889" y="257"/>
                </a:lnTo>
                <a:lnTo>
                  <a:pt x="920" y="235"/>
                </a:lnTo>
                <a:lnTo>
                  <a:pt x="950" y="226"/>
                </a:lnTo>
                <a:lnTo>
                  <a:pt x="965" y="217"/>
                </a:lnTo>
                <a:lnTo>
                  <a:pt x="973" y="201"/>
                </a:lnTo>
                <a:lnTo>
                  <a:pt x="990" y="194"/>
                </a:lnTo>
                <a:lnTo>
                  <a:pt x="1006" y="196"/>
                </a:lnTo>
                <a:lnTo>
                  <a:pt x="1020" y="192"/>
                </a:lnTo>
                <a:lnTo>
                  <a:pt x="1055" y="174"/>
                </a:lnTo>
                <a:lnTo>
                  <a:pt x="1068" y="172"/>
                </a:lnTo>
                <a:lnTo>
                  <a:pt x="1087" y="158"/>
                </a:lnTo>
                <a:lnTo>
                  <a:pt x="1126" y="158"/>
                </a:lnTo>
                <a:lnTo>
                  <a:pt x="1145" y="150"/>
                </a:lnTo>
                <a:lnTo>
                  <a:pt x="1168" y="147"/>
                </a:lnTo>
                <a:lnTo>
                  <a:pt x="1186" y="135"/>
                </a:lnTo>
                <a:lnTo>
                  <a:pt x="1197" y="121"/>
                </a:lnTo>
                <a:lnTo>
                  <a:pt x="1222" y="114"/>
                </a:lnTo>
                <a:lnTo>
                  <a:pt x="1236" y="107"/>
                </a:lnTo>
                <a:lnTo>
                  <a:pt x="1262" y="110"/>
                </a:lnTo>
                <a:lnTo>
                  <a:pt x="1285" y="102"/>
                </a:lnTo>
                <a:lnTo>
                  <a:pt x="1309" y="104"/>
                </a:lnTo>
                <a:lnTo>
                  <a:pt x="1324" y="102"/>
                </a:lnTo>
                <a:lnTo>
                  <a:pt x="1346" y="94"/>
                </a:lnTo>
                <a:lnTo>
                  <a:pt x="1360" y="96"/>
                </a:lnTo>
                <a:lnTo>
                  <a:pt x="1374" y="103"/>
                </a:lnTo>
                <a:lnTo>
                  <a:pt x="1391" y="106"/>
                </a:lnTo>
                <a:lnTo>
                  <a:pt x="1406" y="104"/>
                </a:lnTo>
                <a:lnTo>
                  <a:pt x="1477" y="108"/>
                </a:lnTo>
                <a:lnTo>
                  <a:pt x="1494" y="103"/>
                </a:lnTo>
                <a:lnTo>
                  <a:pt x="1508" y="108"/>
                </a:lnTo>
                <a:lnTo>
                  <a:pt x="1528" y="105"/>
                </a:lnTo>
                <a:lnTo>
                  <a:pt x="1547" y="105"/>
                </a:lnTo>
                <a:lnTo>
                  <a:pt x="1564" y="110"/>
                </a:lnTo>
                <a:lnTo>
                  <a:pt x="1600" y="111"/>
                </a:lnTo>
                <a:lnTo>
                  <a:pt x="1690" y="94"/>
                </a:lnTo>
                <a:lnTo>
                  <a:pt x="1705" y="91"/>
                </a:lnTo>
                <a:lnTo>
                  <a:pt x="1719" y="99"/>
                </a:lnTo>
                <a:lnTo>
                  <a:pt x="1730" y="113"/>
                </a:lnTo>
                <a:lnTo>
                  <a:pt x="1791" y="119"/>
                </a:lnTo>
                <a:lnTo>
                  <a:pt x="1839" y="93"/>
                </a:lnTo>
                <a:lnTo>
                  <a:pt x="1863" y="84"/>
                </a:lnTo>
                <a:lnTo>
                  <a:pt x="1883" y="64"/>
                </a:lnTo>
                <a:lnTo>
                  <a:pt x="1896" y="51"/>
                </a:lnTo>
                <a:lnTo>
                  <a:pt x="1917" y="38"/>
                </a:lnTo>
                <a:lnTo>
                  <a:pt x="1932" y="36"/>
                </a:lnTo>
                <a:lnTo>
                  <a:pt x="1946" y="39"/>
                </a:lnTo>
                <a:lnTo>
                  <a:pt x="1965" y="59"/>
                </a:lnTo>
                <a:lnTo>
                  <a:pt x="1988" y="73"/>
                </a:lnTo>
                <a:lnTo>
                  <a:pt x="2002" y="74"/>
                </a:lnTo>
                <a:lnTo>
                  <a:pt x="2017" y="63"/>
                </a:lnTo>
                <a:lnTo>
                  <a:pt x="2021" y="45"/>
                </a:lnTo>
                <a:lnTo>
                  <a:pt x="2047" y="58"/>
                </a:lnTo>
                <a:lnTo>
                  <a:pt x="2060" y="62"/>
                </a:lnTo>
                <a:lnTo>
                  <a:pt x="2102" y="69"/>
                </a:lnTo>
                <a:lnTo>
                  <a:pt x="2123" y="66"/>
                </a:lnTo>
                <a:lnTo>
                  <a:pt x="2138" y="62"/>
                </a:lnTo>
                <a:lnTo>
                  <a:pt x="2153" y="59"/>
                </a:lnTo>
                <a:lnTo>
                  <a:pt x="2171" y="53"/>
                </a:lnTo>
                <a:lnTo>
                  <a:pt x="2194" y="34"/>
                </a:lnTo>
                <a:lnTo>
                  <a:pt x="2237" y="20"/>
                </a:lnTo>
                <a:lnTo>
                  <a:pt x="2253" y="20"/>
                </a:lnTo>
                <a:lnTo>
                  <a:pt x="2266" y="23"/>
                </a:lnTo>
                <a:lnTo>
                  <a:pt x="2279" y="32"/>
                </a:lnTo>
                <a:lnTo>
                  <a:pt x="2296" y="31"/>
                </a:lnTo>
                <a:lnTo>
                  <a:pt x="2327" y="36"/>
                </a:lnTo>
                <a:lnTo>
                  <a:pt x="2349" y="34"/>
                </a:lnTo>
                <a:lnTo>
                  <a:pt x="2366" y="38"/>
                </a:lnTo>
                <a:lnTo>
                  <a:pt x="2385" y="34"/>
                </a:lnTo>
                <a:lnTo>
                  <a:pt x="2405" y="38"/>
                </a:lnTo>
                <a:lnTo>
                  <a:pt x="2453" y="37"/>
                </a:lnTo>
                <a:lnTo>
                  <a:pt x="2467" y="43"/>
                </a:lnTo>
                <a:lnTo>
                  <a:pt x="2486" y="49"/>
                </a:lnTo>
                <a:lnTo>
                  <a:pt x="2502" y="48"/>
                </a:lnTo>
                <a:lnTo>
                  <a:pt x="2517" y="48"/>
                </a:lnTo>
                <a:lnTo>
                  <a:pt x="2543" y="52"/>
                </a:lnTo>
                <a:lnTo>
                  <a:pt x="2569" y="51"/>
                </a:lnTo>
                <a:lnTo>
                  <a:pt x="2631" y="80"/>
                </a:lnTo>
                <a:lnTo>
                  <a:pt x="2643" y="91"/>
                </a:lnTo>
                <a:lnTo>
                  <a:pt x="2657" y="100"/>
                </a:lnTo>
                <a:lnTo>
                  <a:pt x="2671" y="108"/>
                </a:lnTo>
                <a:lnTo>
                  <a:pt x="2685" y="109"/>
                </a:lnTo>
                <a:lnTo>
                  <a:pt x="2676" y="130"/>
                </a:lnTo>
                <a:lnTo>
                  <a:pt x="2687" y="145"/>
                </a:lnTo>
                <a:lnTo>
                  <a:pt x="2728" y="169"/>
                </a:lnTo>
                <a:lnTo>
                  <a:pt x="2752" y="174"/>
                </a:lnTo>
                <a:lnTo>
                  <a:pt x="2776" y="172"/>
                </a:lnTo>
                <a:lnTo>
                  <a:pt x="2799" y="167"/>
                </a:lnTo>
                <a:lnTo>
                  <a:pt x="2811" y="167"/>
                </a:lnTo>
                <a:lnTo>
                  <a:pt x="2833" y="154"/>
                </a:lnTo>
                <a:lnTo>
                  <a:pt x="2846" y="135"/>
                </a:lnTo>
                <a:lnTo>
                  <a:pt x="2864" y="120"/>
                </a:lnTo>
                <a:lnTo>
                  <a:pt x="2880" y="117"/>
                </a:lnTo>
                <a:lnTo>
                  <a:pt x="2900" y="103"/>
                </a:lnTo>
                <a:lnTo>
                  <a:pt x="2917" y="101"/>
                </a:lnTo>
                <a:lnTo>
                  <a:pt x="2941" y="107"/>
                </a:lnTo>
                <a:lnTo>
                  <a:pt x="2956" y="108"/>
                </a:lnTo>
                <a:lnTo>
                  <a:pt x="3016" y="98"/>
                </a:lnTo>
                <a:lnTo>
                  <a:pt x="3074" y="79"/>
                </a:lnTo>
                <a:lnTo>
                  <a:pt x="3088" y="72"/>
                </a:lnTo>
                <a:lnTo>
                  <a:pt x="3096" y="52"/>
                </a:lnTo>
                <a:lnTo>
                  <a:pt x="3096" y="38"/>
                </a:lnTo>
                <a:lnTo>
                  <a:pt x="3118" y="17"/>
                </a:lnTo>
                <a:lnTo>
                  <a:pt x="3138" y="3"/>
                </a:lnTo>
                <a:lnTo>
                  <a:pt x="3155" y="0"/>
                </a:lnTo>
                <a:lnTo>
                  <a:pt x="3171" y="0"/>
                </a:lnTo>
                <a:lnTo>
                  <a:pt x="3185" y="6"/>
                </a:lnTo>
                <a:lnTo>
                  <a:pt x="3198" y="17"/>
                </a:lnTo>
                <a:lnTo>
                  <a:pt x="3209" y="31"/>
                </a:lnTo>
                <a:lnTo>
                  <a:pt x="3212" y="48"/>
                </a:lnTo>
                <a:lnTo>
                  <a:pt x="3229" y="55"/>
                </a:lnTo>
                <a:lnTo>
                  <a:pt x="3242" y="62"/>
                </a:lnTo>
                <a:lnTo>
                  <a:pt x="3296" y="67"/>
                </a:lnTo>
                <a:lnTo>
                  <a:pt x="3312" y="78"/>
                </a:lnTo>
                <a:lnTo>
                  <a:pt x="3326" y="94"/>
                </a:lnTo>
                <a:lnTo>
                  <a:pt x="3340" y="96"/>
                </a:lnTo>
                <a:lnTo>
                  <a:pt x="3381" y="87"/>
                </a:lnTo>
                <a:lnTo>
                  <a:pt x="3397" y="85"/>
                </a:lnTo>
                <a:lnTo>
                  <a:pt x="3414" y="88"/>
                </a:lnTo>
                <a:lnTo>
                  <a:pt x="3436" y="69"/>
                </a:lnTo>
                <a:lnTo>
                  <a:pt x="3450" y="55"/>
                </a:lnTo>
                <a:lnTo>
                  <a:pt x="3449" y="42"/>
                </a:lnTo>
                <a:lnTo>
                  <a:pt x="3435" y="27"/>
                </a:lnTo>
                <a:lnTo>
                  <a:pt x="3435" y="13"/>
                </a:lnTo>
                <a:lnTo>
                  <a:pt x="3450" y="19"/>
                </a:lnTo>
                <a:lnTo>
                  <a:pt x="3463" y="18"/>
                </a:lnTo>
                <a:lnTo>
                  <a:pt x="3475" y="23"/>
                </a:lnTo>
                <a:lnTo>
                  <a:pt x="3492" y="18"/>
                </a:lnTo>
                <a:lnTo>
                  <a:pt x="3503" y="32"/>
                </a:lnTo>
                <a:lnTo>
                  <a:pt x="3518" y="34"/>
                </a:lnTo>
                <a:lnTo>
                  <a:pt x="3534" y="31"/>
                </a:lnTo>
                <a:lnTo>
                  <a:pt x="3546" y="41"/>
                </a:lnTo>
                <a:lnTo>
                  <a:pt x="3567" y="62"/>
                </a:lnTo>
                <a:lnTo>
                  <a:pt x="3584" y="66"/>
                </a:lnTo>
                <a:lnTo>
                  <a:pt x="3598" y="63"/>
                </a:lnTo>
                <a:lnTo>
                  <a:pt x="3611" y="74"/>
                </a:lnTo>
                <a:lnTo>
                  <a:pt x="3628" y="73"/>
                </a:lnTo>
                <a:lnTo>
                  <a:pt x="3642" y="62"/>
                </a:lnTo>
                <a:lnTo>
                  <a:pt x="3634" y="80"/>
                </a:lnTo>
                <a:lnTo>
                  <a:pt x="3638" y="94"/>
                </a:lnTo>
                <a:lnTo>
                  <a:pt x="3632" y="106"/>
                </a:lnTo>
                <a:lnTo>
                  <a:pt x="3644" y="116"/>
                </a:lnTo>
                <a:lnTo>
                  <a:pt x="3665" y="123"/>
                </a:lnTo>
                <a:lnTo>
                  <a:pt x="3679" y="125"/>
                </a:lnTo>
                <a:lnTo>
                  <a:pt x="3729" y="114"/>
                </a:lnTo>
                <a:lnTo>
                  <a:pt x="3745" y="104"/>
                </a:lnTo>
                <a:lnTo>
                  <a:pt x="3796" y="81"/>
                </a:lnTo>
                <a:lnTo>
                  <a:pt x="3814" y="95"/>
                </a:lnTo>
                <a:lnTo>
                  <a:pt x="3831" y="94"/>
                </a:lnTo>
                <a:lnTo>
                  <a:pt x="3845" y="99"/>
                </a:lnTo>
                <a:lnTo>
                  <a:pt x="3859" y="103"/>
                </a:lnTo>
                <a:lnTo>
                  <a:pt x="3877" y="107"/>
                </a:lnTo>
                <a:lnTo>
                  <a:pt x="3926" y="91"/>
                </a:lnTo>
                <a:lnTo>
                  <a:pt x="3927" y="108"/>
                </a:lnTo>
                <a:lnTo>
                  <a:pt x="3939" y="131"/>
                </a:lnTo>
                <a:lnTo>
                  <a:pt x="3908" y="150"/>
                </a:lnTo>
                <a:lnTo>
                  <a:pt x="3882" y="151"/>
                </a:lnTo>
                <a:lnTo>
                  <a:pt x="3868" y="153"/>
                </a:lnTo>
                <a:lnTo>
                  <a:pt x="3855" y="165"/>
                </a:lnTo>
                <a:lnTo>
                  <a:pt x="3874" y="180"/>
                </a:lnTo>
                <a:lnTo>
                  <a:pt x="3871" y="195"/>
                </a:lnTo>
                <a:lnTo>
                  <a:pt x="3863" y="211"/>
                </a:lnTo>
                <a:lnTo>
                  <a:pt x="3811" y="243"/>
                </a:lnTo>
                <a:lnTo>
                  <a:pt x="3788" y="252"/>
                </a:lnTo>
                <a:lnTo>
                  <a:pt x="3769" y="268"/>
                </a:lnTo>
                <a:lnTo>
                  <a:pt x="3768" y="282"/>
                </a:lnTo>
                <a:lnTo>
                  <a:pt x="3782" y="289"/>
                </a:lnTo>
                <a:lnTo>
                  <a:pt x="3813" y="293"/>
                </a:lnTo>
                <a:lnTo>
                  <a:pt x="3827" y="299"/>
                </a:lnTo>
                <a:lnTo>
                  <a:pt x="3835" y="319"/>
                </a:lnTo>
                <a:lnTo>
                  <a:pt x="3835" y="337"/>
                </a:lnTo>
                <a:lnTo>
                  <a:pt x="3815" y="391"/>
                </a:lnTo>
                <a:lnTo>
                  <a:pt x="3814" y="409"/>
                </a:lnTo>
                <a:lnTo>
                  <a:pt x="3817" y="426"/>
                </a:lnTo>
                <a:lnTo>
                  <a:pt x="3814" y="441"/>
                </a:lnTo>
                <a:lnTo>
                  <a:pt x="3802" y="480"/>
                </a:lnTo>
                <a:lnTo>
                  <a:pt x="3800" y="505"/>
                </a:lnTo>
                <a:lnTo>
                  <a:pt x="3791" y="536"/>
                </a:lnTo>
                <a:lnTo>
                  <a:pt x="3788" y="571"/>
                </a:lnTo>
                <a:lnTo>
                  <a:pt x="3789" y="589"/>
                </a:lnTo>
                <a:lnTo>
                  <a:pt x="3793" y="604"/>
                </a:lnTo>
                <a:lnTo>
                  <a:pt x="3810" y="633"/>
                </a:lnTo>
                <a:lnTo>
                  <a:pt x="3816" y="647"/>
                </a:lnTo>
                <a:lnTo>
                  <a:pt x="3820" y="697"/>
                </a:lnTo>
                <a:lnTo>
                  <a:pt x="3820" y="710"/>
                </a:lnTo>
                <a:lnTo>
                  <a:pt x="3807" y="740"/>
                </a:lnTo>
                <a:lnTo>
                  <a:pt x="3802" y="755"/>
                </a:lnTo>
                <a:lnTo>
                  <a:pt x="3801" y="771"/>
                </a:lnTo>
                <a:lnTo>
                  <a:pt x="3803" y="788"/>
                </a:lnTo>
                <a:lnTo>
                  <a:pt x="3811" y="804"/>
                </a:lnTo>
                <a:lnTo>
                  <a:pt x="3824" y="811"/>
                </a:lnTo>
                <a:lnTo>
                  <a:pt x="3839" y="816"/>
                </a:lnTo>
                <a:lnTo>
                  <a:pt x="3848" y="834"/>
                </a:lnTo>
                <a:lnTo>
                  <a:pt x="3825" y="866"/>
                </a:lnTo>
                <a:lnTo>
                  <a:pt x="3825" y="867"/>
                </a:lnTo>
                <a:lnTo>
                  <a:pt x="119" y="867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25" name="Freeform 324">
            <a:extLst>
              <a:ext uri="{FF2B5EF4-FFF2-40B4-BE49-F238E27FC236}">
                <a16:creationId xmlns:a16="http://schemas.microsoft.com/office/drawing/2014/main" id="{852A99C8-ECB8-2D47-BCD3-15B4B82F4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2800" y="4134861"/>
            <a:ext cx="281916" cy="169720"/>
          </a:xfrm>
          <a:custGeom>
            <a:avLst/>
            <a:gdLst>
              <a:gd name="T0" fmla="*/ 689 w 1314"/>
              <a:gd name="T1" fmla="*/ 175 h 799"/>
              <a:gd name="T2" fmla="*/ 444 w 1314"/>
              <a:gd name="T3" fmla="*/ 19 h 799"/>
              <a:gd name="T4" fmla="*/ 474 w 1314"/>
              <a:gd name="T5" fmla="*/ 62 h 799"/>
              <a:gd name="T6" fmla="*/ 516 w 1314"/>
              <a:gd name="T7" fmla="*/ 73 h 799"/>
              <a:gd name="T8" fmla="*/ 587 w 1314"/>
              <a:gd name="T9" fmla="*/ 52 h 799"/>
              <a:gd name="T10" fmla="*/ 662 w 1314"/>
              <a:gd name="T11" fmla="*/ 84 h 799"/>
              <a:gd name="T12" fmla="*/ 645 w 1314"/>
              <a:gd name="T13" fmla="*/ 174 h 799"/>
              <a:gd name="T14" fmla="*/ 685 w 1314"/>
              <a:gd name="T15" fmla="*/ 224 h 799"/>
              <a:gd name="T16" fmla="*/ 757 w 1314"/>
              <a:gd name="T17" fmla="*/ 270 h 799"/>
              <a:gd name="T18" fmla="*/ 887 w 1314"/>
              <a:gd name="T19" fmla="*/ 270 h 799"/>
              <a:gd name="T20" fmla="*/ 916 w 1314"/>
              <a:gd name="T21" fmla="*/ 370 h 799"/>
              <a:gd name="T22" fmla="*/ 845 w 1314"/>
              <a:gd name="T23" fmla="*/ 442 h 799"/>
              <a:gd name="T24" fmla="*/ 948 w 1314"/>
              <a:gd name="T25" fmla="*/ 465 h 799"/>
              <a:gd name="T26" fmla="*/ 1050 w 1314"/>
              <a:gd name="T27" fmla="*/ 483 h 799"/>
              <a:gd name="T28" fmla="*/ 1131 w 1314"/>
              <a:gd name="T29" fmla="*/ 464 h 799"/>
              <a:gd name="T30" fmla="*/ 1195 w 1314"/>
              <a:gd name="T31" fmla="*/ 472 h 799"/>
              <a:gd name="T32" fmla="*/ 1169 w 1314"/>
              <a:gd name="T33" fmla="*/ 543 h 799"/>
              <a:gd name="T34" fmla="*/ 1252 w 1314"/>
              <a:gd name="T35" fmla="*/ 575 h 799"/>
              <a:gd name="T36" fmla="*/ 1220 w 1314"/>
              <a:gd name="T37" fmla="*/ 624 h 799"/>
              <a:gd name="T38" fmla="*/ 1276 w 1314"/>
              <a:gd name="T39" fmla="*/ 664 h 799"/>
              <a:gd name="T40" fmla="*/ 1269 w 1314"/>
              <a:gd name="T41" fmla="*/ 734 h 799"/>
              <a:gd name="T42" fmla="*/ 1203 w 1314"/>
              <a:gd name="T43" fmla="*/ 798 h 799"/>
              <a:gd name="T44" fmla="*/ 1108 w 1314"/>
              <a:gd name="T45" fmla="*/ 719 h 799"/>
              <a:gd name="T46" fmla="*/ 1048 w 1314"/>
              <a:gd name="T47" fmla="*/ 663 h 799"/>
              <a:gd name="T48" fmla="*/ 997 w 1314"/>
              <a:gd name="T49" fmla="*/ 624 h 799"/>
              <a:gd name="T50" fmla="*/ 913 w 1314"/>
              <a:gd name="T51" fmla="*/ 611 h 799"/>
              <a:gd name="T52" fmla="*/ 839 w 1314"/>
              <a:gd name="T53" fmla="*/ 658 h 799"/>
              <a:gd name="T54" fmla="*/ 770 w 1314"/>
              <a:gd name="T55" fmla="*/ 646 h 799"/>
              <a:gd name="T56" fmla="*/ 691 w 1314"/>
              <a:gd name="T57" fmla="*/ 631 h 799"/>
              <a:gd name="T58" fmla="*/ 634 w 1314"/>
              <a:gd name="T59" fmla="*/ 667 h 799"/>
              <a:gd name="T60" fmla="*/ 554 w 1314"/>
              <a:gd name="T61" fmla="*/ 638 h 799"/>
              <a:gd name="T62" fmla="*/ 449 w 1314"/>
              <a:gd name="T63" fmla="*/ 607 h 799"/>
              <a:gd name="T64" fmla="*/ 382 w 1314"/>
              <a:gd name="T65" fmla="*/ 640 h 799"/>
              <a:gd name="T66" fmla="*/ 254 w 1314"/>
              <a:gd name="T67" fmla="*/ 676 h 799"/>
              <a:gd name="T68" fmla="*/ 223 w 1314"/>
              <a:gd name="T69" fmla="*/ 619 h 799"/>
              <a:gd name="T70" fmla="*/ 155 w 1314"/>
              <a:gd name="T71" fmla="*/ 550 h 799"/>
              <a:gd name="T72" fmla="*/ 156 w 1314"/>
              <a:gd name="T73" fmla="*/ 497 h 799"/>
              <a:gd name="T74" fmla="*/ 144 w 1314"/>
              <a:gd name="T75" fmla="*/ 409 h 799"/>
              <a:gd name="T76" fmla="*/ 92 w 1314"/>
              <a:gd name="T77" fmla="*/ 352 h 799"/>
              <a:gd name="T78" fmla="*/ 25 w 1314"/>
              <a:gd name="T79" fmla="*/ 338 h 799"/>
              <a:gd name="T80" fmla="*/ 31 w 1314"/>
              <a:gd name="T81" fmla="*/ 279 h 799"/>
              <a:gd name="T82" fmla="*/ 113 w 1314"/>
              <a:gd name="T83" fmla="*/ 222 h 799"/>
              <a:gd name="T84" fmla="*/ 180 w 1314"/>
              <a:gd name="T85" fmla="*/ 180 h 799"/>
              <a:gd name="T86" fmla="*/ 224 w 1314"/>
              <a:gd name="T87" fmla="*/ 147 h 799"/>
              <a:gd name="T88" fmla="*/ 283 w 1314"/>
              <a:gd name="T89" fmla="*/ 126 h 799"/>
              <a:gd name="T90" fmla="*/ 327 w 1314"/>
              <a:gd name="T91" fmla="*/ 83 h 799"/>
              <a:gd name="T92" fmla="*/ 375 w 1314"/>
              <a:gd name="T93" fmla="*/ 48 h 799"/>
              <a:gd name="T94" fmla="*/ 422 w 1314"/>
              <a:gd name="T95" fmla="*/ 0 h 799"/>
              <a:gd name="T96" fmla="*/ 454 w 1314"/>
              <a:gd name="T97" fmla="*/ 87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4" h="799">
                <a:moveTo>
                  <a:pt x="704" y="186"/>
                </a:moveTo>
                <a:lnTo>
                  <a:pt x="687" y="201"/>
                </a:lnTo>
                <a:lnTo>
                  <a:pt x="679" y="189"/>
                </a:lnTo>
                <a:lnTo>
                  <a:pt x="689" y="175"/>
                </a:lnTo>
                <a:lnTo>
                  <a:pt x="703" y="173"/>
                </a:lnTo>
                <a:lnTo>
                  <a:pt x="704" y="186"/>
                </a:lnTo>
                <a:close/>
                <a:moveTo>
                  <a:pt x="422" y="0"/>
                </a:moveTo>
                <a:lnTo>
                  <a:pt x="444" y="19"/>
                </a:lnTo>
                <a:lnTo>
                  <a:pt x="449" y="33"/>
                </a:lnTo>
                <a:lnTo>
                  <a:pt x="474" y="23"/>
                </a:lnTo>
                <a:lnTo>
                  <a:pt x="501" y="26"/>
                </a:lnTo>
                <a:lnTo>
                  <a:pt x="474" y="62"/>
                </a:lnTo>
                <a:lnTo>
                  <a:pt x="477" y="77"/>
                </a:lnTo>
                <a:lnTo>
                  <a:pt x="498" y="80"/>
                </a:lnTo>
                <a:lnTo>
                  <a:pt x="495" y="67"/>
                </a:lnTo>
                <a:lnTo>
                  <a:pt x="516" y="73"/>
                </a:lnTo>
                <a:lnTo>
                  <a:pt x="530" y="76"/>
                </a:lnTo>
                <a:lnTo>
                  <a:pt x="551" y="73"/>
                </a:lnTo>
                <a:lnTo>
                  <a:pt x="567" y="72"/>
                </a:lnTo>
                <a:lnTo>
                  <a:pt x="587" y="52"/>
                </a:lnTo>
                <a:lnTo>
                  <a:pt x="604" y="69"/>
                </a:lnTo>
                <a:lnTo>
                  <a:pt x="617" y="70"/>
                </a:lnTo>
                <a:lnTo>
                  <a:pt x="648" y="83"/>
                </a:lnTo>
                <a:lnTo>
                  <a:pt x="662" y="84"/>
                </a:lnTo>
                <a:lnTo>
                  <a:pt x="675" y="81"/>
                </a:lnTo>
                <a:lnTo>
                  <a:pt x="682" y="109"/>
                </a:lnTo>
                <a:lnTo>
                  <a:pt x="652" y="158"/>
                </a:lnTo>
                <a:lnTo>
                  <a:pt x="645" y="174"/>
                </a:lnTo>
                <a:lnTo>
                  <a:pt x="643" y="191"/>
                </a:lnTo>
                <a:lnTo>
                  <a:pt x="651" y="208"/>
                </a:lnTo>
                <a:lnTo>
                  <a:pt x="668" y="218"/>
                </a:lnTo>
                <a:lnTo>
                  <a:pt x="685" y="224"/>
                </a:lnTo>
                <a:lnTo>
                  <a:pt x="693" y="235"/>
                </a:lnTo>
                <a:lnTo>
                  <a:pt x="708" y="242"/>
                </a:lnTo>
                <a:lnTo>
                  <a:pt x="732" y="261"/>
                </a:lnTo>
                <a:lnTo>
                  <a:pt x="757" y="270"/>
                </a:lnTo>
                <a:lnTo>
                  <a:pt x="844" y="274"/>
                </a:lnTo>
                <a:lnTo>
                  <a:pt x="863" y="281"/>
                </a:lnTo>
                <a:lnTo>
                  <a:pt x="875" y="274"/>
                </a:lnTo>
                <a:lnTo>
                  <a:pt x="887" y="270"/>
                </a:lnTo>
                <a:lnTo>
                  <a:pt x="905" y="278"/>
                </a:lnTo>
                <a:lnTo>
                  <a:pt x="916" y="313"/>
                </a:lnTo>
                <a:lnTo>
                  <a:pt x="915" y="336"/>
                </a:lnTo>
                <a:lnTo>
                  <a:pt x="916" y="370"/>
                </a:lnTo>
                <a:lnTo>
                  <a:pt x="894" y="394"/>
                </a:lnTo>
                <a:lnTo>
                  <a:pt x="841" y="411"/>
                </a:lnTo>
                <a:lnTo>
                  <a:pt x="828" y="433"/>
                </a:lnTo>
                <a:lnTo>
                  <a:pt x="845" y="442"/>
                </a:lnTo>
                <a:lnTo>
                  <a:pt x="877" y="429"/>
                </a:lnTo>
                <a:lnTo>
                  <a:pt x="898" y="433"/>
                </a:lnTo>
                <a:lnTo>
                  <a:pt x="928" y="458"/>
                </a:lnTo>
                <a:lnTo>
                  <a:pt x="948" y="465"/>
                </a:lnTo>
                <a:lnTo>
                  <a:pt x="968" y="465"/>
                </a:lnTo>
                <a:lnTo>
                  <a:pt x="990" y="461"/>
                </a:lnTo>
                <a:lnTo>
                  <a:pt x="1024" y="483"/>
                </a:lnTo>
                <a:lnTo>
                  <a:pt x="1050" y="483"/>
                </a:lnTo>
                <a:lnTo>
                  <a:pt x="1076" y="497"/>
                </a:lnTo>
                <a:lnTo>
                  <a:pt x="1090" y="497"/>
                </a:lnTo>
                <a:lnTo>
                  <a:pt x="1115" y="468"/>
                </a:lnTo>
                <a:lnTo>
                  <a:pt x="1131" y="464"/>
                </a:lnTo>
                <a:lnTo>
                  <a:pt x="1149" y="472"/>
                </a:lnTo>
                <a:lnTo>
                  <a:pt x="1173" y="458"/>
                </a:lnTo>
                <a:lnTo>
                  <a:pt x="1191" y="460"/>
                </a:lnTo>
                <a:lnTo>
                  <a:pt x="1195" y="472"/>
                </a:lnTo>
                <a:lnTo>
                  <a:pt x="1192" y="490"/>
                </a:lnTo>
                <a:lnTo>
                  <a:pt x="1195" y="504"/>
                </a:lnTo>
                <a:lnTo>
                  <a:pt x="1175" y="520"/>
                </a:lnTo>
                <a:lnTo>
                  <a:pt x="1169" y="543"/>
                </a:lnTo>
                <a:lnTo>
                  <a:pt x="1179" y="554"/>
                </a:lnTo>
                <a:lnTo>
                  <a:pt x="1219" y="555"/>
                </a:lnTo>
                <a:lnTo>
                  <a:pt x="1234" y="567"/>
                </a:lnTo>
                <a:lnTo>
                  <a:pt x="1252" y="575"/>
                </a:lnTo>
                <a:lnTo>
                  <a:pt x="1268" y="578"/>
                </a:lnTo>
                <a:lnTo>
                  <a:pt x="1260" y="607"/>
                </a:lnTo>
                <a:lnTo>
                  <a:pt x="1234" y="610"/>
                </a:lnTo>
                <a:lnTo>
                  <a:pt x="1220" y="624"/>
                </a:lnTo>
                <a:lnTo>
                  <a:pt x="1225" y="636"/>
                </a:lnTo>
                <a:lnTo>
                  <a:pt x="1249" y="641"/>
                </a:lnTo>
                <a:lnTo>
                  <a:pt x="1269" y="654"/>
                </a:lnTo>
                <a:lnTo>
                  <a:pt x="1276" y="664"/>
                </a:lnTo>
                <a:lnTo>
                  <a:pt x="1283" y="691"/>
                </a:lnTo>
                <a:lnTo>
                  <a:pt x="1286" y="704"/>
                </a:lnTo>
                <a:lnTo>
                  <a:pt x="1313" y="730"/>
                </a:lnTo>
                <a:lnTo>
                  <a:pt x="1269" y="734"/>
                </a:lnTo>
                <a:lnTo>
                  <a:pt x="1255" y="744"/>
                </a:lnTo>
                <a:lnTo>
                  <a:pt x="1244" y="750"/>
                </a:lnTo>
                <a:lnTo>
                  <a:pt x="1226" y="780"/>
                </a:lnTo>
                <a:lnTo>
                  <a:pt x="1203" y="798"/>
                </a:lnTo>
                <a:lnTo>
                  <a:pt x="1170" y="773"/>
                </a:lnTo>
                <a:lnTo>
                  <a:pt x="1133" y="736"/>
                </a:lnTo>
                <a:lnTo>
                  <a:pt x="1121" y="726"/>
                </a:lnTo>
                <a:lnTo>
                  <a:pt x="1108" y="719"/>
                </a:lnTo>
                <a:lnTo>
                  <a:pt x="1089" y="702"/>
                </a:lnTo>
                <a:lnTo>
                  <a:pt x="1089" y="678"/>
                </a:lnTo>
                <a:lnTo>
                  <a:pt x="1084" y="665"/>
                </a:lnTo>
                <a:lnTo>
                  <a:pt x="1048" y="663"/>
                </a:lnTo>
                <a:lnTo>
                  <a:pt x="1030" y="657"/>
                </a:lnTo>
                <a:lnTo>
                  <a:pt x="1002" y="660"/>
                </a:lnTo>
                <a:lnTo>
                  <a:pt x="995" y="646"/>
                </a:lnTo>
                <a:lnTo>
                  <a:pt x="997" y="624"/>
                </a:lnTo>
                <a:lnTo>
                  <a:pt x="985" y="600"/>
                </a:lnTo>
                <a:lnTo>
                  <a:pt x="978" y="582"/>
                </a:lnTo>
                <a:lnTo>
                  <a:pt x="955" y="578"/>
                </a:lnTo>
                <a:lnTo>
                  <a:pt x="913" y="611"/>
                </a:lnTo>
                <a:lnTo>
                  <a:pt x="891" y="648"/>
                </a:lnTo>
                <a:lnTo>
                  <a:pt x="879" y="658"/>
                </a:lnTo>
                <a:lnTo>
                  <a:pt x="860" y="653"/>
                </a:lnTo>
                <a:lnTo>
                  <a:pt x="839" y="658"/>
                </a:lnTo>
                <a:lnTo>
                  <a:pt x="821" y="649"/>
                </a:lnTo>
                <a:lnTo>
                  <a:pt x="806" y="641"/>
                </a:lnTo>
                <a:lnTo>
                  <a:pt x="795" y="660"/>
                </a:lnTo>
                <a:lnTo>
                  <a:pt x="770" y="646"/>
                </a:lnTo>
                <a:lnTo>
                  <a:pt x="761" y="630"/>
                </a:lnTo>
                <a:lnTo>
                  <a:pt x="720" y="607"/>
                </a:lnTo>
                <a:lnTo>
                  <a:pt x="698" y="617"/>
                </a:lnTo>
                <a:lnTo>
                  <a:pt x="691" y="631"/>
                </a:lnTo>
                <a:lnTo>
                  <a:pt x="675" y="649"/>
                </a:lnTo>
                <a:lnTo>
                  <a:pt x="661" y="656"/>
                </a:lnTo>
                <a:lnTo>
                  <a:pt x="649" y="665"/>
                </a:lnTo>
                <a:lnTo>
                  <a:pt x="634" y="667"/>
                </a:lnTo>
                <a:lnTo>
                  <a:pt x="604" y="652"/>
                </a:lnTo>
                <a:lnTo>
                  <a:pt x="586" y="652"/>
                </a:lnTo>
                <a:lnTo>
                  <a:pt x="569" y="644"/>
                </a:lnTo>
                <a:lnTo>
                  <a:pt x="554" y="638"/>
                </a:lnTo>
                <a:lnTo>
                  <a:pt x="543" y="628"/>
                </a:lnTo>
                <a:lnTo>
                  <a:pt x="526" y="619"/>
                </a:lnTo>
                <a:lnTo>
                  <a:pt x="502" y="612"/>
                </a:lnTo>
                <a:lnTo>
                  <a:pt x="449" y="607"/>
                </a:lnTo>
                <a:lnTo>
                  <a:pt x="436" y="610"/>
                </a:lnTo>
                <a:lnTo>
                  <a:pt x="410" y="628"/>
                </a:lnTo>
                <a:lnTo>
                  <a:pt x="397" y="639"/>
                </a:lnTo>
                <a:lnTo>
                  <a:pt x="382" y="640"/>
                </a:lnTo>
                <a:lnTo>
                  <a:pt x="370" y="658"/>
                </a:lnTo>
                <a:lnTo>
                  <a:pt x="327" y="674"/>
                </a:lnTo>
                <a:lnTo>
                  <a:pt x="286" y="670"/>
                </a:lnTo>
                <a:lnTo>
                  <a:pt x="254" y="676"/>
                </a:lnTo>
                <a:lnTo>
                  <a:pt x="238" y="675"/>
                </a:lnTo>
                <a:lnTo>
                  <a:pt x="244" y="649"/>
                </a:lnTo>
                <a:lnTo>
                  <a:pt x="226" y="632"/>
                </a:lnTo>
                <a:lnTo>
                  <a:pt x="223" y="619"/>
                </a:lnTo>
                <a:lnTo>
                  <a:pt x="193" y="599"/>
                </a:lnTo>
                <a:lnTo>
                  <a:pt x="176" y="590"/>
                </a:lnTo>
                <a:lnTo>
                  <a:pt x="173" y="558"/>
                </a:lnTo>
                <a:lnTo>
                  <a:pt x="155" y="550"/>
                </a:lnTo>
                <a:lnTo>
                  <a:pt x="142" y="542"/>
                </a:lnTo>
                <a:lnTo>
                  <a:pt x="147" y="524"/>
                </a:lnTo>
                <a:lnTo>
                  <a:pt x="158" y="512"/>
                </a:lnTo>
                <a:lnTo>
                  <a:pt x="156" y="497"/>
                </a:lnTo>
                <a:lnTo>
                  <a:pt x="162" y="465"/>
                </a:lnTo>
                <a:lnTo>
                  <a:pt x="157" y="455"/>
                </a:lnTo>
                <a:lnTo>
                  <a:pt x="159" y="440"/>
                </a:lnTo>
                <a:lnTo>
                  <a:pt x="144" y="409"/>
                </a:lnTo>
                <a:lnTo>
                  <a:pt x="134" y="397"/>
                </a:lnTo>
                <a:lnTo>
                  <a:pt x="113" y="382"/>
                </a:lnTo>
                <a:lnTo>
                  <a:pt x="101" y="367"/>
                </a:lnTo>
                <a:lnTo>
                  <a:pt x="92" y="352"/>
                </a:lnTo>
                <a:lnTo>
                  <a:pt x="70" y="338"/>
                </a:lnTo>
                <a:lnTo>
                  <a:pt x="55" y="334"/>
                </a:lnTo>
                <a:lnTo>
                  <a:pt x="39" y="334"/>
                </a:lnTo>
                <a:lnTo>
                  <a:pt x="25" y="338"/>
                </a:lnTo>
                <a:lnTo>
                  <a:pt x="7" y="326"/>
                </a:lnTo>
                <a:lnTo>
                  <a:pt x="0" y="314"/>
                </a:lnTo>
                <a:lnTo>
                  <a:pt x="19" y="285"/>
                </a:lnTo>
                <a:lnTo>
                  <a:pt x="31" y="279"/>
                </a:lnTo>
                <a:lnTo>
                  <a:pt x="82" y="263"/>
                </a:lnTo>
                <a:lnTo>
                  <a:pt x="94" y="253"/>
                </a:lnTo>
                <a:lnTo>
                  <a:pt x="102" y="234"/>
                </a:lnTo>
                <a:lnTo>
                  <a:pt x="113" y="222"/>
                </a:lnTo>
                <a:lnTo>
                  <a:pt x="139" y="207"/>
                </a:lnTo>
                <a:lnTo>
                  <a:pt x="152" y="198"/>
                </a:lnTo>
                <a:lnTo>
                  <a:pt x="161" y="186"/>
                </a:lnTo>
                <a:lnTo>
                  <a:pt x="180" y="180"/>
                </a:lnTo>
                <a:lnTo>
                  <a:pt x="191" y="170"/>
                </a:lnTo>
                <a:lnTo>
                  <a:pt x="191" y="154"/>
                </a:lnTo>
                <a:lnTo>
                  <a:pt x="205" y="144"/>
                </a:lnTo>
                <a:lnTo>
                  <a:pt x="224" y="147"/>
                </a:lnTo>
                <a:lnTo>
                  <a:pt x="237" y="143"/>
                </a:lnTo>
                <a:lnTo>
                  <a:pt x="244" y="129"/>
                </a:lnTo>
                <a:lnTo>
                  <a:pt x="268" y="130"/>
                </a:lnTo>
                <a:lnTo>
                  <a:pt x="283" y="126"/>
                </a:lnTo>
                <a:lnTo>
                  <a:pt x="291" y="111"/>
                </a:lnTo>
                <a:lnTo>
                  <a:pt x="311" y="113"/>
                </a:lnTo>
                <a:lnTo>
                  <a:pt x="316" y="92"/>
                </a:lnTo>
                <a:lnTo>
                  <a:pt x="327" y="83"/>
                </a:lnTo>
                <a:lnTo>
                  <a:pt x="342" y="82"/>
                </a:lnTo>
                <a:lnTo>
                  <a:pt x="385" y="62"/>
                </a:lnTo>
                <a:lnTo>
                  <a:pt x="393" y="51"/>
                </a:lnTo>
                <a:lnTo>
                  <a:pt x="375" y="48"/>
                </a:lnTo>
                <a:lnTo>
                  <a:pt x="373" y="34"/>
                </a:lnTo>
                <a:lnTo>
                  <a:pt x="403" y="24"/>
                </a:lnTo>
                <a:lnTo>
                  <a:pt x="413" y="19"/>
                </a:lnTo>
                <a:lnTo>
                  <a:pt x="422" y="0"/>
                </a:lnTo>
                <a:close/>
                <a:moveTo>
                  <a:pt x="463" y="108"/>
                </a:moveTo>
                <a:lnTo>
                  <a:pt x="475" y="105"/>
                </a:lnTo>
                <a:lnTo>
                  <a:pt x="466" y="84"/>
                </a:lnTo>
                <a:lnTo>
                  <a:pt x="454" y="87"/>
                </a:lnTo>
                <a:lnTo>
                  <a:pt x="457" y="105"/>
                </a:lnTo>
                <a:lnTo>
                  <a:pt x="463" y="1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26" name="Freeform 325">
            <a:extLst>
              <a:ext uri="{FF2B5EF4-FFF2-40B4-BE49-F238E27FC236}">
                <a16:creationId xmlns:a16="http://schemas.microsoft.com/office/drawing/2014/main" id="{3EE689D5-7B0D-D143-8F6F-31861DD08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968893"/>
            <a:ext cx="220092" cy="347877"/>
          </a:xfrm>
          <a:custGeom>
            <a:avLst/>
            <a:gdLst>
              <a:gd name="T0" fmla="*/ 986 w 1041"/>
              <a:gd name="T1" fmla="*/ 1247 h 1636"/>
              <a:gd name="T2" fmla="*/ 940 w 1041"/>
              <a:gd name="T3" fmla="*/ 1349 h 1636"/>
              <a:gd name="T4" fmla="*/ 911 w 1041"/>
              <a:gd name="T5" fmla="*/ 1476 h 1636"/>
              <a:gd name="T6" fmla="*/ 858 w 1041"/>
              <a:gd name="T7" fmla="*/ 1458 h 1636"/>
              <a:gd name="T8" fmla="*/ 812 w 1041"/>
              <a:gd name="T9" fmla="*/ 1392 h 1636"/>
              <a:gd name="T10" fmla="*/ 770 w 1041"/>
              <a:gd name="T11" fmla="*/ 1339 h 1636"/>
              <a:gd name="T12" fmla="*/ 773 w 1041"/>
              <a:gd name="T13" fmla="*/ 1254 h 1636"/>
              <a:gd name="T14" fmla="*/ 693 w 1041"/>
              <a:gd name="T15" fmla="*/ 1250 h 1636"/>
              <a:gd name="T16" fmla="*/ 579 w 1041"/>
              <a:gd name="T17" fmla="*/ 1247 h 1636"/>
              <a:gd name="T18" fmla="*/ 455 w 1041"/>
              <a:gd name="T19" fmla="*/ 1211 h 1636"/>
              <a:gd name="T20" fmla="*/ 492 w 1041"/>
              <a:gd name="T21" fmla="*/ 1162 h 1636"/>
              <a:gd name="T22" fmla="*/ 453 w 1041"/>
              <a:gd name="T23" fmla="*/ 1056 h 1636"/>
              <a:gd name="T24" fmla="*/ 291 w 1041"/>
              <a:gd name="T25" fmla="*/ 1028 h 1636"/>
              <a:gd name="T26" fmla="*/ 221 w 1041"/>
              <a:gd name="T27" fmla="*/ 973 h 1636"/>
              <a:gd name="T28" fmla="*/ 247 w 1041"/>
              <a:gd name="T29" fmla="*/ 863 h 1636"/>
              <a:gd name="T30" fmla="*/ 152 w 1041"/>
              <a:gd name="T31" fmla="*/ 851 h 1636"/>
              <a:gd name="T32" fmla="*/ 76 w 1041"/>
              <a:gd name="T33" fmla="*/ 862 h 1636"/>
              <a:gd name="T34" fmla="*/ 58 w 1041"/>
              <a:gd name="T35" fmla="*/ 804 h 1636"/>
              <a:gd name="T36" fmla="*/ 62 w 1041"/>
              <a:gd name="T37" fmla="*/ 671 h 1636"/>
              <a:gd name="T38" fmla="*/ 179 w 1041"/>
              <a:gd name="T39" fmla="*/ 659 h 1636"/>
              <a:gd name="T40" fmla="*/ 253 w 1041"/>
              <a:gd name="T41" fmla="*/ 691 h 1636"/>
              <a:gd name="T42" fmla="*/ 368 w 1041"/>
              <a:gd name="T43" fmla="*/ 634 h 1636"/>
              <a:gd name="T44" fmla="*/ 479 w 1041"/>
              <a:gd name="T45" fmla="*/ 651 h 1636"/>
              <a:gd name="T46" fmla="*/ 492 w 1041"/>
              <a:gd name="T47" fmla="*/ 560 h 1636"/>
              <a:gd name="T48" fmla="*/ 426 w 1041"/>
              <a:gd name="T49" fmla="*/ 505 h 1636"/>
              <a:gd name="T50" fmla="*/ 316 w 1041"/>
              <a:gd name="T51" fmla="*/ 473 h 1636"/>
              <a:gd name="T52" fmla="*/ 259 w 1041"/>
              <a:gd name="T53" fmla="*/ 422 h 1636"/>
              <a:gd name="T54" fmla="*/ 314 w 1041"/>
              <a:gd name="T55" fmla="*/ 318 h 1636"/>
              <a:gd name="T56" fmla="*/ 388 w 1041"/>
              <a:gd name="T57" fmla="*/ 307 h 1636"/>
              <a:gd name="T58" fmla="*/ 476 w 1041"/>
              <a:gd name="T59" fmla="*/ 330 h 1636"/>
              <a:gd name="T60" fmla="*/ 573 w 1041"/>
              <a:gd name="T61" fmla="*/ 353 h 1636"/>
              <a:gd name="T62" fmla="*/ 637 w 1041"/>
              <a:gd name="T63" fmla="*/ 416 h 1636"/>
              <a:gd name="T64" fmla="*/ 756 w 1041"/>
              <a:gd name="T65" fmla="*/ 417 h 1636"/>
              <a:gd name="T66" fmla="*/ 842 w 1041"/>
              <a:gd name="T67" fmla="*/ 350 h 1636"/>
              <a:gd name="T68" fmla="*/ 851 w 1041"/>
              <a:gd name="T69" fmla="*/ 226 h 1636"/>
              <a:gd name="T70" fmla="*/ 907 w 1041"/>
              <a:gd name="T71" fmla="*/ 72 h 1636"/>
              <a:gd name="T72" fmla="*/ 1011 w 1041"/>
              <a:gd name="T73" fmla="*/ 35 h 1636"/>
              <a:gd name="T74" fmla="*/ 344 w 1041"/>
              <a:gd name="T75" fmla="*/ 1419 h 1636"/>
              <a:gd name="T76" fmla="*/ 412 w 1041"/>
              <a:gd name="T77" fmla="*/ 1441 h 1636"/>
              <a:gd name="T78" fmla="*/ 525 w 1041"/>
              <a:gd name="T79" fmla="*/ 1364 h 1636"/>
              <a:gd name="T80" fmla="*/ 580 w 1041"/>
              <a:gd name="T81" fmla="*/ 1442 h 1636"/>
              <a:gd name="T82" fmla="*/ 664 w 1041"/>
              <a:gd name="T83" fmla="*/ 1473 h 1636"/>
              <a:gd name="T84" fmla="*/ 781 w 1041"/>
              <a:gd name="T85" fmla="*/ 1580 h 1636"/>
              <a:gd name="T86" fmla="*/ 611 w 1041"/>
              <a:gd name="T87" fmla="*/ 1624 h 1636"/>
              <a:gd name="T88" fmla="*/ 536 w 1041"/>
              <a:gd name="T89" fmla="*/ 1624 h 1636"/>
              <a:gd name="T90" fmla="*/ 472 w 1041"/>
              <a:gd name="T91" fmla="*/ 1575 h 1636"/>
              <a:gd name="T92" fmla="*/ 345 w 1041"/>
              <a:gd name="T93" fmla="*/ 1538 h 1636"/>
              <a:gd name="T94" fmla="*/ 250 w 1041"/>
              <a:gd name="T95" fmla="*/ 1477 h 1636"/>
              <a:gd name="T96" fmla="*/ 276 w 1041"/>
              <a:gd name="T97" fmla="*/ 1399 h 1636"/>
              <a:gd name="T98" fmla="*/ 44 w 1041"/>
              <a:gd name="T99" fmla="*/ 866 h 1636"/>
              <a:gd name="T100" fmla="*/ 260 w 1041"/>
              <a:gd name="T101" fmla="*/ 962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41" h="1636">
                <a:moveTo>
                  <a:pt x="1040" y="1146"/>
                </a:moveTo>
                <a:lnTo>
                  <a:pt x="1034" y="1172"/>
                </a:lnTo>
                <a:lnTo>
                  <a:pt x="1020" y="1201"/>
                </a:lnTo>
                <a:lnTo>
                  <a:pt x="996" y="1230"/>
                </a:lnTo>
                <a:lnTo>
                  <a:pt x="986" y="1247"/>
                </a:lnTo>
                <a:lnTo>
                  <a:pt x="984" y="1280"/>
                </a:lnTo>
                <a:lnTo>
                  <a:pt x="986" y="1298"/>
                </a:lnTo>
                <a:lnTo>
                  <a:pt x="970" y="1330"/>
                </a:lnTo>
                <a:lnTo>
                  <a:pt x="952" y="1334"/>
                </a:lnTo>
                <a:lnTo>
                  <a:pt x="940" y="1349"/>
                </a:lnTo>
                <a:lnTo>
                  <a:pt x="938" y="1374"/>
                </a:lnTo>
                <a:lnTo>
                  <a:pt x="931" y="1389"/>
                </a:lnTo>
                <a:lnTo>
                  <a:pt x="931" y="1412"/>
                </a:lnTo>
                <a:lnTo>
                  <a:pt x="914" y="1438"/>
                </a:lnTo>
                <a:lnTo>
                  <a:pt x="911" y="1476"/>
                </a:lnTo>
                <a:lnTo>
                  <a:pt x="904" y="1497"/>
                </a:lnTo>
                <a:lnTo>
                  <a:pt x="896" y="1509"/>
                </a:lnTo>
                <a:lnTo>
                  <a:pt x="870" y="1495"/>
                </a:lnTo>
                <a:lnTo>
                  <a:pt x="862" y="1481"/>
                </a:lnTo>
                <a:lnTo>
                  <a:pt x="858" y="1458"/>
                </a:lnTo>
                <a:lnTo>
                  <a:pt x="847" y="1436"/>
                </a:lnTo>
                <a:lnTo>
                  <a:pt x="837" y="1424"/>
                </a:lnTo>
                <a:lnTo>
                  <a:pt x="815" y="1422"/>
                </a:lnTo>
                <a:lnTo>
                  <a:pt x="798" y="1406"/>
                </a:lnTo>
                <a:lnTo>
                  <a:pt x="812" y="1392"/>
                </a:lnTo>
                <a:lnTo>
                  <a:pt x="835" y="1391"/>
                </a:lnTo>
                <a:lnTo>
                  <a:pt x="847" y="1371"/>
                </a:lnTo>
                <a:lnTo>
                  <a:pt x="830" y="1357"/>
                </a:lnTo>
                <a:lnTo>
                  <a:pt x="812" y="1349"/>
                </a:lnTo>
                <a:lnTo>
                  <a:pt x="770" y="1339"/>
                </a:lnTo>
                <a:lnTo>
                  <a:pt x="747" y="1325"/>
                </a:lnTo>
                <a:lnTo>
                  <a:pt x="753" y="1302"/>
                </a:lnTo>
                <a:lnTo>
                  <a:pt x="773" y="1286"/>
                </a:lnTo>
                <a:lnTo>
                  <a:pt x="770" y="1272"/>
                </a:lnTo>
                <a:lnTo>
                  <a:pt x="773" y="1254"/>
                </a:lnTo>
                <a:lnTo>
                  <a:pt x="769" y="1242"/>
                </a:lnTo>
                <a:lnTo>
                  <a:pt x="751" y="1240"/>
                </a:lnTo>
                <a:lnTo>
                  <a:pt x="733" y="1251"/>
                </a:lnTo>
                <a:lnTo>
                  <a:pt x="709" y="1246"/>
                </a:lnTo>
                <a:lnTo>
                  <a:pt x="693" y="1250"/>
                </a:lnTo>
                <a:lnTo>
                  <a:pt x="678" y="1272"/>
                </a:lnTo>
                <a:lnTo>
                  <a:pt x="661" y="1280"/>
                </a:lnTo>
                <a:lnTo>
                  <a:pt x="641" y="1269"/>
                </a:lnTo>
                <a:lnTo>
                  <a:pt x="615" y="1268"/>
                </a:lnTo>
                <a:lnTo>
                  <a:pt x="579" y="1247"/>
                </a:lnTo>
                <a:lnTo>
                  <a:pt x="546" y="1247"/>
                </a:lnTo>
                <a:lnTo>
                  <a:pt x="526" y="1247"/>
                </a:lnTo>
                <a:lnTo>
                  <a:pt x="506" y="1240"/>
                </a:lnTo>
                <a:lnTo>
                  <a:pt x="476" y="1215"/>
                </a:lnTo>
                <a:lnTo>
                  <a:pt x="455" y="1211"/>
                </a:lnTo>
                <a:lnTo>
                  <a:pt x="423" y="1224"/>
                </a:lnTo>
                <a:lnTo>
                  <a:pt x="406" y="1215"/>
                </a:lnTo>
                <a:lnTo>
                  <a:pt x="419" y="1193"/>
                </a:lnTo>
                <a:lnTo>
                  <a:pt x="472" y="1176"/>
                </a:lnTo>
                <a:lnTo>
                  <a:pt x="492" y="1162"/>
                </a:lnTo>
                <a:lnTo>
                  <a:pt x="489" y="1131"/>
                </a:lnTo>
                <a:lnTo>
                  <a:pt x="494" y="1107"/>
                </a:lnTo>
                <a:lnTo>
                  <a:pt x="487" y="1067"/>
                </a:lnTo>
                <a:lnTo>
                  <a:pt x="471" y="1054"/>
                </a:lnTo>
                <a:lnTo>
                  <a:pt x="453" y="1056"/>
                </a:lnTo>
                <a:lnTo>
                  <a:pt x="441" y="1063"/>
                </a:lnTo>
                <a:lnTo>
                  <a:pt x="422" y="1056"/>
                </a:lnTo>
                <a:lnTo>
                  <a:pt x="335" y="1052"/>
                </a:lnTo>
                <a:lnTo>
                  <a:pt x="310" y="1043"/>
                </a:lnTo>
                <a:lnTo>
                  <a:pt x="291" y="1028"/>
                </a:lnTo>
                <a:lnTo>
                  <a:pt x="274" y="1021"/>
                </a:lnTo>
                <a:lnTo>
                  <a:pt x="266" y="1009"/>
                </a:lnTo>
                <a:lnTo>
                  <a:pt x="246" y="1000"/>
                </a:lnTo>
                <a:lnTo>
                  <a:pt x="229" y="990"/>
                </a:lnTo>
                <a:lnTo>
                  <a:pt x="221" y="973"/>
                </a:lnTo>
                <a:lnTo>
                  <a:pt x="223" y="956"/>
                </a:lnTo>
                <a:lnTo>
                  <a:pt x="230" y="940"/>
                </a:lnTo>
                <a:lnTo>
                  <a:pt x="257" y="904"/>
                </a:lnTo>
                <a:lnTo>
                  <a:pt x="258" y="872"/>
                </a:lnTo>
                <a:lnTo>
                  <a:pt x="247" y="863"/>
                </a:lnTo>
                <a:lnTo>
                  <a:pt x="233" y="868"/>
                </a:lnTo>
                <a:lnTo>
                  <a:pt x="206" y="855"/>
                </a:lnTo>
                <a:lnTo>
                  <a:pt x="187" y="854"/>
                </a:lnTo>
                <a:lnTo>
                  <a:pt x="179" y="837"/>
                </a:lnTo>
                <a:lnTo>
                  <a:pt x="152" y="851"/>
                </a:lnTo>
                <a:lnTo>
                  <a:pt x="129" y="855"/>
                </a:lnTo>
                <a:lnTo>
                  <a:pt x="115" y="860"/>
                </a:lnTo>
                <a:lnTo>
                  <a:pt x="94" y="855"/>
                </a:lnTo>
                <a:lnTo>
                  <a:pt x="73" y="849"/>
                </a:lnTo>
                <a:lnTo>
                  <a:pt x="76" y="862"/>
                </a:lnTo>
                <a:lnTo>
                  <a:pt x="62" y="864"/>
                </a:lnTo>
                <a:lnTo>
                  <a:pt x="52" y="844"/>
                </a:lnTo>
                <a:lnTo>
                  <a:pt x="82" y="831"/>
                </a:lnTo>
                <a:lnTo>
                  <a:pt x="85" y="812"/>
                </a:lnTo>
                <a:lnTo>
                  <a:pt x="58" y="804"/>
                </a:lnTo>
                <a:lnTo>
                  <a:pt x="33" y="814"/>
                </a:lnTo>
                <a:lnTo>
                  <a:pt x="22" y="801"/>
                </a:lnTo>
                <a:lnTo>
                  <a:pt x="0" y="782"/>
                </a:lnTo>
                <a:lnTo>
                  <a:pt x="44" y="683"/>
                </a:lnTo>
                <a:lnTo>
                  <a:pt x="62" y="671"/>
                </a:lnTo>
                <a:lnTo>
                  <a:pt x="86" y="671"/>
                </a:lnTo>
                <a:lnTo>
                  <a:pt x="96" y="666"/>
                </a:lnTo>
                <a:lnTo>
                  <a:pt x="109" y="657"/>
                </a:lnTo>
                <a:lnTo>
                  <a:pt x="129" y="664"/>
                </a:lnTo>
                <a:lnTo>
                  <a:pt x="179" y="659"/>
                </a:lnTo>
                <a:lnTo>
                  <a:pt x="200" y="653"/>
                </a:lnTo>
                <a:lnTo>
                  <a:pt x="198" y="676"/>
                </a:lnTo>
                <a:lnTo>
                  <a:pt x="210" y="684"/>
                </a:lnTo>
                <a:lnTo>
                  <a:pt x="227" y="689"/>
                </a:lnTo>
                <a:lnTo>
                  <a:pt x="253" y="691"/>
                </a:lnTo>
                <a:lnTo>
                  <a:pt x="304" y="684"/>
                </a:lnTo>
                <a:lnTo>
                  <a:pt x="319" y="678"/>
                </a:lnTo>
                <a:lnTo>
                  <a:pt x="330" y="669"/>
                </a:lnTo>
                <a:lnTo>
                  <a:pt x="341" y="650"/>
                </a:lnTo>
                <a:lnTo>
                  <a:pt x="368" y="634"/>
                </a:lnTo>
                <a:lnTo>
                  <a:pt x="395" y="642"/>
                </a:lnTo>
                <a:lnTo>
                  <a:pt x="419" y="649"/>
                </a:lnTo>
                <a:lnTo>
                  <a:pt x="447" y="646"/>
                </a:lnTo>
                <a:lnTo>
                  <a:pt x="467" y="654"/>
                </a:lnTo>
                <a:lnTo>
                  <a:pt x="479" y="651"/>
                </a:lnTo>
                <a:lnTo>
                  <a:pt x="479" y="630"/>
                </a:lnTo>
                <a:lnTo>
                  <a:pt x="501" y="615"/>
                </a:lnTo>
                <a:lnTo>
                  <a:pt x="499" y="590"/>
                </a:lnTo>
                <a:lnTo>
                  <a:pt x="494" y="575"/>
                </a:lnTo>
                <a:lnTo>
                  <a:pt x="492" y="560"/>
                </a:lnTo>
                <a:lnTo>
                  <a:pt x="490" y="540"/>
                </a:lnTo>
                <a:lnTo>
                  <a:pt x="490" y="526"/>
                </a:lnTo>
                <a:lnTo>
                  <a:pt x="473" y="516"/>
                </a:lnTo>
                <a:lnTo>
                  <a:pt x="458" y="510"/>
                </a:lnTo>
                <a:lnTo>
                  <a:pt x="426" y="505"/>
                </a:lnTo>
                <a:lnTo>
                  <a:pt x="392" y="508"/>
                </a:lnTo>
                <a:lnTo>
                  <a:pt x="373" y="501"/>
                </a:lnTo>
                <a:lnTo>
                  <a:pt x="342" y="501"/>
                </a:lnTo>
                <a:lnTo>
                  <a:pt x="327" y="490"/>
                </a:lnTo>
                <a:lnTo>
                  <a:pt x="316" y="473"/>
                </a:lnTo>
                <a:lnTo>
                  <a:pt x="303" y="463"/>
                </a:lnTo>
                <a:lnTo>
                  <a:pt x="296" y="476"/>
                </a:lnTo>
                <a:lnTo>
                  <a:pt x="273" y="457"/>
                </a:lnTo>
                <a:lnTo>
                  <a:pt x="263" y="437"/>
                </a:lnTo>
                <a:lnTo>
                  <a:pt x="259" y="422"/>
                </a:lnTo>
                <a:lnTo>
                  <a:pt x="267" y="409"/>
                </a:lnTo>
                <a:lnTo>
                  <a:pt x="282" y="405"/>
                </a:lnTo>
                <a:lnTo>
                  <a:pt x="299" y="367"/>
                </a:lnTo>
                <a:lnTo>
                  <a:pt x="299" y="324"/>
                </a:lnTo>
                <a:lnTo>
                  <a:pt x="314" y="318"/>
                </a:lnTo>
                <a:lnTo>
                  <a:pt x="328" y="313"/>
                </a:lnTo>
                <a:lnTo>
                  <a:pt x="346" y="337"/>
                </a:lnTo>
                <a:lnTo>
                  <a:pt x="359" y="345"/>
                </a:lnTo>
                <a:lnTo>
                  <a:pt x="377" y="317"/>
                </a:lnTo>
                <a:lnTo>
                  <a:pt x="388" y="307"/>
                </a:lnTo>
                <a:lnTo>
                  <a:pt x="395" y="292"/>
                </a:lnTo>
                <a:lnTo>
                  <a:pt x="409" y="310"/>
                </a:lnTo>
                <a:lnTo>
                  <a:pt x="445" y="325"/>
                </a:lnTo>
                <a:lnTo>
                  <a:pt x="464" y="321"/>
                </a:lnTo>
                <a:lnTo>
                  <a:pt x="476" y="330"/>
                </a:lnTo>
                <a:lnTo>
                  <a:pt x="505" y="340"/>
                </a:lnTo>
                <a:lnTo>
                  <a:pt x="518" y="348"/>
                </a:lnTo>
                <a:lnTo>
                  <a:pt x="526" y="359"/>
                </a:lnTo>
                <a:lnTo>
                  <a:pt x="545" y="356"/>
                </a:lnTo>
                <a:lnTo>
                  <a:pt x="573" y="353"/>
                </a:lnTo>
                <a:lnTo>
                  <a:pt x="582" y="364"/>
                </a:lnTo>
                <a:lnTo>
                  <a:pt x="599" y="373"/>
                </a:lnTo>
                <a:lnTo>
                  <a:pt x="617" y="383"/>
                </a:lnTo>
                <a:lnTo>
                  <a:pt x="628" y="395"/>
                </a:lnTo>
                <a:lnTo>
                  <a:pt x="637" y="416"/>
                </a:lnTo>
                <a:lnTo>
                  <a:pt x="652" y="427"/>
                </a:lnTo>
                <a:lnTo>
                  <a:pt x="681" y="428"/>
                </a:lnTo>
                <a:lnTo>
                  <a:pt x="722" y="413"/>
                </a:lnTo>
                <a:lnTo>
                  <a:pt x="743" y="419"/>
                </a:lnTo>
                <a:lnTo>
                  <a:pt x="756" y="417"/>
                </a:lnTo>
                <a:lnTo>
                  <a:pt x="767" y="399"/>
                </a:lnTo>
                <a:lnTo>
                  <a:pt x="803" y="395"/>
                </a:lnTo>
                <a:lnTo>
                  <a:pt x="833" y="377"/>
                </a:lnTo>
                <a:lnTo>
                  <a:pt x="843" y="367"/>
                </a:lnTo>
                <a:lnTo>
                  <a:pt x="842" y="350"/>
                </a:lnTo>
                <a:lnTo>
                  <a:pt x="833" y="334"/>
                </a:lnTo>
                <a:lnTo>
                  <a:pt x="838" y="316"/>
                </a:lnTo>
                <a:lnTo>
                  <a:pt x="835" y="300"/>
                </a:lnTo>
                <a:lnTo>
                  <a:pt x="844" y="251"/>
                </a:lnTo>
                <a:lnTo>
                  <a:pt x="851" y="226"/>
                </a:lnTo>
                <a:lnTo>
                  <a:pt x="879" y="201"/>
                </a:lnTo>
                <a:lnTo>
                  <a:pt x="893" y="169"/>
                </a:lnTo>
                <a:lnTo>
                  <a:pt x="910" y="139"/>
                </a:lnTo>
                <a:lnTo>
                  <a:pt x="912" y="113"/>
                </a:lnTo>
                <a:lnTo>
                  <a:pt x="907" y="72"/>
                </a:lnTo>
                <a:lnTo>
                  <a:pt x="913" y="31"/>
                </a:lnTo>
                <a:lnTo>
                  <a:pt x="915" y="0"/>
                </a:lnTo>
                <a:lnTo>
                  <a:pt x="931" y="2"/>
                </a:lnTo>
                <a:lnTo>
                  <a:pt x="989" y="27"/>
                </a:lnTo>
                <a:lnTo>
                  <a:pt x="1011" y="35"/>
                </a:lnTo>
                <a:lnTo>
                  <a:pt x="1040" y="51"/>
                </a:lnTo>
                <a:lnTo>
                  <a:pt x="1040" y="1146"/>
                </a:lnTo>
                <a:close/>
                <a:moveTo>
                  <a:pt x="298" y="1389"/>
                </a:moveTo>
                <a:lnTo>
                  <a:pt x="334" y="1406"/>
                </a:lnTo>
                <a:lnTo>
                  <a:pt x="344" y="1419"/>
                </a:lnTo>
                <a:lnTo>
                  <a:pt x="352" y="1444"/>
                </a:lnTo>
                <a:lnTo>
                  <a:pt x="373" y="1442"/>
                </a:lnTo>
                <a:lnTo>
                  <a:pt x="384" y="1423"/>
                </a:lnTo>
                <a:lnTo>
                  <a:pt x="399" y="1431"/>
                </a:lnTo>
                <a:lnTo>
                  <a:pt x="412" y="1441"/>
                </a:lnTo>
                <a:lnTo>
                  <a:pt x="432" y="1435"/>
                </a:lnTo>
                <a:lnTo>
                  <a:pt x="452" y="1439"/>
                </a:lnTo>
                <a:lnTo>
                  <a:pt x="465" y="1433"/>
                </a:lnTo>
                <a:lnTo>
                  <a:pt x="485" y="1401"/>
                </a:lnTo>
                <a:lnTo>
                  <a:pt x="525" y="1364"/>
                </a:lnTo>
                <a:lnTo>
                  <a:pt x="542" y="1359"/>
                </a:lnTo>
                <a:lnTo>
                  <a:pt x="559" y="1371"/>
                </a:lnTo>
                <a:lnTo>
                  <a:pt x="574" y="1399"/>
                </a:lnTo>
                <a:lnTo>
                  <a:pt x="573" y="1428"/>
                </a:lnTo>
                <a:lnTo>
                  <a:pt x="580" y="1442"/>
                </a:lnTo>
                <a:lnTo>
                  <a:pt x="600" y="1438"/>
                </a:lnTo>
                <a:lnTo>
                  <a:pt x="617" y="1443"/>
                </a:lnTo>
                <a:lnTo>
                  <a:pt x="653" y="1445"/>
                </a:lnTo>
                <a:lnTo>
                  <a:pt x="667" y="1452"/>
                </a:lnTo>
                <a:lnTo>
                  <a:pt x="664" y="1473"/>
                </a:lnTo>
                <a:lnTo>
                  <a:pt x="674" y="1493"/>
                </a:lnTo>
                <a:lnTo>
                  <a:pt x="699" y="1508"/>
                </a:lnTo>
                <a:lnTo>
                  <a:pt x="711" y="1518"/>
                </a:lnTo>
                <a:lnTo>
                  <a:pt x="748" y="1555"/>
                </a:lnTo>
                <a:lnTo>
                  <a:pt x="781" y="1580"/>
                </a:lnTo>
                <a:lnTo>
                  <a:pt x="759" y="1587"/>
                </a:lnTo>
                <a:lnTo>
                  <a:pt x="734" y="1588"/>
                </a:lnTo>
                <a:lnTo>
                  <a:pt x="664" y="1608"/>
                </a:lnTo>
                <a:lnTo>
                  <a:pt x="638" y="1610"/>
                </a:lnTo>
                <a:lnTo>
                  <a:pt x="611" y="1624"/>
                </a:lnTo>
                <a:lnTo>
                  <a:pt x="592" y="1629"/>
                </a:lnTo>
                <a:lnTo>
                  <a:pt x="579" y="1633"/>
                </a:lnTo>
                <a:lnTo>
                  <a:pt x="562" y="1635"/>
                </a:lnTo>
                <a:lnTo>
                  <a:pt x="545" y="1634"/>
                </a:lnTo>
                <a:lnTo>
                  <a:pt x="536" y="1624"/>
                </a:lnTo>
                <a:lnTo>
                  <a:pt x="524" y="1614"/>
                </a:lnTo>
                <a:lnTo>
                  <a:pt x="511" y="1603"/>
                </a:lnTo>
                <a:lnTo>
                  <a:pt x="493" y="1594"/>
                </a:lnTo>
                <a:lnTo>
                  <a:pt x="484" y="1583"/>
                </a:lnTo>
                <a:lnTo>
                  <a:pt x="472" y="1575"/>
                </a:lnTo>
                <a:lnTo>
                  <a:pt x="428" y="1588"/>
                </a:lnTo>
                <a:lnTo>
                  <a:pt x="405" y="1571"/>
                </a:lnTo>
                <a:lnTo>
                  <a:pt x="381" y="1551"/>
                </a:lnTo>
                <a:lnTo>
                  <a:pt x="365" y="1544"/>
                </a:lnTo>
                <a:lnTo>
                  <a:pt x="345" y="1538"/>
                </a:lnTo>
                <a:lnTo>
                  <a:pt x="323" y="1536"/>
                </a:lnTo>
                <a:lnTo>
                  <a:pt x="312" y="1525"/>
                </a:lnTo>
                <a:lnTo>
                  <a:pt x="278" y="1484"/>
                </a:lnTo>
                <a:lnTo>
                  <a:pt x="263" y="1476"/>
                </a:lnTo>
                <a:lnTo>
                  <a:pt x="250" y="1477"/>
                </a:lnTo>
                <a:lnTo>
                  <a:pt x="225" y="1459"/>
                </a:lnTo>
                <a:lnTo>
                  <a:pt x="239" y="1438"/>
                </a:lnTo>
                <a:lnTo>
                  <a:pt x="253" y="1431"/>
                </a:lnTo>
                <a:lnTo>
                  <a:pt x="269" y="1413"/>
                </a:lnTo>
                <a:lnTo>
                  <a:pt x="276" y="1399"/>
                </a:lnTo>
                <a:lnTo>
                  <a:pt x="298" y="1389"/>
                </a:lnTo>
                <a:close/>
                <a:moveTo>
                  <a:pt x="53" y="876"/>
                </a:moveTo>
                <a:lnTo>
                  <a:pt x="41" y="890"/>
                </a:lnTo>
                <a:lnTo>
                  <a:pt x="29" y="875"/>
                </a:lnTo>
                <a:lnTo>
                  <a:pt x="44" y="866"/>
                </a:lnTo>
                <a:lnTo>
                  <a:pt x="53" y="876"/>
                </a:lnTo>
                <a:close/>
                <a:moveTo>
                  <a:pt x="265" y="983"/>
                </a:moveTo>
                <a:lnTo>
                  <a:pt x="282" y="968"/>
                </a:lnTo>
                <a:lnTo>
                  <a:pt x="272" y="955"/>
                </a:lnTo>
                <a:lnTo>
                  <a:pt x="260" y="962"/>
                </a:lnTo>
                <a:lnTo>
                  <a:pt x="261" y="980"/>
                </a:lnTo>
                <a:lnTo>
                  <a:pt x="265" y="9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28" name="Freeform 327">
            <a:extLst>
              <a:ext uri="{FF2B5EF4-FFF2-40B4-BE49-F238E27FC236}">
                <a16:creationId xmlns:a16="http://schemas.microsoft.com/office/drawing/2014/main" id="{76DC55D6-FC5B-FD45-A2CB-8DBE37F4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351" y="4308331"/>
            <a:ext cx="268859" cy="241920"/>
          </a:xfrm>
          <a:custGeom>
            <a:avLst/>
            <a:gdLst>
              <a:gd name="T0" fmla="*/ 416 w 1252"/>
              <a:gd name="T1" fmla="*/ 42 h 1137"/>
              <a:gd name="T2" fmla="*/ 480 w 1252"/>
              <a:gd name="T3" fmla="*/ 38 h 1137"/>
              <a:gd name="T4" fmla="*/ 540 w 1252"/>
              <a:gd name="T5" fmla="*/ 45 h 1137"/>
              <a:gd name="T6" fmla="*/ 597 w 1252"/>
              <a:gd name="T7" fmla="*/ 30 h 1137"/>
              <a:gd name="T8" fmla="*/ 660 w 1252"/>
              <a:gd name="T9" fmla="*/ 63 h 1137"/>
              <a:gd name="T10" fmla="*/ 725 w 1252"/>
              <a:gd name="T11" fmla="*/ 41 h 1137"/>
              <a:gd name="T12" fmla="*/ 758 w 1252"/>
              <a:gd name="T13" fmla="*/ 33 h 1137"/>
              <a:gd name="T14" fmla="*/ 818 w 1252"/>
              <a:gd name="T15" fmla="*/ 26 h 1137"/>
              <a:gd name="T16" fmla="*/ 863 w 1252"/>
              <a:gd name="T17" fmla="*/ 34 h 1137"/>
              <a:gd name="T18" fmla="*/ 908 w 1252"/>
              <a:gd name="T19" fmla="*/ 30 h 1137"/>
              <a:gd name="T20" fmla="*/ 945 w 1252"/>
              <a:gd name="T21" fmla="*/ 84 h 1137"/>
              <a:gd name="T22" fmla="*/ 1032 w 1252"/>
              <a:gd name="T23" fmla="*/ 109 h 1137"/>
              <a:gd name="T24" fmla="*/ 1103 w 1252"/>
              <a:gd name="T25" fmla="*/ 84 h 1137"/>
              <a:gd name="T26" fmla="*/ 1126 w 1252"/>
              <a:gd name="T27" fmla="*/ 158 h 1137"/>
              <a:gd name="T28" fmla="*/ 1096 w 1252"/>
              <a:gd name="T29" fmla="*/ 227 h 1137"/>
              <a:gd name="T30" fmla="*/ 1081 w 1252"/>
              <a:gd name="T31" fmla="*/ 304 h 1137"/>
              <a:gd name="T32" fmla="*/ 1102 w 1252"/>
              <a:gd name="T33" fmla="*/ 359 h 1137"/>
              <a:gd name="T34" fmla="*/ 1156 w 1252"/>
              <a:gd name="T35" fmla="*/ 370 h 1137"/>
              <a:gd name="T36" fmla="*/ 1206 w 1252"/>
              <a:gd name="T37" fmla="*/ 419 h 1137"/>
              <a:gd name="T38" fmla="*/ 1251 w 1252"/>
              <a:gd name="T39" fmla="*/ 458 h 1137"/>
              <a:gd name="T40" fmla="*/ 1186 w 1252"/>
              <a:gd name="T41" fmla="*/ 485 h 1137"/>
              <a:gd name="T42" fmla="*/ 1138 w 1252"/>
              <a:gd name="T43" fmla="*/ 493 h 1137"/>
              <a:gd name="T44" fmla="*/ 1219 w 1252"/>
              <a:gd name="T45" fmla="*/ 575 h 1137"/>
              <a:gd name="T46" fmla="*/ 1232 w 1252"/>
              <a:gd name="T47" fmla="*/ 650 h 1137"/>
              <a:gd name="T48" fmla="*/ 1187 w 1252"/>
              <a:gd name="T49" fmla="*/ 648 h 1137"/>
              <a:gd name="T50" fmla="*/ 1131 w 1252"/>
              <a:gd name="T51" fmla="*/ 685 h 1137"/>
              <a:gd name="T52" fmla="*/ 1076 w 1252"/>
              <a:gd name="T53" fmla="*/ 688 h 1137"/>
              <a:gd name="T54" fmla="*/ 1093 w 1252"/>
              <a:gd name="T55" fmla="*/ 745 h 1137"/>
              <a:gd name="T56" fmla="*/ 1095 w 1252"/>
              <a:gd name="T57" fmla="*/ 809 h 1137"/>
              <a:gd name="T58" fmla="*/ 1042 w 1252"/>
              <a:gd name="T59" fmla="*/ 780 h 1137"/>
              <a:gd name="T60" fmla="*/ 983 w 1252"/>
              <a:gd name="T61" fmla="*/ 886 h 1137"/>
              <a:gd name="T62" fmla="*/ 944 w 1252"/>
              <a:gd name="T63" fmla="*/ 937 h 1137"/>
              <a:gd name="T64" fmla="*/ 946 w 1252"/>
              <a:gd name="T65" fmla="*/ 1008 h 1137"/>
              <a:gd name="T66" fmla="*/ 977 w 1252"/>
              <a:gd name="T67" fmla="*/ 1074 h 1137"/>
              <a:gd name="T68" fmla="*/ 957 w 1252"/>
              <a:gd name="T69" fmla="*/ 1131 h 1137"/>
              <a:gd name="T70" fmla="*/ 908 w 1252"/>
              <a:gd name="T71" fmla="*/ 1123 h 1137"/>
              <a:gd name="T72" fmla="*/ 776 w 1252"/>
              <a:gd name="T73" fmla="*/ 1054 h 1137"/>
              <a:gd name="T74" fmla="*/ 726 w 1252"/>
              <a:gd name="T75" fmla="*/ 1011 h 1137"/>
              <a:gd name="T76" fmla="*/ 683 w 1252"/>
              <a:gd name="T77" fmla="*/ 987 h 1137"/>
              <a:gd name="T78" fmla="*/ 595 w 1252"/>
              <a:gd name="T79" fmla="*/ 900 h 1137"/>
              <a:gd name="T80" fmla="*/ 541 w 1252"/>
              <a:gd name="T81" fmla="*/ 831 h 1137"/>
              <a:gd name="T82" fmla="*/ 477 w 1252"/>
              <a:gd name="T83" fmla="*/ 767 h 1137"/>
              <a:gd name="T84" fmla="*/ 349 w 1252"/>
              <a:gd name="T85" fmla="*/ 666 h 1137"/>
              <a:gd name="T86" fmla="*/ 310 w 1252"/>
              <a:gd name="T87" fmla="*/ 612 h 1137"/>
              <a:gd name="T88" fmla="*/ 244 w 1252"/>
              <a:gd name="T89" fmla="*/ 550 h 1137"/>
              <a:gd name="T90" fmla="*/ 182 w 1252"/>
              <a:gd name="T91" fmla="*/ 496 h 1137"/>
              <a:gd name="T92" fmla="*/ 167 w 1252"/>
              <a:gd name="T93" fmla="*/ 423 h 1137"/>
              <a:gd name="T94" fmla="*/ 134 w 1252"/>
              <a:gd name="T95" fmla="*/ 355 h 1137"/>
              <a:gd name="T96" fmla="*/ 109 w 1252"/>
              <a:gd name="T97" fmla="*/ 321 h 1137"/>
              <a:gd name="T98" fmla="*/ 60 w 1252"/>
              <a:gd name="T99" fmla="*/ 278 h 1137"/>
              <a:gd name="T100" fmla="*/ 5 w 1252"/>
              <a:gd name="T101" fmla="*/ 257 h 1137"/>
              <a:gd name="T102" fmla="*/ 3 w 1252"/>
              <a:gd name="T103" fmla="*/ 198 h 1137"/>
              <a:gd name="T104" fmla="*/ 11 w 1252"/>
              <a:gd name="T105" fmla="*/ 118 h 1137"/>
              <a:gd name="T106" fmla="*/ 67 w 1252"/>
              <a:gd name="T107" fmla="*/ 56 h 1137"/>
              <a:gd name="T108" fmla="*/ 111 w 1252"/>
              <a:gd name="T109" fmla="*/ 98 h 1137"/>
              <a:gd name="T110" fmla="*/ 191 w 1252"/>
              <a:gd name="T111" fmla="*/ 119 h 1137"/>
              <a:gd name="T112" fmla="*/ 225 w 1252"/>
              <a:gd name="T113" fmla="*/ 50 h 1137"/>
              <a:gd name="T114" fmla="*/ 331 w 1252"/>
              <a:gd name="T115" fmla="*/ 45 h 1137"/>
              <a:gd name="T116" fmla="*/ 364 w 1252"/>
              <a:gd name="T117" fmla="*/ 15 h 1137"/>
              <a:gd name="T118" fmla="*/ 759 w 1252"/>
              <a:gd name="T119" fmla="*/ 49 h 1137"/>
              <a:gd name="T120" fmla="*/ 785 w 1252"/>
              <a:gd name="T121" fmla="*/ 64 h 1137"/>
              <a:gd name="T122" fmla="*/ 666 w 1252"/>
              <a:gd name="T123" fmla="*/ 1006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52" h="1137">
                <a:moveTo>
                  <a:pt x="365" y="19"/>
                </a:moveTo>
                <a:lnTo>
                  <a:pt x="379" y="20"/>
                </a:lnTo>
                <a:lnTo>
                  <a:pt x="392" y="23"/>
                </a:lnTo>
                <a:lnTo>
                  <a:pt x="416" y="42"/>
                </a:lnTo>
                <a:lnTo>
                  <a:pt x="445" y="52"/>
                </a:lnTo>
                <a:lnTo>
                  <a:pt x="462" y="47"/>
                </a:lnTo>
                <a:lnTo>
                  <a:pt x="468" y="32"/>
                </a:lnTo>
                <a:lnTo>
                  <a:pt x="480" y="38"/>
                </a:lnTo>
                <a:lnTo>
                  <a:pt x="498" y="46"/>
                </a:lnTo>
                <a:lnTo>
                  <a:pt x="511" y="48"/>
                </a:lnTo>
                <a:lnTo>
                  <a:pt x="522" y="40"/>
                </a:lnTo>
                <a:lnTo>
                  <a:pt x="540" y="45"/>
                </a:lnTo>
                <a:lnTo>
                  <a:pt x="555" y="53"/>
                </a:lnTo>
                <a:lnTo>
                  <a:pt x="570" y="48"/>
                </a:lnTo>
                <a:lnTo>
                  <a:pt x="581" y="34"/>
                </a:lnTo>
                <a:lnTo>
                  <a:pt x="597" y="30"/>
                </a:lnTo>
                <a:lnTo>
                  <a:pt x="616" y="41"/>
                </a:lnTo>
                <a:lnTo>
                  <a:pt x="636" y="62"/>
                </a:lnTo>
                <a:lnTo>
                  <a:pt x="648" y="69"/>
                </a:lnTo>
                <a:lnTo>
                  <a:pt x="660" y="63"/>
                </a:lnTo>
                <a:lnTo>
                  <a:pt x="671" y="59"/>
                </a:lnTo>
                <a:lnTo>
                  <a:pt x="692" y="29"/>
                </a:lnTo>
                <a:lnTo>
                  <a:pt x="707" y="27"/>
                </a:lnTo>
                <a:lnTo>
                  <a:pt x="725" y="41"/>
                </a:lnTo>
                <a:lnTo>
                  <a:pt x="739" y="44"/>
                </a:lnTo>
                <a:lnTo>
                  <a:pt x="750" y="41"/>
                </a:lnTo>
                <a:lnTo>
                  <a:pt x="759" y="46"/>
                </a:lnTo>
                <a:lnTo>
                  <a:pt x="758" y="33"/>
                </a:lnTo>
                <a:lnTo>
                  <a:pt x="761" y="17"/>
                </a:lnTo>
                <a:lnTo>
                  <a:pt x="776" y="17"/>
                </a:lnTo>
                <a:lnTo>
                  <a:pt x="791" y="25"/>
                </a:lnTo>
                <a:lnTo>
                  <a:pt x="818" y="26"/>
                </a:lnTo>
                <a:lnTo>
                  <a:pt x="830" y="32"/>
                </a:lnTo>
                <a:lnTo>
                  <a:pt x="842" y="43"/>
                </a:lnTo>
                <a:lnTo>
                  <a:pt x="859" y="49"/>
                </a:lnTo>
                <a:lnTo>
                  <a:pt x="863" y="34"/>
                </a:lnTo>
                <a:lnTo>
                  <a:pt x="875" y="31"/>
                </a:lnTo>
                <a:lnTo>
                  <a:pt x="888" y="27"/>
                </a:lnTo>
                <a:lnTo>
                  <a:pt x="897" y="41"/>
                </a:lnTo>
                <a:lnTo>
                  <a:pt x="908" y="30"/>
                </a:lnTo>
                <a:lnTo>
                  <a:pt x="926" y="55"/>
                </a:lnTo>
                <a:lnTo>
                  <a:pt x="942" y="59"/>
                </a:lnTo>
                <a:lnTo>
                  <a:pt x="950" y="71"/>
                </a:lnTo>
                <a:lnTo>
                  <a:pt x="945" y="84"/>
                </a:lnTo>
                <a:lnTo>
                  <a:pt x="948" y="101"/>
                </a:lnTo>
                <a:lnTo>
                  <a:pt x="974" y="118"/>
                </a:lnTo>
                <a:lnTo>
                  <a:pt x="1019" y="115"/>
                </a:lnTo>
                <a:lnTo>
                  <a:pt x="1032" y="109"/>
                </a:lnTo>
                <a:lnTo>
                  <a:pt x="1043" y="105"/>
                </a:lnTo>
                <a:lnTo>
                  <a:pt x="1069" y="81"/>
                </a:lnTo>
                <a:lnTo>
                  <a:pt x="1082" y="87"/>
                </a:lnTo>
                <a:lnTo>
                  <a:pt x="1103" y="84"/>
                </a:lnTo>
                <a:lnTo>
                  <a:pt x="1118" y="87"/>
                </a:lnTo>
                <a:lnTo>
                  <a:pt x="1131" y="91"/>
                </a:lnTo>
                <a:lnTo>
                  <a:pt x="1131" y="105"/>
                </a:lnTo>
                <a:lnTo>
                  <a:pt x="1126" y="158"/>
                </a:lnTo>
                <a:lnTo>
                  <a:pt x="1121" y="172"/>
                </a:lnTo>
                <a:lnTo>
                  <a:pt x="1111" y="186"/>
                </a:lnTo>
                <a:lnTo>
                  <a:pt x="1108" y="200"/>
                </a:lnTo>
                <a:lnTo>
                  <a:pt x="1096" y="227"/>
                </a:lnTo>
                <a:lnTo>
                  <a:pt x="1092" y="243"/>
                </a:lnTo>
                <a:lnTo>
                  <a:pt x="1075" y="260"/>
                </a:lnTo>
                <a:lnTo>
                  <a:pt x="1083" y="285"/>
                </a:lnTo>
                <a:lnTo>
                  <a:pt x="1081" y="304"/>
                </a:lnTo>
                <a:lnTo>
                  <a:pt x="1075" y="320"/>
                </a:lnTo>
                <a:lnTo>
                  <a:pt x="1080" y="336"/>
                </a:lnTo>
                <a:lnTo>
                  <a:pt x="1089" y="351"/>
                </a:lnTo>
                <a:lnTo>
                  <a:pt x="1102" y="359"/>
                </a:lnTo>
                <a:lnTo>
                  <a:pt x="1116" y="360"/>
                </a:lnTo>
                <a:lnTo>
                  <a:pt x="1130" y="363"/>
                </a:lnTo>
                <a:lnTo>
                  <a:pt x="1143" y="360"/>
                </a:lnTo>
                <a:lnTo>
                  <a:pt x="1156" y="370"/>
                </a:lnTo>
                <a:lnTo>
                  <a:pt x="1163" y="388"/>
                </a:lnTo>
                <a:lnTo>
                  <a:pt x="1187" y="407"/>
                </a:lnTo>
                <a:lnTo>
                  <a:pt x="1199" y="406"/>
                </a:lnTo>
                <a:lnTo>
                  <a:pt x="1206" y="419"/>
                </a:lnTo>
                <a:lnTo>
                  <a:pt x="1220" y="433"/>
                </a:lnTo>
                <a:lnTo>
                  <a:pt x="1237" y="443"/>
                </a:lnTo>
                <a:lnTo>
                  <a:pt x="1250" y="443"/>
                </a:lnTo>
                <a:lnTo>
                  <a:pt x="1251" y="458"/>
                </a:lnTo>
                <a:lnTo>
                  <a:pt x="1235" y="476"/>
                </a:lnTo>
                <a:lnTo>
                  <a:pt x="1220" y="481"/>
                </a:lnTo>
                <a:lnTo>
                  <a:pt x="1202" y="482"/>
                </a:lnTo>
                <a:lnTo>
                  <a:pt x="1186" y="485"/>
                </a:lnTo>
                <a:lnTo>
                  <a:pt x="1173" y="486"/>
                </a:lnTo>
                <a:lnTo>
                  <a:pt x="1155" y="475"/>
                </a:lnTo>
                <a:lnTo>
                  <a:pt x="1140" y="477"/>
                </a:lnTo>
                <a:lnTo>
                  <a:pt x="1138" y="493"/>
                </a:lnTo>
                <a:lnTo>
                  <a:pt x="1151" y="508"/>
                </a:lnTo>
                <a:lnTo>
                  <a:pt x="1162" y="520"/>
                </a:lnTo>
                <a:lnTo>
                  <a:pt x="1182" y="545"/>
                </a:lnTo>
                <a:lnTo>
                  <a:pt x="1219" y="575"/>
                </a:lnTo>
                <a:lnTo>
                  <a:pt x="1227" y="589"/>
                </a:lnTo>
                <a:lnTo>
                  <a:pt x="1237" y="612"/>
                </a:lnTo>
                <a:lnTo>
                  <a:pt x="1232" y="632"/>
                </a:lnTo>
                <a:lnTo>
                  <a:pt x="1232" y="650"/>
                </a:lnTo>
                <a:lnTo>
                  <a:pt x="1219" y="660"/>
                </a:lnTo>
                <a:lnTo>
                  <a:pt x="1214" y="674"/>
                </a:lnTo>
                <a:lnTo>
                  <a:pt x="1202" y="656"/>
                </a:lnTo>
                <a:lnTo>
                  <a:pt x="1187" y="648"/>
                </a:lnTo>
                <a:lnTo>
                  <a:pt x="1173" y="658"/>
                </a:lnTo>
                <a:lnTo>
                  <a:pt x="1161" y="659"/>
                </a:lnTo>
                <a:lnTo>
                  <a:pt x="1156" y="677"/>
                </a:lnTo>
                <a:lnTo>
                  <a:pt x="1131" y="685"/>
                </a:lnTo>
                <a:lnTo>
                  <a:pt x="1115" y="698"/>
                </a:lnTo>
                <a:lnTo>
                  <a:pt x="1103" y="703"/>
                </a:lnTo>
                <a:lnTo>
                  <a:pt x="1089" y="691"/>
                </a:lnTo>
                <a:lnTo>
                  <a:pt x="1076" y="688"/>
                </a:lnTo>
                <a:lnTo>
                  <a:pt x="1065" y="702"/>
                </a:lnTo>
                <a:lnTo>
                  <a:pt x="1056" y="715"/>
                </a:lnTo>
                <a:lnTo>
                  <a:pt x="1072" y="725"/>
                </a:lnTo>
                <a:lnTo>
                  <a:pt x="1093" y="745"/>
                </a:lnTo>
                <a:lnTo>
                  <a:pt x="1106" y="770"/>
                </a:lnTo>
                <a:lnTo>
                  <a:pt x="1117" y="788"/>
                </a:lnTo>
                <a:lnTo>
                  <a:pt x="1103" y="794"/>
                </a:lnTo>
                <a:lnTo>
                  <a:pt x="1095" y="809"/>
                </a:lnTo>
                <a:lnTo>
                  <a:pt x="1082" y="795"/>
                </a:lnTo>
                <a:lnTo>
                  <a:pt x="1078" y="782"/>
                </a:lnTo>
                <a:lnTo>
                  <a:pt x="1060" y="776"/>
                </a:lnTo>
                <a:lnTo>
                  <a:pt x="1042" y="780"/>
                </a:lnTo>
                <a:lnTo>
                  <a:pt x="1033" y="794"/>
                </a:lnTo>
                <a:lnTo>
                  <a:pt x="996" y="828"/>
                </a:lnTo>
                <a:lnTo>
                  <a:pt x="988" y="860"/>
                </a:lnTo>
                <a:lnTo>
                  <a:pt x="983" y="886"/>
                </a:lnTo>
                <a:lnTo>
                  <a:pt x="993" y="929"/>
                </a:lnTo>
                <a:lnTo>
                  <a:pt x="980" y="929"/>
                </a:lnTo>
                <a:lnTo>
                  <a:pt x="961" y="932"/>
                </a:lnTo>
                <a:lnTo>
                  <a:pt x="944" y="937"/>
                </a:lnTo>
                <a:lnTo>
                  <a:pt x="931" y="965"/>
                </a:lnTo>
                <a:lnTo>
                  <a:pt x="936" y="982"/>
                </a:lnTo>
                <a:lnTo>
                  <a:pt x="945" y="996"/>
                </a:lnTo>
                <a:lnTo>
                  <a:pt x="946" y="1008"/>
                </a:lnTo>
                <a:lnTo>
                  <a:pt x="940" y="1024"/>
                </a:lnTo>
                <a:lnTo>
                  <a:pt x="951" y="1045"/>
                </a:lnTo>
                <a:lnTo>
                  <a:pt x="963" y="1062"/>
                </a:lnTo>
                <a:lnTo>
                  <a:pt x="977" y="1074"/>
                </a:lnTo>
                <a:lnTo>
                  <a:pt x="983" y="1099"/>
                </a:lnTo>
                <a:lnTo>
                  <a:pt x="974" y="1115"/>
                </a:lnTo>
                <a:lnTo>
                  <a:pt x="968" y="1130"/>
                </a:lnTo>
                <a:lnTo>
                  <a:pt x="957" y="1131"/>
                </a:lnTo>
                <a:lnTo>
                  <a:pt x="945" y="1136"/>
                </a:lnTo>
                <a:lnTo>
                  <a:pt x="933" y="1136"/>
                </a:lnTo>
                <a:lnTo>
                  <a:pt x="920" y="1124"/>
                </a:lnTo>
                <a:lnTo>
                  <a:pt x="908" y="1123"/>
                </a:lnTo>
                <a:lnTo>
                  <a:pt x="890" y="1120"/>
                </a:lnTo>
                <a:lnTo>
                  <a:pt x="818" y="1083"/>
                </a:lnTo>
                <a:lnTo>
                  <a:pt x="800" y="1074"/>
                </a:lnTo>
                <a:lnTo>
                  <a:pt x="776" y="1054"/>
                </a:lnTo>
                <a:lnTo>
                  <a:pt x="756" y="1047"/>
                </a:lnTo>
                <a:lnTo>
                  <a:pt x="741" y="1031"/>
                </a:lnTo>
                <a:lnTo>
                  <a:pt x="739" y="1015"/>
                </a:lnTo>
                <a:lnTo>
                  <a:pt x="726" y="1011"/>
                </a:lnTo>
                <a:lnTo>
                  <a:pt x="705" y="1007"/>
                </a:lnTo>
                <a:lnTo>
                  <a:pt x="691" y="1008"/>
                </a:lnTo>
                <a:lnTo>
                  <a:pt x="666" y="1006"/>
                </a:lnTo>
                <a:lnTo>
                  <a:pt x="683" y="987"/>
                </a:lnTo>
                <a:lnTo>
                  <a:pt x="669" y="953"/>
                </a:lnTo>
                <a:lnTo>
                  <a:pt x="654" y="939"/>
                </a:lnTo>
                <a:lnTo>
                  <a:pt x="605" y="913"/>
                </a:lnTo>
                <a:lnTo>
                  <a:pt x="595" y="900"/>
                </a:lnTo>
                <a:lnTo>
                  <a:pt x="589" y="887"/>
                </a:lnTo>
                <a:lnTo>
                  <a:pt x="565" y="869"/>
                </a:lnTo>
                <a:lnTo>
                  <a:pt x="551" y="852"/>
                </a:lnTo>
                <a:lnTo>
                  <a:pt x="541" y="831"/>
                </a:lnTo>
                <a:lnTo>
                  <a:pt x="544" y="794"/>
                </a:lnTo>
                <a:lnTo>
                  <a:pt x="527" y="777"/>
                </a:lnTo>
                <a:lnTo>
                  <a:pt x="496" y="776"/>
                </a:lnTo>
                <a:lnTo>
                  <a:pt x="477" y="767"/>
                </a:lnTo>
                <a:lnTo>
                  <a:pt x="458" y="753"/>
                </a:lnTo>
                <a:lnTo>
                  <a:pt x="441" y="737"/>
                </a:lnTo>
                <a:lnTo>
                  <a:pt x="386" y="690"/>
                </a:lnTo>
                <a:lnTo>
                  <a:pt x="349" y="666"/>
                </a:lnTo>
                <a:lnTo>
                  <a:pt x="340" y="650"/>
                </a:lnTo>
                <a:lnTo>
                  <a:pt x="335" y="636"/>
                </a:lnTo>
                <a:lnTo>
                  <a:pt x="321" y="625"/>
                </a:lnTo>
                <a:lnTo>
                  <a:pt x="310" y="612"/>
                </a:lnTo>
                <a:lnTo>
                  <a:pt x="293" y="598"/>
                </a:lnTo>
                <a:lnTo>
                  <a:pt x="279" y="580"/>
                </a:lnTo>
                <a:lnTo>
                  <a:pt x="254" y="568"/>
                </a:lnTo>
                <a:lnTo>
                  <a:pt x="244" y="550"/>
                </a:lnTo>
                <a:lnTo>
                  <a:pt x="233" y="551"/>
                </a:lnTo>
                <a:lnTo>
                  <a:pt x="215" y="541"/>
                </a:lnTo>
                <a:lnTo>
                  <a:pt x="202" y="517"/>
                </a:lnTo>
                <a:lnTo>
                  <a:pt x="182" y="496"/>
                </a:lnTo>
                <a:lnTo>
                  <a:pt x="169" y="471"/>
                </a:lnTo>
                <a:lnTo>
                  <a:pt x="165" y="458"/>
                </a:lnTo>
                <a:lnTo>
                  <a:pt x="167" y="438"/>
                </a:lnTo>
                <a:lnTo>
                  <a:pt x="167" y="423"/>
                </a:lnTo>
                <a:lnTo>
                  <a:pt x="151" y="416"/>
                </a:lnTo>
                <a:lnTo>
                  <a:pt x="152" y="400"/>
                </a:lnTo>
                <a:lnTo>
                  <a:pt x="140" y="371"/>
                </a:lnTo>
                <a:lnTo>
                  <a:pt x="134" y="355"/>
                </a:lnTo>
                <a:lnTo>
                  <a:pt x="113" y="356"/>
                </a:lnTo>
                <a:lnTo>
                  <a:pt x="99" y="349"/>
                </a:lnTo>
                <a:lnTo>
                  <a:pt x="106" y="335"/>
                </a:lnTo>
                <a:lnTo>
                  <a:pt x="109" y="321"/>
                </a:lnTo>
                <a:lnTo>
                  <a:pt x="91" y="310"/>
                </a:lnTo>
                <a:lnTo>
                  <a:pt x="80" y="302"/>
                </a:lnTo>
                <a:lnTo>
                  <a:pt x="73" y="286"/>
                </a:lnTo>
                <a:lnTo>
                  <a:pt x="60" y="278"/>
                </a:lnTo>
                <a:lnTo>
                  <a:pt x="47" y="282"/>
                </a:lnTo>
                <a:lnTo>
                  <a:pt x="36" y="285"/>
                </a:lnTo>
                <a:lnTo>
                  <a:pt x="24" y="275"/>
                </a:lnTo>
                <a:lnTo>
                  <a:pt x="5" y="257"/>
                </a:lnTo>
                <a:lnTo>
                  <a:pt x="0" y="242"/>
                </a:lnTo>
                <a:lnTo>
                  <a:pt x="16" y="230"/>
                </a:lnTo>
                <a:lnTo>
                  <a:pt x="14" y="215"/>
                </a:lnTo>
                <a:lnTo>
                  <a:pt x="3" y="198"/>
                </a:lnTo>
                <a:lnTo>
                  <a:pt x="3" y="179"/>
                </a:lnTo>
                <a:lnTo>
                  <a:pt x="10" y="165"/>
                </a:lnTo>
                <a:lnTo>
                  <a:pt x="6" y="145"/>
                </a:lnTo>
                <a:lnTo>
                  <a:pt x="11" y="118"/>
                </a:lnTo>
                <a:lnTo>
                  <a:pt x="9" y="85"/>
                </a:lnTo>
                <a:lnTo>
                  <a:pt x="11" y="72"/>
                </a:lnTo>
                <a:lnTo>
                  <a:pt x="38" y="58"/>
                </a:lnTo>
                <a:lnTo>
                  <a:pt x="67" y="56"/>
                </a:lnTo>
                <a:lnTo>
                  <a:pt x="81" y="55"/>
                </a:lnTo>
                <a:lnTo>
                  <a:pt x="84" y="68"/>
                </a:lnTo>
                <a:lnTo>
                  <a:pt x="98" y="73"/>
                </a:lnTo>
                <a:lnTo>
                  <a:pt x="111" y="98"/>
                </a:lnTo>
                <a:lnTo>
                  <a:pt x="147" y="130"/>
                </a:lnTo>
                <a:lnTo>
                  <a:pt x="169" y="139"/>
                </a:lnTo>
                <a:lnTo>
                  <a:pt x="180" y="140"/>
                </a:lnTo>
                <a:lnTo>
                  <a:pt x="191" y="119"/>
                </a:lnTo>
                <a:lnTo>
                  <a:pt x="198" y="103"/>
                </a:lnTo>
                <a:lnTo>
                  <a:pt x="199" y="88"/>
                </a:lnTo>
                <a:lnTo>
                  <a:pt x="212" y="80"/>
                </a:lnTo>
                <a:lnTo>
                  <a:pt x="225" y="50"/>
                </a:lnTo>
                <a:lnTo>
                  <a:pt x="238" y="38"/>
                </a:lnTo>
                <a:lnTo>
                  <a:pt x="256" y="38"/>
                </a:lnTo>
                <a:lnTo>
                  <a:pt x="319" y="51"/>
                </a:lnTo>
                <a:lnTo>
                  <a:pt x="331" y="45"/>
                </a:lnTo>
                <a:lnTo>
                  <a:pt x="335" y="29"/>
                </a:lnTo>
                <a:lnTo>
                  <a:pt x="347" y="14"/>
                </a:lnTo>
                <a:lnTo>
                  <a:pt x="358" y="0"/>
                </a:lnTo>
                <a:lnTo>
                  <a:pt x="364" y="15"/>
                </a:lnTo>
                <a:lnTo>
                  <a:pt x="365" y="19"/>
                </a:lnTo>
                <a:close/>
                <a:moveTo>
                  <a:pt x="774" y="55"/>
                </a:moveTo>
                <a:lnTo>
                  <a:pt x="759" y="46"/>
                </a:lnTo>
                <a:lnTo>
                  <a:pt x="759" y="49"/>
                </a:lnTo>
                <a:lnTo>
                  <a:pt x="780" y="61"/>
                </a:lnTo>
                <a:lnTo>
                  <a:pt x="774" y="55"/>
                </a:lnTo>
                <a:close/>
                <a:moveTo>
                  <a:pt x="799" y="79"/>
                </a:moveTo>
                <a:lnTo>
                  <a:pt x="785" y="64"/>
                </a:lnTo>
                <a:lnTo>
                  <a:pt x="780" y="61"/>
                </a:lnTo>
                <a:lnTo>
                  <a:pt x="799" y="79"/>
                </a:lnTo>
                <a:close/>
                <a:moveTo>
                  <a:pt x="650" y="1004"/>
                </a:moveTo>
                <a:lnTo>
                  <a:pt x="666" y="1006"/>
                </a:lnTo>
                <a:lnTo>
                  <a:pt x="665" y="1007"/>
                </a:lnTo>
                <a:lnTo>
                  <a:pt x="650" y="10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31" name="Freeform 330">
            <a:extLst>
              <a:ext uri="{FF2B5EF4-FFF2-40B4-BE49-F238E27FC236}">
                <a16:creationId xmlns:a16="http://schemas.microsoft.com/office/drawing/2014/main" id="{3F6B6991-B276-4C40-936A-37636107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5303" y="4009213"/>
            <a:ext cx="496413" cy="212852"/>
          </a:xfrm>
          <a:custGeom>
            <a:avLst/>
            <a:gdLst>
              <a:gd name="T0" fmla="*/ 238 w 2329"/>
              <a:gd name="T1" fmla="*/ 290 h 1000"/>
              <a:gd name="T2" fmla="*/ 406 w 2329"/>
              <a:gd name="T3" fmla="*/ 276 h 1000"/>
              <a:gd name="T4" fmla="*/ 504 w 2329"/>
              <a:gd name="T5" fmla="*/ 293 h 1000"/>
              <a:gd name="T6" fmla="*/ 602 w 2329"/>
              <a:gd name="T7" fmla="*/ 255 h 1000"/>
              <a:gd name="T8" fmla="*/ 734 w 2329"/>
              <a:gd name="T9" fmla="*/ 178 h 1000"/>
              <a:gd name="T10" fmla="*/ 826 w 2329"/>
              <a:gd name="T11" fmla="*/ 166 h 1000"/>
              <a:gd name="T12" fmla="*/ 923 w 2329"/>
              <a:gd name="T13" fmla="*/ 152 h 1000"/>
              <a:gd name="T14" fmla="*/ 1101 w 2329"/>
              <a:gd name="T15" fmla="*/ 179 h 1000"/>
              <a:gd name="T16" fmla="*/ 1215 w 2329"/>
              <a:gd name="T17" fmla="*/ 182 h 1000"/>
              <a:gd name="T18" fmla="*/ 1269 w 2329"/>
              <a:gd name="T19" fmla="*/ 237 h 1000"/>
              <a:gd name="T20" fmla="*/ 1350 w 2329"/>
              <a:gd name="T21" fmla="*/ 173 h 1000"/>
              <a:gd name="T22" fmla="*/ 1443 w 2329"/>
              <a:gd name="T23" fmla="*/ 66 h 1000"/>
              <a:gd name="T24" fmla="*/ 1513 w 2329"/>
              <a:gd name="T25" fmla="*/ 67 h 1000"/>
              <a:gd name="T26" fmla="*/ 1582 w 2329"/>
              <a:gd name="T27" fmla="*/ 25 h 1000"/>
              <a:gd name="T28" fmla="*/ 1701 w 2329"/>
              <a:gd name="T29" fmla="*/ 46 h 1000"/>
              <a:gd name="T30" fmla="*/ 1800 w 2329"/>
              <a:gd name="T31" fmla="*/ 0 h 1000"/>
              <a:gd name="T32" fmla="*/ 1906 w 2329"/>
              <a:gd name="T33" fmla="*/ 139 h 1000"/>
              <a:gd name="T34" fmla="*/ 1994 w 2329"/>
              <a:gd name="T35" fmla="*/ 140 h 1000"/>
              <a:gd name="T36" fmla="*/ 2125 w 2329"/>
              <a:gd name="T37" fmla="*/ 134 h 1000"/>
              <a:gd name="T38" fmla="*/ 2085 w 2329"/>
              <a:gd name="T39" fmla="*/ 232 h 1000"/>
              <a:gd name="T40" fmla="*/ 2142 w 2329"/>
              <a:gd name="T41" fmla="*/ 283 h 1000"/>
              <a:gd name="T42" fmla="*/ 2252 w 2329"/>
              <a:gd name="T43" fmla="*/ 315 h 1000"/>
              <a:gd name="T44" fmla="*/ 2320 w 2329"/>
              <a:gd name="T45" fmla="*/ 364 h 1000"/>
              <a:gd name="T46" fmla="*/ 2309 w 2329"/>
              <a:gd name="T47" fmla="*/ 433 h 1000"/>
              <a:gd name="T48" fmla="*/ 2221 w 2329"/>
              <a:gd name="T49" fmla="*/ 452 h 1000"/>
              <a:gd name="T50" fmla="*/ 2130 w 2329"/>
              <a:gd name="T51" fmla="*/ 494 h 1000"/>
              <a:gd name="T52" fmla="*/ 2032 w 2329"/>
              <a:gd name="T53" fmla="*/ 469 h 1000"/>
              <a:gd name="T54" fmla="*/ 1912 w 2329"/>
              <a:gd name="T55" fmla="*/ 481 h 1000"/>
              <a:gd name="T56" fmla="*/ 1807 w 2329"/>
              <a:gd name="T57" fmla="*/ 616 h 1000"/>
              <a:gd name="T58" fmla="*/ 1731 w 2329"/>
              <a:gd name="T59" fmla="*/ 675 h 1000"/>
              <a:gd name="T60" fmla="*/ 1680 w 2329"/>
              <a:gd name="T61" fmla="*/ 721 h 1000"/>
              <a:gd name="T62" fmla="*/ 1597 w 2329"/>
              <a:gd name="T63" fmla="*/ 739 h 1000"/>
              <a:gd name="T64" fmla="*/ 1543 w 2329"/>
              <a:gd name="T65" fmla="*/ 799 h 1000"/>
              <a:gd name="T66" fmla="*/ 1435 w 2329"/>
              <a:gd name="T67" fmla="*/ 871 h 1000"/>
              <a:gd name="T68" fmla="*/ 1351 w 2329"/>
              <a:gd name="T69" fmla="*/ 879 h 1000"/>
              <a:gd name="T70" fmla="*/ 1289 w 2329"/>
              <a:gd name="T71" fmla="*/ 871 h 1000"/>
              <a:gd name="T72" fmla="*/ 1201 w 2329"/>
              <a:gd name="T73" fmla="*/ 831 h 1000"/>
              <a:gd name="T74" fmla="*/ 1137 w 2329"/>
              <a:gd name="T75" fmla="*/ 818 h 1000"/>
              <a:gd name="T76" fmla="*/ 1067 w 2329"/>
              <a:gd name="T77" fmla="*/ 860 h 1000"/>
              <a:gd name="T78" fmla="*/ 973 w 2329"/>
              <a:gd name="T79" fmla="*/ 918 h 1000"/>
              <a:gd name="T80" fmla="*/ 890 w 2329"/>
              <a:gd name="T81" fmla="*/ 944 h 1000"/>
              <a:gd name="T82" fmla="*/ 830 w 2329"/>
              <a:gd name="T83" fmla="*/ 994 h 1000"/>
              <a:gd name="T84" fmla="*/ 783 w 2329"/>
              <a:gd name="T85" fmla="*/ 917 h 1000"/>
              <a:gd name="T86" fmla="*/ 771 w 2329"/>
              <a:gd name="T87" fmla="*/ 804 h 1000"/>
              <a:gd name="T88" fmla="*/ 693 w 2329"/>
              <a:gd name="T89" fmla="*/ 714 h 1000"/>
              <a:gd name="T90" fmla="*/ 556 w 2329"/>
              <a:gd name="T91" fmla="*/ 528 h 1000"/>
              <a:gd name="T92" fmla="*/ 454 w 2329"/>
              <a:gd name="T93" fmla="*/ 514 h 1000"/>
              <a:gd name="T94" fmla="*/ 353 w 2329"/>
              <a:gd name="T95" fmla="*/ 477 h 1000"/>
              <a:gd name="T96" fmla="*/ 240 w 2329"/>
              <a:gd name="T97" fmla="*/ 470 h 1000"/>
              <a:gd name="T98" fmla="*/ 148 w 2329"/>
              <a:gd name="T99" fmla="*/ 476 h 1000"/>
              <a:gd name="T100" fmla="*/ 53 w 2329"/>
              <a:gd name="T101" fmla="*/ 433 h 1000"/>
              <a:gd name="T102" fmla="*/ 7 w 2329"/>
              <a:gd name="T103" fmla="*/ 347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29" h="1000">
                <a:moveTo>
                  <a:pt x="126" y="320"/>
                </a:moveTo>
                <a:lnTo>
                  <a:pt x="138" y="317"/>
                </a:lnTo>
                <a:lnTo>
                  <a:pt x="161" y="292"/>
                </a:lnTo>
                <a:lnTo>
                  <a:pt x="204" y="293"/>
                </a:lnTo>
                <a:lnTo>
                  <a:pt x="238" y="290"/>
                </a:lnTo>
                <a:lnTo>
                  <a:pt x="302" y="307"/>
                </a:lnTo>
                <a:lnTo>
                  <a:pt x="340" y="287"/>
                </a:lnTo>
                <a:lnTo>
                  <a:pt x="363" y="285"/>
                </a:lnTo>
                <a:lnTo>
                  <a:pt x="386" y="289"/>
                </a:lnTo>
                <a:lnTo>
                  <a:pt x="406" y="276"/>
                </a:lnTo>
                <a:lnTo>
                  <a:pt x="420" y="278"/>
                </a:lnTo>
                <a:lnTo>
                  <a:pt x="432" y="288"/>
                </a:lnTo>
                <a:lnTo>
                  <a:pt x="455" y="287"/>
                </a:lnTo>
                <a:lnTo>
                  <a:pt x="483" y="297"/>
                </a:lnTo>
                <a:lnTo>
                  <a:pt x="504" y="293"/>
                </a:lnTo>
                <a:lnTo>
                  <a:pt x="523" y="281"/>
                </a:lnTo>
                <a:lnTo>
                  <a:pt x="534" y="277"/>
                </a:lnTo>
                <a:lnTo>
                  <a:pt x="556" y="274"/>
                </a:lnTo>
                <a:lnTo>
                  <a:pt x="584" y="259"/>
                </a:lnTo>
                <a:lnTo>
                  <a:pt x="602" y="255"/>
                </a:lnTo>
                <a:lnTo>
                  <a:pt x="624" y="253"/>
                </a:lnTo>
                <a:lnTo>
                  <a:pt x="642" y="243"/>
                </a:lnTo>
                <a:lnTo>
                  <a:pt x="660" y="218"/>
                </a:lnTo>
                <a:lnTo>
                  <a:pt x="713" y="185"/>
                </a:lnTo>
                <a:lnTo>
                  <a:pt x="734" y="178"/>
                </a:lnTo>
                <a:lnTo>
                  <a:pt x="755" y="182"/>
                </a:lnTo>
                <a:lnTo>
                  <a:pt x="778" y="189"/>
                </a:lnTo>
                <a:lnTo>
                  <a:pt x="799" y="191"/>
                </a:lnTo>
                <a:lnTo>
                  <a:pt x="813" y="175"/>
                </a:lnTo>
                <a:lnTo>
                  <a:pt x="826" y="166"/>
                </a:lnTo>
                <a:lnTo>
                  <a:pt x="838" y="155"/>
                </a:lnTo>
                <a:lnTo>
                  <a:pt x="848" y="149"/>
                </a:lnTo>
                <a:lnTo>
                  <a:pt x="861" y="147"/>
                </a:lnTo>
                <a:lnTo>
                  <a:pt x="883" y="152"/>
                </a:lnTo>
                <a:lnTo>
                  <a:pt x="923" y="152"/>
                </a:lnTo>
                <a:lnTo>
                  <a:pt x="926" y="165"/>
                </a:lnTo>
                <a:lnTo>
                  <a:pt x="951" y="178"/>
                </a:lnTo>
                <a:lnTo>
                  <a:pt x="994" y="194"/>
                </a:lnTo>
                <a:lnTo>
                  <a:pt x="1008" y="194"/>
                </a:lnTo>
                <a:lnTo>
                  <a:pt x="1101" y="179"/>
                </a:lnTo>
                <a:lnTo>
                  <a:pt x="1113" y="176"/>
                </a:lnTo>
                <a:lnTo>
                  <a:pt x="1137" y="177"/>
                </a:lnTo>
                <a:lnTo>
                  <a:pt x="1162" y="187"/>
                </a:lnTo>
                <a:lnTo>
                  <a:pt x="1199" y="181"/>
                </a:lnTo>
                <a:lnTo>
                  <a:pt x="1215" y="182"/>
                </a:lnTo>
                <a:lnTo>
                  <a:pt x="1214" y="218"/>
                </a:lnTo>
                <a:lnTo>
                  <a:pt x="1214" y="242"/>
                </a:lnTo>
                <a:lnTo>
                  <a:pt x="1241" y="246"/>
                </a:lnTo>
                <a:lnTo>
                  <a:pt x="1256" y="240"/>
                </a:lnTo>
                <a:lnTo>
                  <a:pt x="1269" y="237"/>
                </a:lnTo>
                <a:lnTo>
                  <a:pt x="1290" y="240"/>
                </a:lnTo>
                <a:lnTo>
                  <a:pt x="1300" y="217"/>
                </a:lnTo>
                <a:lnTo>
                  <a:pt x="1312" y="198"/>
                </a:lnTo>
                <a:lnTo>
                  <a:pt x="1338" y="184"/>
                </a:lnTo>
                <a:lnTo>
                  <a:pt x="1350" y="173"/>
                </a:lnTo>
                <a:lnTo>
                  <a:pt x="1354" y="144"/>
                </a:lnTo>
                <a:lnTo>
                  <a:pt x="1382" y="119"/>
                </a:lnTo>
                <a:lnTo>
                  <a:pt x="1409" y="85"/>
                </a:lnTo>
                <a:lnTo>
                  <a:pt x="1430" y="71"/>
                </a:lnTo>
                <a:lnTo>
                  <a:pt x="1443" y="66"/>
                </a:lnTo>
                <a:lnTo>
                  <a:pt x="1457" y="64"/>
                </a:lnTo>
                <a:lnTo>
                  <a:pt x="1470" y="64"/>
                </a:lnTo>
                <a:lnTo>
                  <a:pt x="1489" y="71"/>
                </a:lnTo>
                <a:lnTo>
                  <a:pt x="1513" y="95"/>
                </a:lnTo>
                <a:lnTo>
                  <a:pt x="1513" y="67"/>
                </a:lnTo>
                <a:lnTo>
                  <a:pt x="1513" y="45"/>
                </a:lnTo>
                <a:lnTo>
                  <a:pt x="1514" y="24"/>
                </a:lnTo>
                <a:lnTo>
                  <a:pt x="1528" y="20"/>
                </a:lnTo>
                <a:lnTo>
                  <a:pt x="1570" y="27"/>
                </a:lnTo>
                <a:lnTo>
                  <a:pt x="1582" y="25"/>
                </a:lnTo>
                <a:lnTo>
                  <a:pt x="1595" y="11"/>
                </a:lnTo>
                <a:lnTo>
                  <a:pt x="1611" y="7"/>
                </a:lnTo>
                <a:lnTo>
                  <a:pt x="1667" y="31"/>
                </a:lnTo>
                <a:lnTo>
                  <a:pt x="1684" y="44"/>
                </a:lnTo>
                <a:lnTo>
                  <a:pt x="1701" y="46"/>
                </a:lnTo>
                <a:lnTo>
                  <a:pt x="1711" y="38"/>
                </a:lnTo>
                <a:lnTo>
                  <a:pt x="1731" y="19"/>
                </a:lnTo>
                <a:lnTo>
                  <a:pt x="1747" y="11"/>
                </a:lnTo>
                <a:lnTo>
                  <a:pt x="1774" y="3"/>
                </a:lnTo>
                <a:lnTo>
                  <a:pt x="1800" y="0"/>
                </a:lnTo>
                <a:lnTo>
                  <a:pt x="1818" y="8"/>
                </a:lnTo>
                <a:lnTo>
                  <a:pt x="1832" y="124"/>
                </a:lnTo>
                <a:lnTo>
                  <a:pt x="1850" y="134"/>
                </a:lnTo>
                <a:lnTo>
                  <a:pt x="1864" y="133"/>
                </a:lnTo>
                <a:lnTo>
                  <a:pt x="1906" y="139"/>
                </a:lnTo>
                <a:lnTo>
                  <a:pt x="1929" y="134"/>
                </a:lnTo>
                <a:lnTo>
                  <a:pt x="1952" y="152"/>
                </a:lnTo>
                <a:lnTo>
                  <a:pt x="1968" y="153"/>
                </a:lnTo>
                <a:lnTo>
                  <a:pt x="1984" y="146"/>
                </a:lnTo>
                <a:lnTo>
                  <a:pt x="1994" y="140"/>
                </a:lnTo>
                <a:lnTo>
                  <a:pt x="2013" y="148"/>
                </a:lnTo>
                <a:lnTo>
                  <a:pt x="2037" y="131"/>
                </a:lnTo>
                <a:lnTo>
                  <a:pt x="2077" y="136"/>
                </a:lnTo>
                <a:lnTo>
                  <a:pt x="2105" y="128"/>
                </a:lnTo>
                <a:lnTo>
                  <a:pt x="2125" y="134"/>
                </a:lnTo>
                <a:lnTo>
                  <a:pt x="2126" y="163"/>
                </a:lnTo>
                <a:lnTo>
                  <a:pt x="2120" y="200"/>
                </a:lnTo>
                <a:lnTo>
                  <a:pt x="2108" y="215"/>
                </a:lnTo>
                <a:lnTo>
                  <a:pt x="2093" y="219"/>
                </a:lnTo>
                <a:lnTo>
                  <a:pt x="2085" y="232"/>
                </a:lnTo>
                <a:lnTo>
                  <a:pt x="2089" y="247"/>
                </a:lnTo>
                <a:lnTo>
                  <a:pt x="2099" y="267"/>
                </a:lnTo>
                <a:lnTo>
                  <a:pt x="2111" y="283"/>
                </a:lnTo>
                <a:lnTo>
                  <a:pt x="2123" y="282"/>
                </a:lnTo>
                <a:lnTo>
                  <a:pt x="2142" y="283"/>
                </a:lnTo>
                <a:lnTo>
                  <a:pt x="2153" y="300"/>
                </a:lnTo>
                <a:lnTo>
                  <a:pt x="2168" y="311"/>
                </a:lnTo>
                <a:lnTo>
                  <a:pt x="2188" y="313"/>
                </a:lnTo>
                <a:lnTo>
                  <a:pt x="2218" y="318"/>
                </a:lnTo>
                <a:lnTo>
                  <a:pt x="2252" y="315"/>
                </a:lnTo>
                <a:lnTo>
                  <a:pt x="2270" y="315"/>
                </a:lnTo>
                <a:lnTo>
                  <a:pt x="2288" y="320"/>
                </a:lnTo>
                <a:lnTo>
                  <a:pt x="2316" y="336"/>
                </a:lnTo>
                <a:lnTo>
                  <a:pt x="2316" y="350"/>
                </a:lnTo>
                <a:lnTo>
                  <a:pt x="2320" y="364"/>
                </a:lnTo>
                <a:lnTo>
                  <a:pt x="2320" y="385"/>
                </a:lnTo>
                <a:lnTo>
                  <a:pt x="2325" y="400"/>
                </a:lnTo>
                <a:lnTo>
                  <a:pt x="2328" y="414"/>
                </a:lnTo>
                <a:lnTo>
                  <a:pt x="2322" y="429"/>
                </a:lnTo>
                <a:lnTo>
                  <a:pt x="2309" y="433"/>
                </a:lnTo>
                <a:lnTo>
                  <a:pt x="2306" y="456"/>
                </a:lnTo>
                <a:lnTo>
                  <a:pt x="2293" y="464"/>
                </a:lnTo>
                <a:lnTo>
                  <a:pt x="2280" y="457"/>
                </a:lnTo>
                <a:lnTo>
                  <a:pt x="2252" y="459"/>
                </a:lnTo>
                <a:lnTo>
                  <a:pt x="2221" y="452"/>
                </a:lnTo>
                <a:lnTo>
                  <a:pt x="2199" y="443"/>
                </a:lnTo>
                <a:lnTo>
                  <a:pt x="2172" y="456"/>
                </a:lnTo>
                <a:lnTo>
                  <a:pt x="2156" y="479"/>
                </a:lnTo>
                <a:lnTo>
                  <a:pt x="2145" y="488"/>
                </a:lnTo>
                <a:lnTo>
                  <a:pt x="2130" y="494"/>
                </a:lnTo>
                <a:lnTo>
                  <a:pt x="2079" y="501"/>
                </a:lnTo>
                <a:lnTo>
                  <a:pt x="2053" y="499"/>
                </a:lnTo>
                <a:lnTo>
                  <a:pt x="2036" y="494"/>
                </a:lnTo>
                <a:lnTo>
                  <a:pt x="2024" y="486"/>
                </a:lnTo>
                <a:lnTo>
                  <a:pt x="2032" y="469"/>
                </a:lnTo>
                <a:lnTo>
                  <a:pt x="2005" y="469"/>
                </a:lnTo>
                <a:lnTo>
                  <a:pt x="1955" y="474"/>
                </a:lnTo>
                <a:lnTo>
                  <a:pt x="1935" y="467"/>
                </a:lnTo>
                <a:lnTo>
                  <a:pt x="1922" y="476"/>
                </a:lnTo>
                <a:lnTo>
                  <a:pt x="1912" y="481"/>
                </a:lnTo>
                <a:lnTo>
                  <a:pt x="1888" y="481"/>
                </a:lnTo>
                <a:lnTo>
                  <a:pt x="1870" y="493"/>
                </a:lnTo>
                <a:lnTo>
                  <a:pt x="1826" y="592"/>
                </a:lnTo>
                <a:lnTo>
                  <a:pt x="1817" y="611"/>
                </a:lnTo>
                <a:lnTo>
                  <a:pt x="1807" y="616"/>
                </a:lnTo>
                <a:lnTo>
                  <a:pt x="1777" y="626"/>
                </a:lnTo>
                <a:lnTo>
                  <a:pt x="1779" y="640"/>
                </a:lnTo>
                <a:lnTo>
                  <a:pt x="1792" y="640"/>
                </a:lnTo>
                <a:lnTo>
                  <a:pt x="1746" y="674"/>
                </a:lnTo>
                <a:lnTo>
                  <a:pt x="1731" y="675"/>
                </a:lnTo>
                <a:lnTo>
                  <a:pt x="1720" y="684"/>
                </a:lnTo>
                <a:lnTo>
                  <a:pt x="1718" y="699"/>
                </a:lnTo>
                <a:lnTo>
                  <a:pt x="1705" y="704"/>
                </a:lnTo>
                <a:lnTo>
                  <a:pt x="1693" y="712"/>
                </a:lnTo>
                <a:lnTo>
                  <a:pt x="1680" y="721"/>
                </a:lnTo>
                <a:lnTo>
                  <a:pt x="1652" y="720"/>
                </a:lnTo>
                <a:lnTo>
                  <a:pt x="1643" y="732"/>
                </a:lnTo>
                <a:lnTo>
                  <a:pt x="1628" y="739"/>
                </a:lnTo>
                <a:lnTo>
                  <a:pt x="1609" y="736"/>
                </a:lnTo>
                <a:lnTo>
                  <a:pt x="1597" y="739"/>
                </a:lnTo>
                <a:lnTo>
                  <a:pt x="1597" y="755"/>
                </a:lnTo>
                <a:lnTo>
                  <a:pt x="1584" y="772"/>
                </a:lnTo>
                <a:lnTo>
                  <a:pt x="1570" y="774"/>
                </a:lnTo>
                <a:lnTo>
                  <a:pt x="1556" y="790"/>
                </a:lnTo>
                <a:lnTo>
                  <a:pt x="1543" y="799"/>
                </a:lnTo>
                <a:lnTo>
                  <a:pt x="1517" y="814"/>
                </a:lnTo>
                <a:lnTo>
                  <a:pt x="1506" y="826"/>
                </a:lnTo>
                <a:lnTo>
                  <a:pt x="1498" y="845"/>
                </a:lnTo>
                <a:lnTo>
                  <a:pt x="1486" y="855"/>
                </a:lnTo>
                <a:lnTo>
                  <a:pt x="1435" y="871"/>
                </a:lnTo>
                <a:lnTo>
                  <a:pt x="1423" y="877"/>
                </a:lnTo>
                <a:lnTo>
                  <a:pt x="1410" y="892"/>
                </a:lnTo>
                <a:lnTo>
                  <a:pt x="1391" y="877"/>
                </a:lnTo>
                <a:lnTo>
                  <a:pt x="1370" y="872"/>
                </a:lnTo>
                <a:lnTo>
                  <a:pt x="1351" y="879"/>
                </a:lnTo>
                <a:lnTo>
                  <a:pt x="1327" y="900"/>
                </a:lnTo>
                <a:lnTo>
                  <a:pt x="1307" y="884"/>
                </a:lnTo>
                <a:lnTo>
                  <a:pt x="1291" y="882"/>
                </a:lnTo>
                <a:lnTo>
                  <a:pt x="1276" y="887"/>
                </a:lnTo>
                <a:lnTo>
                  <a:pt x="1289" y="871"/>
                </a:lnTo>
                <a:lnTo>
                  <a:pt x="1291" y="856"/>
                </a:lnTo>
                <a:lnTo>
                  <a:pt x="1271" y="858"/>
                </a:lnTo>
                <a:lnTo>
                  <a:pt x="1252" y="852"/>
                </a:lnTo>
                <a:lnTo>
                  <a:pt x="1223" y="847"/>
                </a:lnTo>
                <a:lnTo>
                  <a:pt x="1201" y="831"/>
                </a:lnTo>
                <a:lnTo>
                  <a:pt x="1177" y="828"/>
                </a:lnTo>
                <a:lnTo>
                  <a:pt x="1163" y="818"/>
                </a:lnTo>
                <a:lnTo>
                  <a:pt x="1157" y="835"/>
                </a:lnTo>
                <a:lnTo>
                  <a:pt x="1142" y="832"/>
                </a:lnTo>
                <a:lnTo>
                  <a:pt x="1137" y="818"/>
                </a:lnTo>
                <a:lnTo>
                  <a:pt x="1136" y="801"/>
                </a:lnTo>
                <a:lnTo>
                  <a:pt x="1087" y="812"/>
                </a:lnTo>
                <a:lnTo>
                  <a:pt x="1073" y="820"/>
                </a:lnTo>
                <a:lnTo>
                  <a:pt x="1062" y="834"/>
                </a:lnTo>
                <a:lnTo>
                  <a:pt x="1067" y="860"/>
                </a:lnTo>
                <a:lnTo>
                  <a:pt x="1063" y="878"/>
                </a:lnTo>
                <a:lnTo>
                  <a:pt x="1060" y="896"/>
                </a:lnTo>
                <a:lnTo>
                  <a:pt x="1048" y="907"/>
                </a:lnTo>
                <a:lnTo>
                  <a:pt x="987" y="910"/>
                </a:lnTo>
                <a:lnTo>
                  <a:pt x="973" y="918"/>
                </a:lnTo>
                <a:lnTo>
                  <a:pt x="958" y="918"/>
                </a:lnTo>
                <a:lnTo>
                  <a:pt x="940" y="926"/>
                </a:lnTo>
                <a:lnTo>
                  <a:pt x="927" y="930"/>
                </a:lnTo>
                <a:lnTo>
                  <a:pt x="915" y="943"/>
                </a:lnTo>
                <a:lnTo>
                  <a:pt x="890" y="944"/>
                </a:lnTo>
                <a:lnTo>
                  <a:pt x="880" y="955"/>
                </a:lnTo>
                <a:lnTo>
                  <a:pt x="873" y="978"/>
                </a:lnTo>
                <a:lnTo>
                  <a:pt x="866" y="994"/>
                </a:lnTo>
                <a:lnTo>
                  <a:pt x="843" y="991"/>
                </a:lnTo>
                <a:lnTo>
                  <a:pt x="830" y="994"/>
                </a:lnTo>
                <a:lnTo>
                  <a:pt x="803" y="997"/>
                </a:lnTo>
                <a:lnTo>
                  <a:pt x="762" y="999"/>
                </a:lnTo>
                <a:lnTo>
                  <a:pt x="767" y="954"/>
                </a:lnTo>
                <a:lnTo>
                  <a:pt x="771" y="938"/>
                </a:lnTo>
                <a:lnTo>
                  <a:pt x="783" y="917"/>
                </a:lnTo>
                <a:lnTo>
                  <a:pt x="783" y="903"/>
                </a:lnTo>
                <a:lnTo>
                  <a:pt x="788" y="873"/>
                </a:lnTo>
                <a:lnTo>
                  <a:pt x="784" y="861"/>
                </a:lnTo>
                <a:lnTo>
                  <a:pt x="786" y="843"/>
                </a:lnTo>
                <a:lnTo>
                  <a:pt x="771" y="804"/>
                </a:lnTo>
                <a:lnTo>
                  <a:pt x="757" y="781"/>
                </a:lnTo>
                <a:lnTo>
                  <a:pt x="749" y="767"/>
                </a:lnTo>
                <a:lnTo>
                  <a:pt x="713" y="738"/>
                </a:lnTo>
                <a:lnTo>
                  <a:pt x="700" y="728"/>
                </a:lnTo>
                <a:lnTo>
                  <a:pt x="693" y="714"/>
                </a:lnTo>
                <a:lnTo>
                  <a:pt x="683" y="697"/>
                </a:lnTo>
                <a:lnTo>
                  <a:pt x="644" y="648"/>
                </a:lnTo>
                <a:lnTo>
                  <a:pt x="628" y="640"/>
                </a:lnTo>
                <a:lnTo>
                  <a:pt x="568" y="542"/>
                </a:lnTo>
                <a:lnTo>
                  <a:pt x="556" y="528"/>
                </a:lnTo>
                <a:lnTo>
                  <a:pt x="543" y="518"/>
                </a:lnTo>
                <a:lnTo>
                  <a:pt x="514" y="510"/>
                </a:lnTo>
                <a:lnTo>
                  <a:pt x="490" y="516"/>
                </a:lnTo>
                <a:lnTo>
                  <a:pt x="469" y="512"/>
                </a:lnTo>
                <a:lnTo>
                  <a:pt x="454" y="514"/>
                </a:lnTo>
                <a:lnTo>
                  <a:pt x="443" y="526"/>
                </a:lnTo>
                <a:lnTo>
                  <a:pt x="417" y="510"/>
                </a:lnTo>
                <a:lnTo>
                  <a:pt x="401" y="488"/>
                </a:lnTo>
                <a:lnTo>
                  <a:pt x="380" y="472"/>
                </a:lnTo>
                <a:lnTo>
                  <a:pt x="353" y="477"/>
                </a:lnTo>
                <a:lnTo>
                  <a:pt x="331" y="467"/>
                </a:lnTo>
                <a:lnTo>
                  <a:pt x="312" y="455"/>
                </a:lnTo>
                <a:lnTo>
                  <a:pt x="284" y="455"/>
                </a:lnTo>
                <a:lnTo>
                  <a:pt x="254" y="464"/>
                </a:lnTo>
                <a:lnTo>
                  <a:pt x="240" y="470"/>
                </a:lnTo>
                <a:lnTo>
                  <a:pt x="229" y="479"/>
                </a:lnTo>
                <a:lnTo>
                  <a:pt x="213" y="476"/>
                </a:lnTo>
                <a:lnTo>
                  <a:pt x="198" y="472"/>
                </a:lnTo>
                <a:lnTo>
                  <a:pt x="159" y="473"/>
                </a:lnTo>
                <a:lnTo>
                  <a:pt x="148" y="476"/>
                </a:lnTo>
                <a:lnTo>
                  <a:pt x="141" y="488"/>
                </a:lnTo>
                <a:lnTo>
                  <a:pt x="127" y="474"/>
                </a:lnTo>
                <a:lnTo>
                  <a:pt x="109" y="453"/>
                </a:lnTo>
                <a:lnTo>
                  <a:pt x="81" y="431"/>
                </a:lnTo>
                <a:lnTo>
                  <a:pt x="53" y="433"/>
                </a:lnTo>
                <a:lnTo>
                  <a:pt x="35" y="427"/>
                </a:lnTo>
                <a:lnTo>
                  <a:pt x="21" y="431"/>
                </a:lnTo>
                <a:lnTo>
                  <a:pt x="3" y="432"/>
                </a:lnTo>
                <a:lnTo>
                  <a:pt x="0" y="363"/>
                </a:lnTo>
                <a:lnTo>
                  <a:pt x="7" y="347"/>
                </a:lnTo>
                <a:lnTo>
                  <a:pt x="24" y="333"/>
                </a:lnTo>
                <a:lnTo>
                  <a:pt x="44" y="324"/>
                </a:lnTo>
                <a:lnTo>
                  <a:pt x="126" y="32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32" name="Freeform 331">
            <a:extLst>
              <a:ext uri="{FF2B5EF4-FFF2-40B4-BE49-F238E27FC236}">
                <a16:creationId xmlns:a16="http://schemas.microsoft.com/office/drawing/2014/main" id="{59B6AF77-B0D4-7441-AA7B-38A0CE88F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070" y="1785046"/>
            <a:ext cx="487086" cy="45947"/>
          </a:xfrm>
          <a:custGeom>
            <a:avLst/>
            <a:gdLst>
              <a:gd name="T0" fmla="*/ 146 w 2284"/>
              <a:gd name="T1" fmla="*/ 24 h 215"/>
              <a:gd name="T2" fmla="*/ 108 w 2284"/>
              <a:gd name="T3" fmla="*/ 27 h 215"/>
              <a:gd name="T4" fmla="*/ 88 w 2284"/>
              <a:gd name="T5" fmla="*/ 74 h 215"/>
              <a:gd name="T6" fmla="*/ 41 w 2284"/>
              <a:gd name="T7" fmla="*/ 100 h 215"/>
              <a:gd name="T8" fmla="*/ 0 w 2284"/>
              <a:gd name="T9" fmla="*/ 0 h 215"/>
              <a:gd name="T10" fmla="*/ 698 w 2284"/>
              <a:gd name="T11" fmla="*/ 83 h 215"/>
              <a:gd name="T12" fmla="*/ 638 w 2284"/>
              <a:gd name="T13" fmla="*/ 36 h 215"/>
              <a:gd name="T14" fmla="*/ 711 w 2284"/>
              <a:gd name="T15" fmla="*/ 0 h 215"/>
              <a:gd name="T16" fmla="*/ 2003 w 2284"/>
              <a:gd name="T17" fmla="*/ 66 h 215"/>
              <a:gd name="T18" fmla="*/ 1939 w 2284"/>
              <a:gd name="T19" fmla="*/ 58 h 215"/>
              <a:gd name="T20" fmla="*/ 1911 w 2284"/>
              <a:gd name="T21" fmla="*/ 66 h 215"/>
              <a:gd name="T22" fmla="*/ 1857 w 2284"/>
              <a:gd name="T23" fmla="*/ 82 h 215"/>
              <a:gd name="T24" fmla="*/ 1805 w 2284"/>
              <a:gd name="T25" fmla="*/ 74 h 215"/>
              <a:gd name="T26" fmla="*/ 1770 w 2284"/>
              <a:gd name="T27" fmla="*/ 104 h 215"/>
              <a:gd name="T28" fmla="*/ 1726 w 2284"/>
              <a:gd name="T29" fmla="*/ 80 h 215"/>
              <a:gd name="T30" fmla="*/ 1706 w 2284"/>
              <a:gd name="T31" fmla="*/ 136 h 215"/>
              <a:gd name="T32" fmla="*/ 1653 w 2284"/>
              <a:gd name="T33" fmla="*/ 123 h 215"/>
              <a:gd name="T34" fmla="*/ 1609 w 2284"/>
              <a:gd name="T35" fmla="*/ 117 h 215"/>
              <a:gd name="T36" fmla="*/ 1600 w 2284"/>
              <a:gd name="T37" fmla="*/ 172 h 215"/>
              <a:gd name="T38" fmla="*/ 1551 w 2284"/>
              <a:gd name="T39" fmla="*/ 196 h 215"/>
              <a:gd name="T40" fmla="*/ 1469 w 2284"/>
              <a:gd name="T41" fmla="*/ 197 h 215"/>
              <a:gd name="T42" fmla="*/ 1392 w 2284"/>
              <a:gd name="T43" fmla="*/ 214 h 215"/>
              <a:gd name="T44" fmla="*/ 1328 w 2284"/>
              <a:gd name="T45" fmla="*/ 187 h 215"/>
              <a:gd name="T46" fmla="*/ 1266 w 2284"/>
              <a:gd name="T47" fmla="*/ 165 h 215"/>
              <a:gd name="T48" fmla="*/ 1222 w 2284"/>
              <a:gd name="T49" fmla="*/ 172 h 215"/>
              <a:gd name="T50" fmla="*/ 1187 w 2284"/>
              <a:gd name="T51" fmla="*/ 148 h 215"/>
              <a:gd name="T52" fmla="*/ 1163 w 2284"/>
              <a:gd name="T53" fmla="*/ 120 h 215"/>
              <a:gd name="T54" fmla="*/ 1112 w 2284"/>
              <a:gd name="T55" fmla="*/ 154 h 215"/>
              <a:gd name="T56" fmla="*/ 1080 w 2284"/>
              <a:gd name="T57" fmla="*/ 142 h 215"/>
              <a:gd name="T58" fmla="*/ 1003 w 2284"/>
              <a:gd name="T59" fmla="*/ 115 h 215"/>
              <a:gd name="T60" fmla="*/ 953 w 2284"/>
              <a:gd name="T61" fmla="*/ 76 h 215"/>
              <a:gd name="T62" fmla="*/ 898 w 2284"/>
              <a:gd name="T63" fmla="*/ 110 h 215"/>
              <a:gd name="T64" fmla="*/ 872 w 2284"/>
              <a:gd name="T65" fmla="*/ 74 h 215"/>
              <a:gd name="T66" fmla="*/ 868 w 2284"/>
              <a:gd name="T67" fmla="*/ 16 h 215"/>
              <a:gd name="T68" fmla="*/ 801 w 2284"/>
              <a:gd name="T69" fmla="*/ 55 h 215"/>
              <a:gd name="T70" fmla="*/ 776 w 2284"/>
              <a:gd name="T71" fmla="*/ 74 h 215"/>
              <a:gd name="T72" fmla="*/ 723 w 2284"/>
              <a:gd name="T73" fmla="*/ 80 h 215"/>
              <a:gd name="T74" fmla="*/ 1988 w 2284"/>
              <a:gd name="T75" fmla="*/ 0 h 215"/>
              <a:gd name="T76" fmla="*/ 2052 w 2284"/>
              <a:gd name="T77" fmla="*/ 34 h 215"/>
              <a:gd name="T78" fmla="*/ 2094 w 2284"/>
              <a:gd name="T79" fmla="*/ 2 h 215"/>
              <a:gd name="T80" fmla="*/ 2096 w 2284"/>
              <a:gd name="T81" fmla="*/ 48 h 215"/>
              <a:gd name="T82" fmla="*/ 2132 w 2284"/>
              <a:gd name="T83" fmla="*/ 0 h 215"/>
              <a:gd name="T84" fmla="*/ 2155 w 2284"/>
              <a:gd name="T85" fmla="*/ 5 h 215"/>
              <a:gd name="T86" fmla="*/ 2283 w 2284"/>
              <a:gd name="T87" fmla="*/ 0 h 215"/>
              <a:gd name="T88" fmla="*/ 2226 w 2284"/>
              <a:gd name="T89" fmla="*/ 11 h 215"/>
              <a:gd name="T90" fmla="*/ 55 w 2284"/>
              <a:gd name="T91" fmla="*/ 119 h 215"/>
              <a:gd name="T92" fmla="*/ 55 w 2284"/>
              <a:gd name="T93" fmla="*/ 119 h 215"/>
              <a:gd name="T94" fmla="*/ 124 w 2284"/>
              <a:gd name="T95" fmla="*/ 70 h 215"/>
              <a:gd name="T96" fmla="*/ 797 w 2284"/>
              <a:gd name="T97" fmla="*/ 67 h 215"/>
              <a:gd name="T98" fmla="*/ 815 w 2284"/>
              <a:gd name="T99" fmla="*/ 107 h 215"/>
              <a:gd name="T100" fmla="*/ 2017 w 2284"/>
              <a:gd name="T101" fmla="*/ 52 h 215"/>
              <a:gd name="T102" fmla="*/ 2067 w 2284"/>
              <a:gd name="T103" fmla="*/ 5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84" h="215">
                <a:moveTo>
                  <a:pt x="0" y="0"/>
                </a:moveTo>
                <a:lnTo>
                  <a:pt x="169" y="0"/>
                </a:lnTo>
                <a:lnTo>
                  <a:pt x="167" y="10"/>
                </a:lnTo>
                <a:lnTo>
                  <a:pt x="161" y="23"/>
                </a:lnTo>
                <a:lnTo>
                  <a:pt x="146" y="24"/>
                </a:lnTo>
                <a:lnTo>
                  <a:pt x="148" y="39"/>
                </a:lnTo>
                <a:lnTo>
                  <a:pt x="135" y="46"/>
                </a:lnTo>
                <a:lnTo>
                  <a:pt x="123" y="53"/>
                </a:lnTo>
                <a:lnTo>
                  <a:pt x="122" y="35"/>
                </a:lnTo>
                <a:lnTo>
                  <a:pt x="108" y="27"/>
                </a:lnTo>
                <a:lnTo>
                  <a:pt x="93" y="23"/>
                </a:lnTo>
                <a:lnTo>
                  <a:pt x="92" y="37"/>
                </a:lnTo>
                <a:lnTo>
                  <a:pt x="107" y="53"/>
                </a:lnTo>
                <a:lnTo>
                  <a:pt x="96" y="52"/>
                </a:lnTo>
                <a:lnTo>
                  <a:pt x="88" y="74"/>
                </a:lnTo>
                <a:lnTo>
                  <a:pt x="69" y="83"/>
                </a:lnTo>
                <a:lnTo>
                  <a:pt x="61" y="65"/>
                </a:lnTo>
                <a:lnTo>
                  <a:pt x="41" y="68"/>
                </a:lnTo>
                <a:lnTo>
                  <a:pt x="55" y="91"/>
                </a:lnTo>
                <a:lnTo>
                  <a:pt x="41" y="100"/>
                </a:lnTo>
                <a:lnTo>
                  <a:pt x="33" y="114"/>
                </a:lnTo>
                <a:lnTo>
                  <a:pt x="23" y="126"/>
                </a:lnTo>
                <a:lnTo>
                  <a:pt x="8" y="113"/>
                </a:lnTo>
                <a:lnTo>
                  <a:pt x="0" y="118"/>
                </a:lnTo>
                <a:lnTo>
                  <a:pt x="0" y="0"/>
                </a:lnTo>
                <a:close/>
                <a:moveTo>
                  <a:pt x="711" y="0"/>
                </a:moveTo>
                <a:lnTo>
                  <a:pt x="725" y="34"/>
                </a:lnTo>
                <a:lnTo>
                  <a:pt x="716" y="56"/>
                </a:lnTo>
                <a:lnTo>
                  <a:pt x="709" y="69"/>
                </a:lnTo>
                <a:lnTo>
                  <a:pt x="698" y="83"/>
                </a:lnTo>
                <a:lnTo>
                  <a:pt x="688" y="64"/>
                </a:lnTo>
                <a:lnTo>
                  <a:pt x="677" y="65"/>
                </a:lnTo>
                <a:lnTo>
                  <a:pt x="667" y="51"/>
                </a:lnTo>
                <a:lnTo>
                  <a:pt x="654" y="45"/>
                </a:lnTo>
                <a:lnTo>
                  <a:pt x="638" y="36"/>
                </a:lnTo>
                <a:lnTo>
                  <a:pt x="625" y="35"/>
                </a:lnTo>
                <a:lnTo>
                  <a:pt x="616" y="23"/>
                </a:lnTo>
                <a:lnTo>
                  <a:pt x="604" y="8"/>
                </a:lnTo>
                <a:lnTo>
                  <a:pt x="600" y="0"/>
                </a:lnTo>
                <a:lnTo>
                  <a:pt x="711" y="0"/>
                </a:lnTo>
                <a:close/>
                <a:moveTo>
                  <a:pt x="1988" y="0"/>
                </a:moveTo>
                <a:lnTo>
                  <a:pt x="2006" y="25"/>
                </a:lnTo>
                <a:lnTo>
                  <a:pt x="2004" y="38"/>
                </a:lnTo>
                <a:lnTo>
                  <a:pt x="1999" y="52"/>
                </a:lnTo>
                <a:lnTo>
                  <a:pt x="2003" y="66"/>
                </a:lnTo>
                <a:lnTo>
                  <a:pt x="1983" y="65"/>
                </a:lnTo>
                <a:lnTo>
                  <a:pt x="1978" y="87"/>
                </a:lnTo>
                <a:lnTo>
                  <a:pt x="1943" y="95"/>
                </a:lnTo>
                <a:lnTo>
                  <a:pt x="1933" y="77"/>
                </a:lnTo>
                <a:lnTo>
                  <a:pt x="1939" y="58"/>
                </a:lnTo>
                <a:lnTo>
                  <a:pt x="1925" y="61"/>
                </a:lnTo>
                <a:lnTo>
                  <a:pt x="1901" y="34"/>
                </a:lnTo>
                <a:lnTo>
                  <a:pt x="1892" y="22"/>
                </a:lnTo>
                <a:lnTo>
                  <a:pt x="1901" y="50"/>
                </a:lnTo>
                <a:lnTo>
                  <a:pt x="1911" y="66"/>
                </a:lnTo>
                <a:lnTo>
                  <a:pt x="1906" y="80"/>
                </a:lnTo>
                <a:lnTo>
                  <a:pt x="1895" y="88"/>
                </a:lnTo>
                <a:lnTo>
                  <a:pt x="1883" y="97"/>
                </a:lnTo>
                <a:lnTo>
                  <a:pt x="1868" y="88"/>
                </a:lnTo>
                <a:lnTo>
                  <a:pt x="1857" y="82"/>
                </a:lnTo>
                <a:lnTo>
                  <a:pt x="1844" y="96"/>
                </a:lnTo>
                <a:lnTo>
                  <a:pt x="1830" y="104"/>
                </a:lnTo>
                <a:lnTo>
                  <a:pt x="1825" y="90"/>
                </a:lnTo>
                <a:lnTo>
                  <a:pt x="1812" y="85"/>
                </a:lnTo>
                <a:lnTo>
                  <a:pt x="1805" y="74"/>
                </a:lnTo>
                <a:lnTo>
                  <a:pt x="1807" y="60"/>
                </a:lnTo>
                <a:lnTo>
                  <a:pt x="1792" y="67"/>
                </a:lnTo>
                <a:lnTo>
                  <a:pt x="1796" y="83"/>
                </a:lnTo>
                <a:lnTo>
                  <a:pt x="1791" y="108"/>
                </a:lnTo>
                <a:lnTo>
                  <a:pt x="1770" y="104"/>
                </a:lnTo>
                <a:lnTo>
                  <a:pt x="1781" y="116"/>
                </a:lnTo>
                <a:lnTo>
                  <a:pt x="1774" y="130"/>
                </a:lnTo>
                <a:lnTo>
                  <a:pt x="1747" y="122"/>
                </a:lnTo>
                <a:lnTo>
                  <a:pt x="1740" y="106"/>
                </a:lnTo>
                <a:lnTo>
                  <a:pt x="1726" y="80"/>
                </a:lnTo>
                <a:lnTo>
                  <a:pt x="1706" y="77"/>
                </a:lnTo>
                <a:lnTo>
                  <a:pt x="1697" y="90"/>
                </a:lnTo>
                <a:lnTo>
                  <a:pt x="1710" y="108"/>
                </a:lnTo>
                <a:lnTo>
                  <a:pt x="1714" y="125"/>
                </a:lnTo>
                <a:lnTo>
                  <a:pt x="1706" y="136"/>
                </a:lnTo>
                <a:lnTo>
                  <a:pt x="1690" y="133"/>
                </a:lnTo>
                <a:lnTo>
                  <a:pt x="1691" y="146"/>
                </a:lnTo>
                <a:lnTo>
                  <a:pt x="1681" y="151"/>
                </a:lnTo>
                <a:lnTo>
                  <a:pt x="1666" y="136"/>
                </a:lnTo>
                <a:lnTo>
                  <a:pt x="1653" y="123"/>
                </a:lnTo>
                <a:lnTo>
                  <a:pt x="1651" y="150"/>
                </a:lnTo>
                <a:lnTo>
                  <a:pt x="1646" y="165"/>
                </a:lnTo>
                <a:lnTo>
                  <a:pt x="1636" y="163"/>
                </a:lnTo>
                <a:lnTo>
                  <a:pt x="1616" y="137"/>
                </a:lnTo>
                <a:lnTo>
                  <a:pt x="1609" y="117"/>
                </a:lnTo>
                <a:lnTo>
                  <a:pt x="1599" y="113"/>
                </a:lnTo>
                <a:lnTo>
                  <a:pt x="1601" y="138"/>
                </a:lnTo>
                <a:lnTo>
                  <a:pt x="1579" y="144"/>
                </a:lnTo>
                <a:lnTo>
                  <a:pt x="1598" y="159"/>
                </a:lnTo>
                <a:lnTo>
                  <a:pt x="1600" y="172"/>
                </a:lnTo>
                <a:lnTo>
                  <a:pt x="1572" y="161"/>
                </a:lnTo>
                <a:lnTo>
                  <a:pt x="1561" y="158"/>
                </a:lnTo>
                <a:lnTo>
                  <a:pt x="1554" y="172"/>
                </a:lnTo>
                <a:lnTo>
                  <a:pt x="1565" y="182"/>
                </a:lnTo>
                <a:lnTo>
                  <a:pt x="1551" y="196"/>
                </a:lnTo>
                <a:lnTo>
                  <a:pt x="1532" y="179"/>
                </a:lnTo>
                <a:lnTo>
                  <a:pt x="1527" y="192"/>
                </a:lnTo>
                <a:lnTo>
                  <a:pt x="1514" y="189"/>
                </a:lnTo>
                <a:lnTo>
                  <a:pt x="1487" y="203"/>
                </a:lnTo>
                <a:lnTo>
                  <a:pt x="1469" y="197"/>
                </a:lnTo>
                <a:lnTo>
                  <a:pt x="1457" y="188"/>
                </a:lnTo>
                <a:lnTo>
                  <a:pt x="1438" y="182"/>
                </a:lnTo>
                <a:lnTo>
                  <a:pt x="1432" y="194"/>
                </a:lnTo>
                <a:lnTo>
                  <a:pt x="1409" y="214"/>
                </a:lnTo>
                <a:lnTo>
                  <a:pt x="1392" y="214"/>
                </a:lnTo>
                <a:lnTo>
                  <a:pt x="1385" y="199"/>
                </a:lnTo>
                <a:lnTo>
                  <a:pt x="1366" y="199"/>
                </a:lnTo>
                <a:lnTo>
                  <a:pt x="1354" y="188"/>
                </a:lnTo>
                <a:lnTo>
                  <a:pt x="1365" y="175"/>
                </a:lnTo>
                <a:lnTo>
                  <a:pt x="1328" y="187"/>
                </a:lnTo>
                <a:lnTo>
                  <a:pt x="1323" y="175"/>
                </a:lnTo>
                <a:lnTo>
                  <a:pt x="1308" y="175"/>
                </a:lnTo>
                <a:lnTo>
                  <a:pt x="1296" y="189"/>
                </a:lnTo>
                <a:lnTo>
                  <a:pt x="1277" y="179"/>
                </a:lnTo>
                <a:lnTo>
                  <a:pt x="1266" y="165"/>
                </a:lnTo>
                <a:lnTo>
                  <a:pt x="1253" y="159"/>
                </a:lnTo>
                <a:lnTo>
                  <a:pt x="1256" y="177"/>
                </a:lnTo>
                <a:lnTo>
                  <a:pt x="1255" y="190"/>
                </a:lnTo>
                <a:lnTo>
                  <a:pt x="1240" y="186"/>
                </a:lnTo>
                <a:lnTo>
                  <a:pt x="1222" y="172"/>
                </a:lnTo>
                <a:lnTo>
                  <a:pt x="1215" y="162"/>
                </a:lnTo>
                <a:lnTo>
                  <a:pt x="1228" y="155"/>
                </a:lnTo>
                <a:lnTo>
                  <a:pt x="1215" y="147"/>
                </a:lnTo>
                <a:lnTo>
                  <a:pt x="1201" y="154"/>
                </a:lnTo>
                <a:lnTo>
                  <a:pt x="1187" y="148"/>
                </a:lnTo>
                <a:lnTo>
                  <a:pt x="1191" y="176"/>
                </a:lnTo>
                <a:lnTo>
                  <a:pt x="1168" y="171"/>
                </a:lnTo>
                <a:lnTo>
                  <a:pt x="1153" y="152"/>
                </a:lnTo>
                <a:lnTo>
                  <a:pt x="1158" y="133"/>
                </a:lnTo>
                <a:lnTo>
                  <a:pt x="1163" y="120"/>
                </a:lnTo>
                <a:lnTo>
                  <a:pt x="1152" y="115"/>
                </a:lnTo>
                <a:lnTo>
                  <a:pt x="1144" y="128"/>
                </a:lnTo>
                <a:lnTo>
                  <a:pt x="1134" y="140"/>
                </a:lnTo>
                <a:lnTo>
                  <a:pt x="1126" y="155"/>
                </a:lnTo>
                <a:lnTo>
                  <a:pt x="1112" y="154"/>
                </a:lnTo>
                <a:lnTo>
                  <a:pt x="1107" y="139"/>
                </a:lnTo>
                <a:lnTo>
                  <a:pt x="1108" y="124"/>
                </a:lnTo>
                <a:lnTo>
                  <a:pt x="1092" y="109"/>
                </a:lnTo>
                <a:lnTo>
                  <a:pt x="1091" y="138"/>
                </a:lnTo>
                <a:lnTo>
                  <a:pt x="1080" y="142"/>
                </a:lnTo>
                <a:lnTo>
                  <a:pt x="1066" y="122"/>
                </a:lnTo>
                <a:lnTo>
                  <a:pt x="1049" y="129"/>
                </a:lnTo>
                <a:lnTo>
                  <a:pt x="1035" y="123"/>
                </a:lnTo>
                <a:lnTo>
                  <a:pt x="1020" y="136"/>
                </a:lnTo>
                <a:lnTo>
                  <a:pt x="1003" y="115"/>
                </a:lnTo>
                <a:lnTo>
                  <a:pt x="981" y="129"/>
                </a:lnTo>
                <a:lnTo>
                  <a:pt x="976" y="109"/>
                </a:lnTo>
                <a:lnTo>
                  <a:pt x="965" y="109"/>
                </a:lnTo>
                <a:lnTo>
                  <a:pt x="960" y="88"/>
                </a:lnTo>
                <a:lnTo>
                  <a:pt x="953" y="76"/>
                </a:lnTo>
                <a:lnTo>
                  <a:pt x="943" y="92"/>
                </a:lnTo>
                <a:lnTo>
                  <a:pt x="930" y="122"/>
                </a:lnTo>
                <a:lnTo>
                  <a:pt x="919" y="124"/>
                </a:lnTo>
                <a:lnTo>
                  <a:pt x="922" y="95"/>
                </a:lnTo>
                <a:lnTo>
                  <a:pt x="898" y="110"/>
                </a:lnTo>
                <a:lnTo>
                  <a:pt x="885" y="101"/>
                </a:lnTo>
                <a:lnTo>
                  <a:pt x="882" y="119"/>
                </a:lnTo>
                <a:lnTo>
                  <a:pt x="865" y="110"/>
                </a:lnTo>
                <a:lnTo>
                  <a:pt x="862" y="97"/>
                </a:lnTo>
                <a:lnTo>
                  <a:pt x="872" y="74"/>
                </a:lnTo>
                <a:lnTo>
                  <a:pt x="861" y="70"/>
                </a:lnTo>
                <a:lnTo>
                  <a:pt x="854" y="55"/>
                </a:lnTo>
                <a:lnTo>
                  <a:pt x="863" y="40"/>
                </a:lnTo>
                <a:lnTo>
                  <a:pt x="869" y="28"/>
                </a:lnTo>
                <a:lnTo>
                  <a:pt x="868" y="16"/>
                </a:lnTo>
                <a:lnTo>
                  <a:pt x="852" y="12"/>
                </a:lnTo>
                <a:lnTo>
                  <a:pt x="833" y="20"/>
                </a:lnTo>
                <a:lnTo>
                  <a:pt x="812" y="33"/>
                </a:lnTo>
                <a:lnTo>
                  <a:pt x="812" y="51"/>
                </a:lnTo>
                <a:lnTo>
                  <a:pt x="801" y="55"/>
                </a:lnTo>
                <a:lnTo>
                  <a:pt x="794" y="39"/>
                </a:lnTo>
                <a:lnTo>
                  <a:pt x="776" y="25"/>
                </a:lnTo>
                <a:lnTo>
                  <a:pt x="781" y="37"/>
                </a:lnTo>
                <a:lnTo>
                  <a:pt x="783" y="62"/>
                </a:lnTo>
                <a:lnTo>
                  <a:pt x="776" y="74"/>
                </a:lnTo>
                <a:lnTo>
                  <a:pt x="774" y="100"/>
                </a:lnTo>
                <a:lnTo>
                  <a:pt x="762" y="91"/>
                </a:lnTo>
                <a:lnTo>
                  <a:pt x="750" y="95"/>
                </a:lnTo>
                <a:lnTo>
                  <a:pt x="734" y="87"/>
                </a:lnTo>
                <a:lnTo>
                  <a:pt x="723" y="80"/>
                </a:lnTo>
                <a:lnTo>
                  <a:pt x="723" y="65"/>
                </a:lnTo>
                <a:lnTo>
                  <a:pt x="734" y="48"/>
                </a:lnTo>
                <a:lnTo>
                  <a:pt x="747" y="33"/>
                </a:lnTo>
                <a:lnTo>
                  <a:pt x="727" y="0"/>
                </a:lnTo>
                <a:lnTo>
                  <a:pt x="1988" y="0"/>
                </a:lnTo>
                <a:close/>
                <a:moveTo>
                  <a:pt x="2086" y="0"/>
                </a:moveTo>
                <a:lnTo>
                  <a:pt x="2082" y="17"/>
                </a:lnTo>
                <a:lnTo>
                  <a:pt x="2078" y="35"/>
                </a:lnTo>
                <a:lnTo>
                  <a:pt x="2063" y="34"/>
                </a:lnTo>
                <a:lnTo>
                  <a:pt x="2052" y="34"/>
                </a:lnTo>
                <a:lnTo>
                  <a:pt x="2018" y="24"/>
                </a:lnTo>
                <a:lnTo>
                  <a:pt x="1991" y="0"/>
                </a:lnTo>
                <a:lnTo>
                  <a:pt x="2086" y="0"/>
                </a:lnTo>
                <a:close/>
                <a:moveTo>
                  <a:pt x="2104" y="0"/>
                </a:moveTo>
                <a:lnTo>
                  <a:pt x="2094" y="2"/>
                </a:lnTo>
                <a:lnTo>
                  <a:pt x="2130" y="30"/>
                </a:lnTo>
                <a:lnTo>
                  <a:pt x="2131" y="41"/>
                </a:lnTo>
                <a:lnTo>
                  <a:pt x="2125" y="53"/>
                </a:lnTo>
                <a:lnTo>
                  <a:pt x="2110" y="57"/>
                </a:lnTo>
                <a:lnTo>
                  <a:pt x="2096" y="48"/>
                </a:lnTo>
                <a:lnTo>
                  <a:pt x="2091" y="36"/>
                </a:lnTo>
                <a:lnTo>
                  <a:pt x="2092" y="10"/>
                </a:lnTo>
                <a:lnTo>
                  <a:pt x="2088" y="0"/>
                </a:lnTo>
                <a:lnTo>
                  <a:pt x="2104" y="0"/>
                </a:lnTo>
                <a:close/>
                <a:moveTo>
                  <a:pt x="2132" y="0"/>
                </a:moveTo>
                <a:lnTo>
                  <a:pt x="2132" y="5"/>
                </a:lnTo>
                <a:lnTo>
                  <a:pt x="2113" y="0"/>
                </a:lnTo>
                <a:lnTo>
                  <a:pt x="2132" y="0"/>
                </a:lnTo>
                <a:close/>
                <a:moveTo>
                  <a:pt x="2162" y="0"/>
                </a:moveTo>
                <a:lnTo>
                  <a:pt x="2155" y="5"/>
                </a:lnTo>
                <a:lnTo>
                  <a:pt x="2168" y="19"/>
                </a:lnTo>
                <a:lnTo>
                  <a:pt x="2149" y="14"/>
                </a:lnTo>
                <a:lnTo>
                  <a:pt x="2150" y="0"/>
                </a:lnTo>
                <a:lnTo>
                  <a:pt x="2162" y="0"/>
                </a:lnTo>
                <a:close/>
                <a:moveTo>
                  <a:pt x="2283" y="0"/>
                </a:moveTo>
                <a:lnTo>
                  <a:pt x="2270" y="6"/>
                </a:lnTo>
                <a:lnTo>
                  <a:pt x="2255" y="16"/>
                </a:lnTo>
                <a:lnTo>
                  <a:pt x="2238" y="22"/>
                </a:lnTo>
                <a:lnTo>
                  <a:pt x="2238" y="9"/>
                </a:lnTo>
                <a:lnTo>
                  <a:pt x="2226" y="11"/>
                </a:lnTo>
                <a:lnTo>
                  <a:pt x="2208" y="19"/>
                </a:lnTo>
                <a:lnTo>
                  <a:pt x="2185" y="6"/>
                </a:lnTo>
                <a:lnTo>
                  <a:pt x="2180" y="0"/>
                </a:lnTo>
                <a:lnTo>
                  <a:pt x="2283" y="0"/>
                </a:lnTo>
                <a:close/>
                <a:moveTo>
                  <a:pt x="55" y="119"/>
                </a:moveTo>
                <a:lnTo>
                  <a:pt x="48" y="119"/>
                </a:lnTo>
                <a:lnTo>
                  <a:pt x="55" y="108"/>
                </a:lnTo>
                <a:lnTo>
                  <a:pt x="76" y="104"/>
                </a:lnTo>
                <a:lnTo>
                  <a:pt x="67" y="115"/>
                </a:lnTo>
                <a:lnTo>
                  <a:pt x="55" y="119"/>
                </a:lnTo>
                <a:close/>
                <a:moveTo>
                  <a:pt x="121" y="82"/>
                </a:moveTo>
                <a:lnTo>
                  <a:pt x="115" y="79"/>
                </a:lnTo>
                <a:lnTo>
                  <a:pt x="118" y="62"/>
                </a:lnTo>
                <a:lnTo>
                  <a:pt x="133" y="55"/>
                </a:lnTo>
                <a:lnTo>
                  <a:pt x="124" y="70"/>
                </a:lnTo>
                <a:lnTo>
                  <a:pt x="121" y="82"/>
                </a:lnTo>
                <a:close/>
                <a:moveTo>
                  <a:pt x="802" y="108"/>
                </a:moveTo>
                <a:lnTo>
                  <a:pt x="794" y="103"/>
                </a:lnTo>
                <a:lnTo>
                  <a:pt x="788" y="87"/>
                </a:lnTo>
                <a:lnTo>
                  <a:pt x="797" y="67"/>
                </a:lnTo>
                <a:lnTo>
                  <a:pt x="812" y="65"/>
                </a:lnTo>
                <a:lnTo>
                  <a:pt x="822" y="70"/>
                </a:lnTo>
                <a:lnTo>
                  <a:pt x="838" y="88"/>
                </a:lnTo>
                <a:lnTo>
                  <a:pt x="830" y="105"/>
                </a:lnTo>
                <a:lnTo>
                  <a:pt x="815" y="107"/>
                </a:lnTo>
                <a:lnTo>
                  <a:pt x="802" y="108"/>
                </a:lnTo>
                <a:close/>
                <a:moveTo>
                  <a:pt x="2053" y="83"/>
                </a:moveTo>
                <a:lnTo>
                  <a:pt x="2046" y="83"/>
                </a:lnTo>
                <a:lnTo>
                  <a:pt x="2021" y="65"/>
                </a:lnTo>
                <a:lnTo>
                  <a:pt x="2017" y="52"/>
                </a:lnTo>
                <a:lnTo>
                  <a:pt x="2019" y="34"/>
                </a:lnTo>
                <a:lnTo>
                  <a:pt x="2034" y="31"/>
                </a:lnTo>
                <a:lnTo>
                  <a:pt x="2046" y="34"/>
                </a:lnTo>
                <a:lnTo>
                  <a:pt x="2059" y="40"/>
                </a:lnTo>
                <a:lnTo>
                  <a:pt x="2067" y="53"/>
                </a:lnTo>
                <a:lnTo>
                  <a:pt x="2061" y="72"/>
                </a:lnTo>
                <a:lnTo>
                  <a:pt x="2053" y="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33" name="Freeform 332">
            <a:extLst>
              <a:ext uri="{FF2B5EF4-FFF2-40B4-BE49-F238E27FC236}">
                <a16:creationId xmlns:a16="http://schemas.microsoft.com/office/drawing/2014/main" id="{7530A9D7-E012-3A43-8E88-4D17F0C9C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062" y="2067288"/>
            <a:ext cx="404358" cy="333812"/>
          </a:xfrm>
          <a:custGeom>
            <a:avLst/>
            <a:gdLst>
              <a:gd name="T0" fmla="*/ 1760 w 1874"/>
              <a:gd name="T1" fmla="*/ 654 h 1569"/>
              <a:gd name="T2" fmla="*/ 1769 w 1874"/>
              <a:gd name="T3" fmla="*/ 814 h 1569"/>
              <a:gd name="T4" fmla="*/ 1783 w 1874"/>
              <a:gd name="T5" fmla="*/ 939 h 1569"/>
              <a:gd name="T6" fmla="*/ 1867 w 1874"/>
              <a:gd name="T7" fmla="*/ 1029 h 1569"/>
              <a:gd name="T8" fmla="*/ 1823 w 1874"/>
              <a:gd name="T9" fmla="*/ 1167 h 1569"/>
              <a:gd name="T10" fmla="*/ 1820 w 1874"/>
              <a:gd name="T11" fmla="*/ 1239 h 1569"/>
              <a:gd name="T12" fmla="*/ 1763 w 1874"/>
              <a:gd name="T13" fmla="*/ 1280 h 1569"/>
              <a:gd name="T14" fmla="*/ 1602 w 1874"/>
              <a:gd name="T15" fmla="*/ 1285 h 1569"/>
              <a:gd name="T16" fmla="*/ 1549 w 1874"/>
              <a:gd name="T17" fmla="*/ 1421 h 1569"/>
              <a:gd name="T18" fmla="*/ 1388 w 1874"/>
              <a:gd name="T19" fmla="*/ 1457 h 1569"/>
              <a:gd name="T20" fmla="*/ 1288 w 1874"/>
              <a:gd name="T21" fmla="*/ 1451 h 1569"/>
              <a:gd name="T22" fmla="*/ 1014 w 1874"/>
              <a:gd name="T23" fmla="*/ 1521 h 1569"/>
              <a:gd name="T24" fmla="*/ 901 w 1874"/>
              <a:gd name="T25" fmla="*/ 1503 h 1569"/>
              <a:gd name="T26" fmla="*/ 769 w 1874"/>
              <a:gd name="T27" fmla="*/ 1561 h 1569"/>
              <a:gd name="T28" fmla="*/ 539 w 1874"/>
              <a:gd name="T29" fmla="*/ 1507 h 1569"/>
              <a:gd name="T30" fmla="*/ 356 w 1874"/>
              <a:gd name="T31" fmla="*/ 1316 h 1569"/>
              <a:gd name="T32" fmla="*/ 335 w 1874"/>
              <a:gd name="T33" fmla="*/ 1241 h 1569"/>
              <a:gd name="T34" fmla="*/ 265 w 1874"/>
              <a:gd name="T35" fmla="*/ 1132 h 1569"/>
              <a:gd name="T36" fmla="*/ 11 w 1874"/>
              <a:gd name="T37" fmla="*/ 1036 h 1569"/>
              <a:gd name="T38" fmla="*/ 147 w 1874"/>
              <a:gd name="T39" fmla="*/ 1015 h 1569"/>
              <a:gd name="T40" fmla="*/ 219 w 1874"/>
              <a:gd name="T41" fmla="*/ 957 h 1569"/>
              <a:gd name="T42" fmla="*/ 208 w 1874"/>
              <a:gd name="T43" fmla="*/ 911 h 1569"/>
              <a:gd name="T44" fmla="*/ 355 w 1874"/>
              <a:gd name="T45" fmla="*/ 824 h 1569"/>
              <a:gd name="T46" fmla="*/ 228 w 1874"/>
              <a:gd name="T47" fmla="*/ 821 h 1569"/>
              <a:gd name="T48" fmla="*/ 260 w 1874"/>
              <a:gd name="T49" fmla="*/ 690 h 1569"/>
              <a:gd name="T50" fmla="*/ 59 w 1874"/>
              <a:gd name="T51" fmla="*/ 592 h 1569"/>
              <a:gd name="T52" fmla="*/ 142 w 1874"/>
              <a:gd name="T53" fmla="*/ 552 h 1569"/>
              <a:gd name="T54" fmla="*/ 232 w 1874"/>
              <a:gd name="T55" fmla="*/ 566 h 1569"/>
              <a:gd name="T56" fmla="*/ 413 w 1874"/>
              <a:gd name="T57" fmla="*/ 640 h 1569"/>
              <a:gd name="T58" fmla="*/ 425 w 1874"/>
              <a:gd name="T59" fmla="*/ 506 h 1569"/>
              <a:gd name="T60" fmla="*/ 419 w 1874"/>
              <a:gd name="T61" fmla="*/ 451 h 1569"/>
              <a:gd name="T62" fmla="*/ 415 w 1874"/>
              <a:gd name="T63" fmla="*/ 364 h 1569"/>
              <a:gd name="T64" fmla="*/ 317 w 1874"/>
              <a:gd name="T65" fmla="*/ 351 h 1569"/>
              <a:gd name="T66" fmla="*/ 143 w 1874"/>
              <a:gd name="T67" fmla="*/ 294 h 1569"/>
              <a:gd name="T68" fmla="*/ 176 w 1874"/>
              <a:gd name="T69" fmla="*/ 248 h 1569"/>
              <a:gd name="T70" fmla="*/ 278 w 1874"/>
              <a:gd name="T71" fmla="*/ 285 h 1569"/>
              <a:gd name="T72" fmla="*/ 287 w 1874"/>
              <a:gd name="T73" fmla="*/ 150 h 1569"/>
              <a:gd name="T74" fmla="*/ 359 w 1874"/>
              <a:gd name="T75" fmla="*/ 145 h 1569"/>
              <a:gd name="T76" fmla="*/ 431 w 1874"/>
              <a:gd name="T77" fmla="*/ 126 h 1569"/>
              <a:gd name="T78" fmla="*/ 449 w 1874"/>
              <a:gd name="T79" fmla="*/ 212 h 1569"/>
              <a:gd name="T80" fmla="*/ 507 w 1874"/>
              <a:gd name="T81" fmla="*/ 249 h 1569"/>
              <a:gd name="T82" fmla="*/ 554 w 1874"/>
              <a:gd name="T83" fmla="*/ 110 h 1569"/>
              <a:gd name="T84" fmla="*/ 508 w 1874"/>
              <a:gd name="T85" fmla="*/ 4 h 1569"/>
              <a:gd name="T86" fmla="*/ 615 w 1874"/>
              <a:gd name="T87" fmla="*/ 104 h 1569"/>
              <a:gd name="T88" fmla="*/ 673 w 1874"/>
              <a:gd name="T89" fmla="*/ 271 h 1569"/>
              <a:gd name="T90" fmla="*/ 615 w 1874"/>
              <a:gd name="T91" fmla="*/ 393 h 1569"/>
              <a:gd name="T92" fmla="*/ 577 w 1874"/>
              <a:gd name="T93" fmla="*/ 468 h 1569"/>
              <a:gd name="T94" fmla="*/ 566 w 1874"/>
              <a:gd name="T95" fmla="*/ 637 h 1569"/>
              <a:gd name="T96" fmla="*/ 713 w 1874"/>
              <a:gd name="T97" fmla="*/ 488 h 1569"/>
              <a:gd name="T98" fmla="*/ 777 w 1874"/>
              <a:gd name="T99" fmla="*/ 529 h 1569"/>
              <a:gd name="T100" fmla="*/ 892 w 1874"/>
              <a:gd name="T101" fmla="*/ 350 h 1569"/>
              <a:gd name="T102" fmla="*/ 951 w 1874"/>
              <a:gd name="T103" fmla="*/ 547 h 1569"/>
              <a:gd name="T104" fmla="*/ 1106 w 1874"/>
              <a:gd name="T105" fmla="*/ 419 h 1569"/>
              <a:gd name="T106" fmla="*/ 1158 w 1874"/>
              <a:gd name="T107" fmla="*/ 586 h 1569"/>
              <a:gd name="T108" fmla="*/ 1174 w 1874"/>
              <a:gd name="T109" fmla="*/ 570 h 1569"/>
              <a:gd name="T110" fmla="*/ 1282 w 1874"/>
              <a:gd name="T111" fmla="*/ 605 h 1569"/>
              <a:gd name="T112" fmla="*/ 1421 w 1874"/>
              <a:gd name="T113" fmla="*/ 548 h 1569"/>
              <a:gd name="T114" fmla="*/ 1533 w 1874"/>
              <a:gd name="T115" fmla="*/ 541 h 1569"/>
              <a:gd name="T116" fmla="*/ 1645 w 1874"/>
              <a:gd name="T117" fmla="*/ 511 h 1569"/>
              <a:gd name="T118" fmla="*/ 1692 w 1874"/>
              <a:gd name="T119" fmla="*/ 668 h 1569"/>
              <a:gd name="T120" fmla="*/ 869 w 1874"/>
              <a:gd name="T121" fmla="*/ 1495 h 1569"/>
              <a:gd name="T122" fmla="*/ 348 w 1874"/>
              <a:gd name="T123" fmla="*/ 845 h 1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74" h="1569">
                <a:moveTo>
                  <a:pt x="338" y="1422"/>
                </a:moveTo>
                <a:lnTo>
                  <a:pt x="336" y="1409"/>
                </a:lnTo>
                <a:lnTo>
                  <a:pt x="348" y="1407"/>
                </a:lnTo>
                <a:lnTo>
                  <a:pt x="341" y="1419"/>
                </a:lnTo>
                <a:lnTo>
                  <a:pt x="338" y="1422"/>
                </a:lnTo>
                <a:close/>
                <a:moveTo>
                  <a:pt x="1161" y="545"/>
                </a:moveTo>
                <a:lnTo>
                  <a:pt x="1156" y="538"/>
                </a:lnTo>
                <a:lnTo>
                  <a:pt x="1159" y="523"/>
                </a:lnTo>
                <a:lnTo>
                  <a:pt x="1161" y="545"/>
                </a:lnTo>
                <a:close/>
                <a:moveTo>
                  <a:pt x="1854" y="634"/>
                </a:moveTo>
                <a:lnTo>
                  <a:pt x="1842" y="640"/>
                </a:lnTo>
                <a:lnTo>
                  <a:pt x="1808" y="643"/>
                </a:lnTo>
                <a:lnTo>
                  <a:pt x="1791" y="647"/>
                </a:lnTo>
                <a:lnTo>
                  <a:pt x="1774" y="646"/>
                </a:lnTo>
                <a:lnTo>
                  <a:pt x="1760" y="654"/>
                </a:lnTo>
                <a:lnTo>
                  <a:pt x="1765" y="675"/>
                </a:lnTo>
                <a:lnTo>
                  <a:pt x="1757" y="689"/>
                </a:lnTo>
                <a:lnTo>
                  <a:pt x="1733" y="700"/>
                </a:lnTo>
                <a:lnTo>
                  <a:pt x="1719" y="697"/>
                </a:lnTo>
                <a:lnTo>
                  <a:pt x="1706" y="707"/>
                </a:lnTo>
                <a:lnTo>
                  <a:pt x="1722" y="720"/>
                </a:lnTo>
                <a:lnTo>
                  <a:pt x="1718" y="732"/>
                </a:lnTo>
                <a:lnTo>
                  <a:pt x="1732" y="747"/>
                </a:lnTo>
                <a:lnTo>
                  <a:pt x="1748" y="758"/>
                </a:lnTo>
                <a:lnTo>
                  <a:pt x="1767" y="751"/>
                </a:lnTo>
                <a:lnTo>
                  <a:pt x="1781" y="761"/>
                </a:lnTo>
                <a:lnTo>
                  <a:pt x="1778" y="778"/>
                </a:lnTo>
                <a:lnTo>
                  <a:pt x="1781" y="789"/>
                </a:lnTo>
                <a:lnTo>
                  <a:pt x="1777" y="804"/>
                </a:lnTo>
                <a:lnTo>
                  <a:pt x="1769" y="814"/>
                </a:lnTo>
                <a:lnTo>
                  <a:pt x="1759" y="829"/>
                </a:lnTo>
                <a:lnTo>
                  <a:pt x="1738" y="842"/>
                </a:lnTo>
                <a:lnTo>
                  <a:pt x="1722" y="847"/>
                </a:lnTo>
                <a:lnTo>
                  <a:pt x="1714" y="858"/>
                </a:lnTo>
                <a:lnTo>
                  <a:pt x="1695" y="869"/>
                </a:lnTo>
                <a:lnTo>
                  <a:pt x="1707" y="868"/>
                </a:lnTo>
                <a:lnTo>
                  <a:pt x="1718" y="861"/>
                </a:lnTo>
                <a:lnTo>
                  <a:pt x="1704" y="876"/>
                </a:lnTo>
                <a:lnTo>
                  <a:pt x="1711" y="888"/>
                </a:lnTo>
                <a:lnTo>
                  <a:pt x="1727" y="885"/>
                </a:lnTo>
                <a:lnTo>
                  <a:pt x="1767" y="889"/>
                </a:lnTo>
                <a:lnTo>
                  <a:pt x="1783" y="887"/>
                </a:lnTo>
                <a:lnTo>
                  <a:pt x="1779" y="910"/>
                </a:lnTo>
                <a:lnTo>
                  <a:pt x="1772" y="922"/>
                </a:lnTo>
                <a:lnTo>
                  <a:pt x="1783" y="939"/>
                </a:lnTo>
                <a:lnTo>
                  <a:pt x="1760" y="955"/>
                </a:lnTo>
                <a:lnTo>
                  <a:pt x="1747" y="962"/>
                </a:lnTo>
                <a:lnTo>
                  <a:pt x="1721" y="980"/>
                </a:lnTo>
                <a:lnTo>
                  <a:pt x="1708" y="996"/>
                </a:lnTo>
                <a:lnTo>
                  <a:pt x="1718" y="986"/>
                </a:lnTo>
                <a:lnTo>
                  <a:pt x="1732" y="980"/>
                </a:lnTo>
                <a:lnTo>
                  <a:pt x="1774" y="949"/>
                </a:lnTo>
                <a:lnTo>
                  <a:pt x="1793" y="965"/>
                </a:lnTo>
                <a:lnTo>
                  <a:pt x="1789" y="954"/>
                </a:lnTo>
                <a:lnTo>
                  <a:pt x="1817" y="985"/>
                </a:lnTo>
                <a:lnTo>
                  <a:pt x="1842" y="989"/>
                </a:lnTo>
                <a:lnTo>
                  <a:pt x="1846" y="1015"/>
                </a:lnTo>
                <a:lnTo>
                  <a:pt x="1841" y="1029"/>
                </a:lnTo>
                <a:lnTo>
                  <a:pt x="1856" y="1027"/>
                </a:lnTo>
                <a:lnTo>
                  <a:pt x="1867" y="1029"/>
                </a:lnTo>
                <a:lnTo>
                  <a:pt x="1873" y="1047"/>
                </a:lnTo>
                <a:lnTo>
                  <a:pt x="1865" y="1064"/>
                </a:lnTo>
                <a:lnTo>
                  <a:pt x="1856" y="1081"/>
                </a:lnTo>
                <a:lnTo>
                  <a:pt x="1845" y="1088"/>
                </a:lnTo>
                <a:lnTo>
                  <a:pt x="1841" y="1103"/>
                </a:lnTo>
                <a:lnTo>
                  <a:pt x="1818" y="1096"/>
                </a:lnTo>
                <a:lnTo>
                  <a:pt x="1824" y="1113"/>
                </a:lnTo>
                <a:lnTo>
                  <a:pt x="1810" y="1123"/>
                </a:lnTo>
                <a:lnTo>
                  <a:pt x="1789" y="1122"/>
                </a:lnTo>
                <a:lnTo>
                  <a:pt x="1773" y="1120"/>
                </a:lnTo>
                <a:lnTo>
                  <a:pt x="1800" y="1125"/>
                </a:lnTo>
                <a:lnTo>
                  <a:pt x="1826" y="1131"/>
                </a:lnTo>
                <a:lnTo>
                  <a:pt x="1838" y="1143"/>
                </a:lnTo>
                <a:lnTo>
                  <a:pt x="1840" y="1156"/>
                </a:lnTo>
                <a:lnTo>
                  <a:pt x="1823" y="1167"/>
                </a:lnTo>
                <a:lnTo>
                  <a:pt x="1794" y="1166"/>
                </a:lnTo>
                <a:lnTo>
                  <a:pt x="1771" y="1157"/>
                </a:lnTo>
                <a:lnTo>
                  <a:pt x="1760" y="1157"/>
                </a:lnTo>
                <a:lnTo>
                  <a:pt x="1775" y="1162"/>
                </a:lnTo>
                <a:lnTo>
                  <a:pt x="1800" y="1174"/>
                </a:lnTo>
                <a:lnTo>
                  <a:pt x="1814" y="1176"/>
                </a:lnTo>
                <a:lnTo>
                  <a:pt x="1813" y="1191"/>
                </a:lnTo>
                <a:lnTo>
                  <a:pt x="1790" y="1193"/>
                </a:lnTo>
                <a:lnTo>
                  <a:pt x="1804" y="1199"/>
                </a:lnTo>
                <a:lnTo>
                  <a:pt x="1803" y="1212"/>
                </a:lnTo>
                <a:lnTo>
                  <a:pt x="1824" y="1202"/>
                </a:lnTo>
                <a:lnTo>
                  <a:pt x="1834" y="1196"/>
                </a:lnTo>
                <a:lnTo>
                  <a:pt x="1829" y="1211"/>
                </a:lnTo>
                <a:lnTo>
                  <a:pt x="1822" y="1224"/>
                </a:lnTo>
                <a:lnTo>
                  <a:pt x="1820" y="1239"/>
                </a:lnTo>
                <a:lnTo>
                  <a:pt x="1802" y="1245"/>
                </a:lnTo>
                <a:lnTo>
                  <a:pt x="1798" y="1259"/>
                </a:lnTo>
                <a:lnTo>
                  <a:pt x="1785" y="1264"/>
                </a:lnTo>
                <a:lnTo>
                  <a:pt x="1771" y="1257"/>
                </a:lnTo>
                <a:lnTo>
                  <a:pt x="1760" y="1255"/>
                </a:lnTo>
                <a:lnTo>
                  <a:pt x="1757" y="1241"/>
                </a:lnTo>
                <a:lnTo>
                  <a:pt x="1754" y="1231"/>
                </a:lnTo>
                <a:lnTo>
                  <a:pt x="1741" y="1218"/>
                </a:lnTo>
                <a:lnTo>
                  <a:pt x="1735" y="1205"/>
                </a:lnTo>
                <a:lnTo>
                  <a:pt x="1724" y="1220"/>
                </a:lnTo>
                <a:lnTo>
                  <a:pt x="1688" y="1208"/>
                </a:lnTo>
                <a:lnTo>
                  <a:pt x="1739" y="1236"/>
                </a:lnTo>
                <a:lnTo>
                  <a:pt x="1743" y="1247"/>
                </a:lnTo>
                <a:lnTo>
                  <a:pt x="1748" y="1265"/>
                </a:lnTo>
                <a:lnTo>
                  <a:pt x="1763" y="1280"/>
                </a:lnTo>
                <a:lnTo>
                  <a:pt x="1754" y="1290"/>
                </a:lnTo>
                <a:lnTo>
                  <a:pt x="1734" y="1273"/>
                </a:lnTo>
                <a:lnTo>
                  <a:pt x="1715" y="1270"/>
                </a:lnTo>
                <a:lnTo>
                  <a:pt x="1733" y="1287"/>
                </a:lnTo>
                <a:lnTo>
                  <a:pt x="1741" y="1301"/>
                </a:lnTo>
                <a:lnTo>
                  <a:pt x="1735" y="1313"/>
                </a:lnTo>
                <a:lnTo>
                  <a:pt x="1710" y="1304"/>
                </a:lnTo>
                <a:lnTo>
                  <a:pt x="1718" y="1321"/>
                </a:lnTo>
                <a:lnTo>
                  <a:pt x="1694" y="1322"/>
                </a:lnTo>
                <a:lnTo>
                  <a:pt x="1683" y="1333"/>
                </a:lnTo>
                <a:lnTo>
                  <a:pt x="1670" y="1349"/>
                </a:lnTo>
                <a:lnTo>
                  <a:pt x="1627" y="1344"/>
                </a:lnTo>
                <a:lnTo>
                  <a:pt x="1619" y="1314"/>
                </a:lnTo>
                <a:lnTo>
                  <a:pt x="1616" y="1297"/>
                </a:lnTo>
                <a:lnTo>
                  <a:pt x="1602" y="1285"/>
                </a:lnTo>
                <a:lnTo>
                  <a:pt x="1603" y="1305"/>
                </a:lnTo>
                <a:lnTo>
                  <a:pt x="1612" y="1318"/>
                </a:lnTo>
                <a:lnTo>
                  <a:pt x="1611" y="1334"/>
                </a:lnTo>
                <a:lnTo>
                  <a:pt x="1621" y="1351"/>
                </a:lnTo>
                <a:lnTo>
                  <a:pt x="1594" y="1342"/>
                </a:lnTo>
                <a:lnTo>
                  <a:pt x="1581" y="1346"/>
                </a:lnTo>
                <a:lnTo>
                  <a:pt x="1589" y="1357"/>
                </a:lnTo>
                <a:lnTo>
                  <a:pt x="1588" y="1371"/>
                </a:lnTo>
                <a:lnTo>
                  <a:pt x="1558" y="1365"/>
                </a:lnTo>
                <a:lnTo>
                  <a:pt x="1556" y="1379"/>
                </a:lnTo>
                <a:lnTo>
                  <a:pt x="1574" y="1389"/>
                </a:lnTo>
                <a:lnTo>
                  <a:pt x="1591" y="1376"/>
                </a:lnTo>
                <a:lnTo>
                  <a:pt x="1570" y="1394"/>
                </a:lnTo>
                <a:lnTo>
                  <a:pt x="1560" y="1410"/>
                </a:lnTo>
                <a:lnTo>
                  <a:pt x="1549" y="1421"/>
                </a:lnTo>
                <a:lnTo>
                  <a:pt x="1543" y="1433"/>
                </a:lnTo>
                <a:lnTo>
                  <a:pt x="1532" y="1445"/>
                </a:lnTo>
                <a:lnTo>
                  <a:pt x="1512" y="1441"/>
                </a:lnTo>
                <a:lnTo>
                  <a:pt x="1497" y="1441"/>
                </a:lnTo>
                <a:lnTo>
                  <a:pt x="1520" y="1439"/>
                </a:lnTo>
                <a:lnTo>
                  <a:pt x="1507" y="1424"/>
                </a:lnTo>
                <a:lnTo>
                  <a:pt x="1495" y="1435"/>
                </a:lnTo>
                <a:lnTo>
                  <a:pt x="1470" y="1446"/>
                </a:lnTo>
                <a:lnTo>
                  <a:pt x="1458" y="1452"/>
                </a:lnTo>
                <a:lnTo>
                  <a:pt x="1452" y="1464"/>
                </a:lnTo>
                <a:lnTo>
                  <a:pt x="1440" y="1478"/>
                </a:lnTo>
                <a:lnTo>
                  <a:pt x="1428" y="1475"/>
                </a:lnTo>
                <a:lnTo>
                  <a:pt x="1418" y="1453"/>
                </a:lnTo>
                <a:lnTo>
                  <a:pt x="1407" y="1456"/>
                </a:lnTo>
                <a:lnTo>
                  <a:pt x="1388" y="1457"/>
                </a:lnTo>
                <a:lnTo>
                  <a:pt x="1396" y="1444"/>
                </a:lnTo>
                <a:lnTo>
                  <a:pt x="1389" y="1428"/>
                </a:lnTo>
                <a:lnTo>
                  <a:pt x="1382" y="1442"/>
                </a:lnTo>
                <a:lnTo>
                  <a:pt x="1381" y="1415"/>
                </a:lnTo>
                <a:lnTo>
                  <a:pt x="1378" y="1400"/>
                </a:lnTo>
                <a:lnTo>
                  <a:pt x="1370" y="1390"/>
                </a:lnTo>
                <a:lnTo>
                  <a:pt x="1375" y="1415"/>
                </a:lnTo>
                <a:lnTo>
                  <a:pt x="1368" y="1431"/>
                </a:lnTo>
                <a:lnTo>
                  <a:pt x="1358" y="1443"/>
                </a:lnTo>
                <a:lnTo>
                  <a:pt x="1344" y="1436"/>
                </a:lnTo>
                <a:lnTo>
                  <a:pt x="1329" y="1447"/>
                </a:lnTo>
                <a:lnTo>
                  <a:pt x="1319" y="1444"/>
                </a:lnTo>
                <a:lnTo>
                  <a:pt x="1307" y="1444"/>
                </a:lnTo>
                <a:lnTo>
                  <a:pt x="1272" y="1450"/>
                </a:lnTo>
                <a:lnTo>
                  <a:pt x="1288" y="1451"/>
                </a:lnTo>
                <a:lnTo>
                  <a:pt x="1230" y="1454"/>
                </a:lnTo>
                <a:lnTo>
                  <a:pt x="1214" y="1468"/>
                </a:lnTo>
                <a:lnTo>
                  <a:pt x="1198" y="1474"/>
                </a:lnTo>
                <a:lnTo>
                  <a:pt x="1187" y="1479"/>
                </a:lnTo>
                <a:lnTo>
                  <a:pt x="1166" y="1486"/>
                </a:lnTo>
                <a:lnTo>
                  <a:pt x="1152" y="1484"/>
                </a:lnTo>
                <a:lnTo>
                  <a:pt x="1140" y="1493"/>
                </a:lnTo>
                <a:lnTo>
                  <a:pt x="1118" y="1507"/>
                </a:lnTo>
                <a:lnTo>
                  <a:pt x="1104" y="1517"/>
                </a:lnTo>
                <a:lnTo>
                  <a:pt x="1073" y="1522"/>
                </a:lnTo>
                <a:lnTo>
                  <a:pt x="1046" y="1519"/>
                </a:lnTo>
                <a:lnTo>
                  <a:pt x="1028" y="1536"/>
                </a:lnTo>
                <a:lnTo>
                  <a:pt x="1029" y="1520"/>
                </a:lnTo>
                <a:lnTo>
                  <a:pt x="1026" y="1508"/>
                </a:lnTo>
                <a:lnTo>
                  <a:pt x="1014" y="1521"/>
                </a:lnTo>
                <a:lnTo>
                  <a:pt x="1015" y="1503"/>
                </a:lnTo>
                <a:lnTo>
                  <a:pt x="1007" y="1518"/>
                </a:lnTo>
                <a:lnTo>
                  <a:pt x="999" y="1530"/>
                </a:lnTo>
                <a:lnTo>
                  <a:pt x="1003" y="1517"/>
                </a:lnTo>
                <a:lnTo>
                  <a:pt x="1011" y="1505"/>
                </a:lnTo>
                <a:lnTo>
                  <a:pt x="1017" y="1492"/>
                </a:lnTo>
                <a:lnTo>
                  <a:pt x="1019" y="1478"/>
                </a:lnTo>
                <a:lnTo>
                  <a:pt x="1010" y="1492"/>
                </a:lnTo>
                <a:lnTo>
                  <a:pt x="999" y="1495"/>
                </a:lnTo>
                <a:lnTo>
                  <a:pt x="994" y="1510"/>
                </a:lnTo>
                <a:lnTo>
                  <a:pt x="990" y="1522"/>
                </a:lnTo>
                <a:lnTo>
                  <a:pt x="970" y="1515"/>
                </a:lnTo>
                <a:lnTo>
                  <a:pt x="954" y="1507"/>
                </a:lnTo>
                <a:lnTo>
                  <a:pt x="929" y="1505"/>
                </a:lnTo>
                <a:lnTo>
                  <a:pt x="901" y="1503"/>
                </a:lnTo>
                <a:lnTo>
                  <a:pt x="883" y="1499"/>
                </a:lnTo>
                <a:lnTo>
                  <a:pt x="891" y="1485"/>
                </a:lnTo>
                <a:lnTo>
                  <a:pt x="879" y="1490"/>
                </a:lnTo>
                <a:lnTo>
                  <a:pt x="869" y="1495"/>
                </a:lnTo>
                <a:lnTo>
                  <a:pt x="862" y="1482"/>
                </a:lnTo>
                <a:lnTo>
                  <a:pt x="850" y="1488"/>
                </a:lnTo>
                <a:lnTo>
                  <a:pt x="832" y="1484"/>
                </a:lnTo>
                <a:lnTo>
                  <a:pt x="810" y="1498"/>
                </a:lnTo>
                <a:lnTo>
                  <a:pt x="820" y="1514"/>
                </a:lnTo>
                <a:lnTo>
                  <a:pt x="812" y="1526"/>
                </a:lnTo>
                <a:lnTo>
                  <a:pt x="790" y="1519"/>
                </a:lnTo>
                <a:lnTo>
                  <a:pt x="800" y="1535"/>
                </a:lnTo>
                <a:lnTo>
                  <a:pt x="793" y="1545"/>
                </a:lnTo>
                <a:lnTo>
                  <a:pt x="781" y="1556"/>
                </a:lnTo>
                <a:lnTo>
                  <a:pt x="769" y="1561"/>
                </a:lnTo>
                <a:lnTo>
                  <a:pt x="746" y="1562"/>
                </a:lnTo>
                <a:lnTo>
                  <a:pt x="731" y="1566"/>
                </a:lnTo>
                <a:lnTo>
                  <a:pt x="718" y="1563"/>
                </a:lnTo>
                <a:lnTo>
                  <a:pt x="726" y="1551"/>
                </a:lnTo>
                <a:lnTo>
                  <a:pt x="736" y="1545"/>
                </a:lnTo>
                <a:lnTo>
                  <a:pt x="714" y="1526"/>
                </a:lnTo>
                <a:lnTo>
                  <a:pt x="708" y="1540"/>
                </a:lnTo>
                <a:lnTo>
                  <a:pt x="705" y="1558"/>
                </a:lnTo>
                <a:lnTo>
                  <a:pt x="719" y="1568"/>
                </a:lnTo>
                <a:lnTo>
                  <a:pt x="678" y="1557"/>
                </a:lnTo>
                <a:lnTo>
                  <a:pt x="650" y="1558"/>
                </a:lnTo>
                <a:lnTo>
                  <a:pt x="608" y="1552"/>
                </a:lnTo>
                <a:lnTo>
                  <a:pt x="570" y="1521"/>
                </a:lnTo>
                <a:lnTo>
                  <a:pt x="554" y="1519"/>
                </a:lnTo>
                <a:lnTo>
                  <a:pt x="539" y="1507"/>
                </a:lnTo>
                <a:lnTo>
                  <a:pt x="517" y="1491"/>
                </a:lnTo>
                <a:lnTo>
                  <a:pt x="510" y="1478"/>
                </a:lnTo>
                <a:lnTo>
                  <a:pt x="497" y="1468"/>
                </a:lnTo>
                <a:lnTo>
                  <a:pt x="483" y="1444"/>
                </a:lnTo>
                <a:lnTo>
                  <a:pt x="459" y="1423"/>
                </a:lnTo>
                <a:lnTo>
                  <a:pt x="457" y="1410"/>
                </a:lnTo>
                <a:lnTo>
                  <a:pt x="435" y="1400"/>
                </a:lnTo>
                <a:lnTo>
                  <a:pt x="451" y="1414"/>
                </a:lnTo>
                <a:lnTo>
                  <a:pt x="406" y="1389"/>
                </a:lnTo>
                <a:lnTo>
                  <a:pt x="385" y="1380"/>
                </a:lnTo>
                <a:lnTo>
                  <a:pt x="364" y="1340"/>
                </a:lnTo>
                <a:lnTo>
                  <a:pt x="360" y="1328"/>
                </a:lnTo>
                <a:lnTo>
                  <a:pt x="363" y="1313"/>
                </a:lnTo>
                <a:lnTo>
                  <a:pt x="361" y="1291"/>
                </a:lnTo>
                <a:lnTo>
                  <a:pt x="356" y="1316"/>
                </a:lnTo>
                <a:lnTo>
                  <a:pt x="350" y="1299"/>
                </a:lnTo>
                <a:lnTo>
                  <a:pt x="349" y="1279"/>
                </a:lnTo>
                <a:lnTo>
                  <a:pt x="361" y="1263"/>
                </a:lnTo>
                <a:lnTo>
                  <a:pt x="381" y="1266"/>
                </a:lnTo>
                <a:lnTo>
                  <a:pt x="389" y="1287"/>
                </a:lnTo>
                <a:lnTo>
                  <a:pt x="392" y="1272"/>
                </a:lnTo>
                <a:lnTo>
                  <a:pt x="383" y="1258"/>
                </a:lnTo>
                <a:lnTo>
                  <a:pt x="396" y="1247"/>
                </a:lnTo>
                <a:lnTo>
                  <a:pt x="376" y="1255"/>
                </a:lnTo>
                <a:lnTo>
                  <a:pt x="363" y="1259"/>
                </a:lnTo>
                <a:lnTo>
                  <a:pt x="352" y="1268"/>
                </a:lnTo>
                <a:lnTo>
                  <a:pt x="339" y="1267"/>
                </a:lnTo>
                <a:lnTo>
                  <a:pt x="335" y="1257"/>
                </a:lnTo>
                <a:lnTo>
                  <a:pt x="323" y="1236"/>
                </a:lnTo>
                <a:lnTo>
                  <a:pt x="335" y="1241"/>
                </a:lnTo>
                <a:lnTo>
                  <a:pt x="350" y="1252"/>
                </a:lnTo>
                <a:lnTo>
                  <a:pt x="338" y="1241"/>
                </a:lnTo>
                <a:lnTo>
                  <a:pt x="353" y="1219"/>
                </a:lnTo>
                <a:lnTo>
                  <a:pt x="350" y="1202"/>
                </a:lnTo>
                <a:lnTo>
                  <a:pt x="343" y="1219"/>
                </a:lnTo>
                <a:lnTo>
                  <a:pt x="332" y="1224"/>
                </a:lnTo>
                <a:lnTo>
                  <a:pt x="321" y="1225"/>
                </a:lnTo>
                <a:lnTo>
                  <a:pt x="303" y="1200"/>
                </a:lnTo>
                <a:lnTo>
                  <a:pt x="286" y="1181"/>
                </a:lnTo>
                <a:lnTo>
                  <a:pt x="275" y="1163"/>
                </a:lnTo>
                <a:lnTo>
                  <a:pt x="279" y="1148"/>
                </a:lnTo>
                <a:lnTo>
                  <a:pt x="295" y="1146"/>
                </a:lnTo>
                <a:lnTo>
                  <a:pt x="292" y="1130"/>
                </a:lnTo>
                <a:lnTo>
                  <a:pt x="279" y="1126"/>
                </a:lnTo>
                <a:lnTo>
                  <a:pt x="265" y="1132"/>
                </a:lnTo>
                <a:lnTo>
                  <a:pt x="268" y="1142"/>
                </a:lnTo>
                <a:lnTo>
                  <a:pt x="269" y="1156"/>
                </a:lnTo>
                <a:lnTo>
                  <a:pt x="251" y="1144"/>
                </a:lnTo>
                <a:lnTo>
                  <a:pt x="240" y="1146"/>
                </a:lnTo>
                <a:lnTo>
                  <a:pt x="181" y="1138"/>
                </a:lnTo>
                <a:lnTo>
                  <a:pt x="175" y="1121"/>
                </a:lnTo>
                <a:lnTo>
                  <a:pt x="133" y="1107"/>
                </a:lnTo>
                <a:lnTo>
                  <a:pt x="113" y="1101"/>
                </a:lnTo>
                <a:lnTo>
                  <a:pt x="72" y="1067"/>
                </a:lnTo>
                <a:lnTo>
                  <a:pt x="62" y="1072"/>
                </a:lnTo>
                <a:lnTo>
                  <a:pt x="45" y="1066"/>
                </a:lnTo>
                <a:lnTo>
                  <a:pt x="34" y="1066"/>
                </a:lnTo>
                <a:lnTo>
                  <a:pt x="14" y="1056"/>
                </a:lnTo>
                <a:lnTo>
                  <a:pt x="0" y="1047"/>
                </a:lnTo>
                <a:lnTo>
                  <a:pt x="11" y="1036"/>
                </a:lnTo>
                <a:lnTo>
                  <a:pt x="16" y="1019"/>
                </a:lnTo>
                <a:lnTo>
                  <a:pt x="27" y="1007"/>
                </a:lnTo>
                <a:lnTo>
                  <a:pt x="38" y="1008"/>
                </a:lnTo>
                <a:lnTo>
                  <a:pt x="29" y="989"/>
                </a:lnTo>
                <a:lnTo>
                  <a:pt x="38" y="975"/>
                </a:lnTo>
                <a:lnTo>
                  <a:pt x="48" y="959"/>
                </a:lnTo>
                <a:lnTo>
                  <a:pt x="58" y="948"/>
                </a:lnTo>
                <a:lnTo>
                  <a:pt x="64" y="958"/>
                </a:lnTo>
                <a:lnTo>
                  <a:pt x="69" y="975"/>
                </a:lnTo>
                <a:lnTo>
                  <a:pt x="64" y="998"/>
                </a:lnTo>
                <a:lnTo>
                  <a:pt x="82" y="1015"/>
                </a:lnTo>
                <a:lnTo>
                  <a:pt x="103" y="1006"/>
                </a:lnTo>
                <a:lnTo>
                  <a:pt x="121" y="1007"/>
                </a:lnTo>
                <a:lnTo>
                  <a:pt x="134" y="1018"/>
                </a:lnTo>
                <a:lnTo>
                  <a:pt x="147" y="1015"/>
                </a:lnTo>
                <a:lnTo>
                  <a:pt x="162" y="1019"/>
                </a:lnTo>
                <a:lnTo>
                  <a:pt x="176" y="1014"/>
                </a:lnTo>
                <a:lnTo>
                  <a:pt x="175" y="1001"/>
                </a:lnTo>
                <a:lnTo>
                  <a:pt x="187" y="997"/>
                </a:lnTo>
                <a:lnTo>
                  <a:pt x="192" y="1007"/>
                </a:lnTo>
                <a:lnTo>
                  <a:pt x="194" y="986"/>
                </a:lnTo>
                <a:lnTo>
                  <a:pt x="214" y="993"/>
                </a:lnTo>
                <a:lnTo>
                  <a:pt x="219" y="1004"/>
                </a:lnTo>
                <a:lnTo>
                  <a:pt x="235" y="996"/>
                </a:lnTo>
                <a:lnTo>
                  <a:pt x="249" y="993"/>
                </a:lnTo>
                <a:lnTo>
                  <a:pt x="238" y="992"/>
                </a:lnTo>
                <a:lnTo>
                  <a:pt x="252" y="983"/>
                </a:lnTo>
                <a:lnTo>
                  <a:pt x="235" y="975"/>
                </a:lnTo>
                <a:lnTo>
                  <a:pt x="231" y="960"/>
                </a:lnTo>
                <a:lnTo>
                  <a:pt x="219" y="957"/>
                </a:lnTo>
                <a:lnTo>
                  <a:pt x="230" y="953"/>
                </a:lnTo>
                <a:lnTo>
                  <a:pt x="247" y="944"/>
                </a:lnTo>
                <a:lnTo>
                  <a:pt x="262" y="936"/>
                </a:lnTo>
                <a:lnTo>
                  <a:pt x="275" y="928"/>
                </a:lnTo>
                <a:lnTo>
                  <a:pt x="287" y="934"/>
                </a:lnTo>
                <a:lnTo>
                  <a:pt x="300" y="927"/>
                </a:lnTo>
                <a:lnTo>
                  <a:pt x="325" y="946"/>
                </a:lnTo>
                <a:lnTo>
                  <a:pt x="338" y="941"/>
                </a:lnTo>
                <a:lnTo>
                  <a:pt x="305" y="916"/>
                </a:lnTo>
                <a:lnTo>
                  <a:pt x="289" y="912"/>
                </a:lnTo>
                <a:lnTo>
                  <a:pt x="270" y="917"/>
                </a:lnTo>
                <a:lnTo>
                  <a:pt x="256" y="924"/>
                </a:lnTo>
                <a:lnTo>
                  <a:pt x="240" y="925"/>
                </a:lnTo>
                <a:lnTo>
                  <a:pt x="227" y="929"/>
                </a:lnTo>
                <a:lnTo>
                  <a:pt x="208" y="911"/>
                </a:lnTo>
                <a:lnTo>
                  <a:pt x="219" y="907"/>
                </a:lnTo>
                <a:lnTo>
                  <a:pt x="244" y="898"/>
                </a:lnTo>
                <a:lnTo>
                  <a:pt x="259" y="902"/>
                </a:lnTo>
                <a:lnTo>
                  <a:pt x="240" y="892"/>
                </a:lnTo>
                <a:lnTo>
                  <a:pt x="236" y="880"/>
                </a:lnTo>
                <a:lnTo>
                  <a:pt x="246" y="867"/>
                </a:lnTo>
                <a:lnTo>
                  <a:pt x="258" y="859"/>
                </a:lnTo>
                <a:lnTo>
                  <a:pt x="268" y="847"/>
                </a:lnTo>
                <a:lnTo>
                  <a:pt x="299" y="845"/>
                </a:lnTo>
                <a:lnTo>
                  <a:pt x="309" y="849"/>
                </a:lnTo>
                <a:lnTo>
                  <a:pt x="322" y="831"/>
                </a:lnTo>
                <a:lnTo>
                  <a:pt x="334" y="829"/>
                </a:lnTo>
                <a:lnTo>
                  <a:pt x="344" y="833"/>
                </a:lnTo>
                <a:lnTo>
                  <a:pt x="341" y="828"/>
                </a:lnTo>
                <a:lnTo>
                  <a:pt x="355" y="824"/>
                </a:lnTo>
                <a:lnTo>
                  <a:pt x="375" y="831"/>
                </a:lnTo>
                <a:lnTo>
                  <a:pt x="365" y="819"/>
                </a:lnTo>
                <a:lnTo>
                  <a:pt x="345" y="822"/>
                </a:lnTo>
                <a:lnTo>
                  <a:pt x="354" y="810"/>
                </a:lnTo>
                <a:lnTo>
                  <a:pt x="344" y="814"/>
                </a:lnTo>
                <a:lnTo>
                  <a:pt x="333" y="824"/>
                </a:lnTo>
                <a:lnTo>
                  <a:pt x="317" y="829"/>
                </a:lnTo>
                <a:lnTo>
                  <a:pt x="307" y="828"/>
                </a:lnTo>
                <a:lnTo>
                  <a:pt x="277" y="833"/>
                </a:lnTo>
                <a:lnTo>
                  <a:pt x="275" y="818"/>
                </a:lnTo>
                <a:lnTo>
                  <a:pt x="263" y="827"/>
                </a:lnTo>
                <a:lnTo>
                  <a:pt x="250" y="840"/>
                </a:lnTo>
                <a:lnTo>
                  <a:pt x="236" y="846"/>
                </a:lnTo>
                <a:lnTo>
                  <a:pt x="224" y="835"/>
                </a:lnTo>
                <a:lnTo>
                  <a:pt x="228" y="821"/>
                </a:lnTo>
                <a:lnTo>
                  <a:pt x="236" y="809"/>
                </a:lnTo>
                <a:lnTo>
                  <a:pt x="228" y="798"/>
                </a:lnTo>
                <a:lnTo>
                  <a:pt x="220" y="782"/>
                </a:lnTo>
                <a:lnTo>
                  <a:pt x="230" y="771"/>
                </a:lnTo>
                <a:lnTo>
                  <a:pt x="225" y="749"/>
                </a:lnTo>
                <a:lnTo>
                  <a:pt x="239" y="759"/>
                </a:lnTo>
                <a:lnTo>
                  <a:pt x="247" y="746"/>
                </a:lnTo>
                <a:lnTo>
                  <a:pt x="273" y="743"/>
                </a:lnTo>
                <a:lnTo>
                  <a:pt x="261" y="741"/>
                </a:lnTo>
                <a:lnTo>
                  <a:pt x="248" y="739"/>
                </a:lnTo>
                <a:lnTo>
                  <a:pt x="233" y="743"/>
                </a:lnTo>
                <a:lnTo>
                  <a:pt x="256" y="727"/>
                </a:lnTo>
                <a:lnTo>
                  <a:pt x="262" y="714"/>
                </a:lnTo>
                <a:lnTo>
                  <a:pt x="247" y="705"/>
                </a:lnTo>
                <a:lnTo>
                  <a:pt x="260" y="690"/>
                </a:lnTo>
                <a:lnTo>
                  <a:pt x="240" y="681"/>
                </a:lnTo>
                <a:lnTo>
                  <a:pt x="229" y="684"/>
                </a:lnTo>
                <a:lnTo>
                  <a:pt x="211" y="686"/>
                </a:lnTo>
                <a:lnTo>
                  <a:pt x="217" y="673"/>
                </a:lnTo>
                <a:lnTo>
                  <a:pt x="198" y="662"/>
                </a:lnTo>
                <a:lnTo>
                  <a:pt x="205" y="676"/>
                </a:lnTo>
                <a:lnTo>
                  <a:pt x="196" y="665"/>
                </a:lnTo>
                <a:lnTo>
                  <a:pt x="173" y="651"/>
                </a:lnTo>
                <a:lnTo>
                  <a:pt x="154" y="640"/>
                </a:lnTo>
                <a:lnTo>
                  <a:pt x="132" y="626"/>
                </a:lnTo>
                <a:lnTo>
                  <a:pt x="128" y="611"/>
                </a:lnTo>
                <a:lnTo>
                  <a:pt x="102" y="601"/>
                </a:lnTo>
                <a:lnTo>
                  <a:pt x="88" y="608"/>
                </a:lnTo>
                <a:lnTo>
                  <a:pt x="70" y="591"/>
                </a:lnTo>
                <a:lnTo>
                  <a:pt x="59" y="592"/>
                </a:lnTo>
                <a:lnTo>
                  <a:pt x="45" y="607"/>
                </a:lnTo>
                <a:lnTo>
                  <a:pt x="27" y="602"/>
                </a:lnTo>
                <a:lnTo>
                  <a:pt x="13" y="601"/>
                </a:lnTo>
                <a:lnTo>
                  <a:pt x="2" y="587"/>
                </a:lnTo>
                <a:lnTo>
                  <a:pt x="3" y="551"/>
                </a:lnTo>
                <a:lnTo>
                  <a:pt x="4" y="535"/>
                </a:lnTo>
                <a:lnTo>
                  <a:pt x="10" y="516"/>
                </a:lnTo>
                <a:lnTo>
                  <a:pt x="28" y="516"/>
                </a:lnTo>
                <a:lnTo>
                  <a:pt x="53" y="520"/>
                </a:lnTo>
                <a:lnTo>
                  <a:pt x="63" y="538"/>
                </a:lnTo>
                <a:lnTo>
                  <a:pt x="79" y="551"/>
                </a:lnTo>
                <a:lnTo>
                  <a:pt x="90" y="546"/>
                </a:lnTo>
                <a:lnTo>
                  <a:pt x="110" y="543"/>
                </a:lnTo>
                <a:lnTo>
                  <a:pt x="131" y="555"/>
                </a:lnTo>
                <a:lnTo>
                  <a:pt x="142" y="552"/>
                </a:lnTo>
                <a:lnTo>
                  <a:pt x="144" y="562"/>
                </a:lnTo>
                <a:lnTo>
                  <a:pt x="158" y="567"/>
                </a:lnTo>
                <a:lnTo>
                  <a:pt x="163" y="551"/>
                </a:lnTo>
                <a:lnTo>
                  <a:pt x="175" y="542"/>
                </a:lnTo>
                <a:lnTo>
                  <a:pt x="194" y="553"/>
                </a:lnTo>
                <a:lnTo>
                  <a:pt x="180" y="560"/>
                </a:lnTo>
                <a:lnTo>
                  <a:pt x="169" y="571"/>
                </a:lnTo>
                <a:lnTo>
                  <a:pt x="170" y="589"/>
                </a:lnTo>
                <a:lnTo>
                  <a:pt x="178" y="574"/>
                </a:lnTo>
                <a:lnTo>
                  <a:pt x="189" y="571"/>
                </a:lnTo>
                <a:lnTo>
                  <a:pt x="205" y="559"/>
                </a:lnTo>
                <a:lnTo>
                  <a:pt x="216" y="574"/>
                </a:lnTo>
                <a:lnTo>
                  <a:pt x="233" y="576"/>
                </a:lnTo>
                <a:lnTo>
                  <a:pt x="246" y="574"/>
                </a:lnTo>
                <a:lnTo>
                  <a:pt x="232" y="566"/>
                </a:lnTo>
                <a:lnTo>
                  <a:pt x="261" y="559"/>
                </a:lnTo>
                <a:lnTo>
                  <a:pt x="261" y="576"/>
                </a:lnTo>
                <a:lnTo>
                  <a:pt x="264" y="597"/>
                </a:lnTo>
                <a:lnTo>
                  <a:pt x="268" y="608"/>
                </a:lnTo>
                <a:lnTo>
                  <a:pt x="269" y="593"/>
                </a:lnTo>
                <a:lnTo>
                  <a:pt x="280" y="588"/>
                </a:lnTo>
                <a:lnTo>
                  <a:pt x="290" y="585"/>
                </a:lnTo>
                <a:lnTo>
                  <a:pt x="304" y="593"/>
                </a:lnTo>
                <a:lnTo>
                  <a:pt x="319" y="596"/>
                </a:lnTo>
                <a:lnTo>
                  <a:pt x="339" y="612"/>
                </a:lnTo>
                <a:lnTo>
                  <a:pt x="349" y="627"/>
                </a:lnTo>
                <a:lnTo>
                  <a:pt x="370" y="631"/>
                </a:lnTo>
                <a:lnTo>
                  <a:pt x="382" y="640"/>
                </a:lnTo>
                <a:lnTo>
                  <a:pt x="404" y="651"/>
                </a:lnTo>
                <a:lnTo>
                  <a:pt x="413" y="640"/>
                </a:lnTo>
                <a:lnTo>
                  <a:pt x="445" y="610"/>
                </a:lnTo>
                <a:lnTo>
                  <a:pt x="453" y="597"/>
                </a:lnTo>
                <a:lnTo>
                  <a:pt x="443" y="586"/>
                </a:lnTo>
                <a:lnTo>
                  <a:pt x="397" y="604"/>
                </a:lnTo>
                <a:lnTo>
                  <a:pt x="346" y="570"/>
                </a:lnTo>
                <a:lnTo>
                  <a:pt x="339" y="555"/>
                </a:lnTo>
                <a:lnTo>
                  <a:pt x="318" y="548"/>
                </a:lnTo>
                <a:lnTo>
                  <a:pt x="329" y="541"/>
                </a:lnTo>
                <a:lnTo>
                  <a:pt x="318" y="532"/>
                </a:lnTo>
                <a:lnTo>
                  <a:pt x="328" y="523"/>
                </a:lnTo>
                <a:lnTo>
                  <a:pt x="348" y="519"/>
                </a:lnTo>
                <a:lnTo>
                  <a:pt x="364" y="515"/>
                </a:lnTo>
                <a:lnTo>
                  <a:pt x="376" y="507"/>
                </a:lnTo>
                <a:lnTo>
                  <a:pt x="403" y="510"/>
                </a:lnTo>
                <a:lnTo>
                  <a:pt x="425" y="506"/>
                </a:lnTo>
                <a:lnTo>
                  <a:pt x="448" y="501"/>
                </a:lnTo>
                <a:lnTo>
                  <a:pt x="476" y="495"/>
                </a:lnTo>
                <a:lnTo>
                  <a:pt x="500" y="499"/>
                </a:lnTo>
                <a:lnTo>
                  <a:pt x="513" y="499"/>
                </a:lnTo>
                <a:lnTo>
                  <a:pt x="495" y="496"/>
                </a:lnTo>
                <a:lnTo>
                  <a:pt x="480" y="485"/>
                </a:lnTo>
                <a:lnTo>
                  <a:pt x="468" y="483"/>
                </a:lnTo>
                <a:lnTo>
                  <a:pt x="475" y="465"/>
                </a:lnTo>
                <a:lnTo>
                  <a:pt x="472" y="453"/>
                </a:lnTo>
                <a:lnTo>
                  <a:pt x="461" y="456"/>
                </a:lnTo>
                <a:lnTo>
                  <a:pt x="463" y="439"/>
                </a:lnTo>
                <a:lnTo>
                  <a:pt x="452" y="451"/>
                </a:lnTo>
                <a:lnTo>
                  <a:pt x="440" y="457"/>
                </a:lnTo>
                <a:lnTo>
                  <a:pt x="427" y="466"/>
                </a:lnTo>
                <a:lnTo>
                  <a:pt x="419" y="451"/>
                </a:lnTo>
                <a:lnTo>
                  <a:pt x="414" y="438"/>
                </a:lnTo>
                <a:lnTo>
                  <a:pt x="422" y="421"/>
                </a:lnTo>
                <a:lnTo>
                  <a:pt x="442" y="427"/>
                </a:lnTo>
                <a:lnTo>
                  <a:pt x="452" y="425"/>
                </a:lnTo>
                <a:lnTo>
                  <a:pt x="473" y="410"/>
                </a:lnTo>
                <a:lnTo>
                  <a:pt x="451" y="419"/>
                </a:lnTo>
                <a:lnTo>
                  <a:pt x="436" y="421"/>
                </a:lnTo>
                <a:lnTo>
                  <a:pt x="424" y="416"/>
                </a:lnTo>
                <a:lnTo>
                  <a:pt x="435" y="412"/>
                </a:lnTo>
                <a:lnTo>
                  <a:pt x="420" y="404"/>
                </a:lnTo>
                <a:lnTo>
                  <a:pt x="410" y="414"/>
                </a:lnTo>
                <a:lnTo>
                  <a:pt x="399" y="413"/>
                </a:lnTo>
                <a:lnTo>
                  <a:pt x="403" y="396"/>
                </a:lnTo>
                <a:lnTo>
                  <a:pt x="410" y="379"/>
                </a:lnTo>
                <a:lnTo>
                  <a:pt x="415" y="364"/>
                </a:lnTo>
                <a:lnTo>
                  <a:pt x="404" y="381"/>
                </a:lnTo>
                <a:lnTo>
                  <a:pt x="392" y="392"/>
                </a:lnTo>
                <a:lnTo>
                  <a:pt x="378" y="389"/>
                </a:lnTo>
                <a:lnTo>
                  <a:pt x="376" y="369"/>
                </a:lnTo>
                <a:lnTo>
                  <a:pt x="384" y="357"/>
                </a:lnTo>
                <a:lnTo>
                  <a:pt x="381" y="342"/>
                </a:lnTo>
                <a:lnTo>
                  <a:pt x="374" y="355"/>
                </a:lnTo>
                <a:lnTo>
                  <a:pt x="361" y="393"/>
                </a:lnTo>
                <a:lnTo>
                  <a:pt x="352" y="375"/>
                </a:lnTo>
                <a:lnTo>
                  <a:pt x="361" y="355"/>
                </a:lnTo>
                <a:lnTo>
                  <a:pt x="363" y="339"/>
                </a:lnTo>
                <a:lnTo>
                  <a:pt x="350" y="353"/>
                </a:lnTo>
                <a:lnTo>
                  <a:pt x="346" y="336"/>
                </a:lnTo>
                <a:lnTo>
                  <a:pt x="336" y="348"/>
                </a:lnTo>
                <a:lnTo>
                  <a:pt x="317" y="351"/>
                </a:lnTo>
                <a:lnTo>
                  <a:pt x="304" y="343"/>
                </a:lnTo>
                <a:lnTo>
                  <a:pt x="307" y="327"/>
                </a:lnTo>
                <a:lnTo>
                  <a:pt x="294" y="334"/>
                </a:lnTo>
                <a:lnTo>
                  <a:pt x="290" y="349"/>
                </a:lnTo>
                <a:lnTo>
                  <a:pt x="278" y="357"/>
                </a:lnTo>
                <a:lnTo>
                  <a:pt x="261" y="350"/>
                </a:lnTo>
                <a:lnTo>
                  <a:pt x="254" y="333"/>
                </a:lnTo>
                <a:lnTo>
                  <a:pt x="244" y="337"/>
                </a:lnTo>
                <a:lnTo>
                  <a:pt x="231" y="340"/>
                </a:lnTo>
                <a:lnTo>
                  <a:pt x="207" y="332"/>
                </a:lnTo>
                <a:lnTo>
                  <a:pt x="184" y="340"/>
                </a:lnTo>
                <a:lnTo>
                  <a:pt x="150" y="332"/>
                </a:lnTo>
                <a:lnTo>
                  <a:pt x="140" y="320"/>
                </a:lnTo>
                <a:lnTo>
                  <a:pt x="145" y="308"/>
                </a:lnTo>
                <a:lnTo>
                  <a:pt x="143" y="294"/>
                </a:lnTo>
                <a:lnTo>
                  <a:pt x="124" y="269"/>
                </a:lnTo>
                <a:lnTo>
                  <a:pt x="77" y="250"/>
                </a:lnTo>
                <a:lnTo>
                  <a:pt x="87" y="235"/>
                </a:lnTo>
                <a:lnTo>
                  <a:pt x="107" y="230"/>
                </a:lnTo>
                <a:lnTo>
                  <a:pt x="120" y="216"/>
                </a:lnTo>
                <a:lnTo>
                  <a:pt x="131" y="209"/>
                </a:lnTo>
                <a:lnTo>
                  <a:pt x="142" y="211"/>
                </a:lnTo>
                <a:lnTo>
                  <a:pt x="152" y="228"/>
                </a:lnTo>
                <a:lnTo>
                  <a:pt x="160" y="251"/>
                </a:lnTo>
                <a:lnTo>
                  <a:pt x="173" y="267"/>
                </a:lnTo>
                <a:lnTo>
                  <a:pt x="174" y="283"/>
                </a:lnTo>
                <a:lnTo>
                  <a:pt x="194" y="290"/>
                </a:lnTo>
                <a:lnTo>
                  <a:pt x="181" y="280"/>
                </a:lnTo>
                <a:lnTo>
                  <a:pt x="181" y="265"/>
                </a:lnTo>
                <a:lnTo>
                  <a:pt x="176" y="248"/>
                </a:lnTo>
                <a:lnTo>
                  <a:pt x="175" y="229"/>
                </a:lnTo>
                <a:lnTo>
                  <a:pt x="196" y="240"/>
                </a:lnTo>
                <a:lnTo>
                  <a:pt x="206" y="257"/>
                </a:lnTo>
                <a:lnTo>
                  <a:pt x="207" y="241"/>
                </a:lnTo>
                <a:lnTo>
                  <a:pt x="197" y="224"/>
                </a:lnTo>
                <a:lnTo>
                  <a:pt x="189" y="201"/>
                </a:lnTo>
                <a:lnTo>
                  <a:pt x="190" y="184"/>
                </a:lnTo>
                <a:lnTo>
                  <a:pt x="198" y="170"/>
                </a:lnTo>
                <a:lnTo>
                  <a:pt x="215" y="166"/>
                </a:lnTo>
                <a:lnTo>
                  <a:pt x="260" y="240"/>
                </a:lnTo>
                <a:lnTo>
                  <a:pt x="262" y="255"/>
                </a:lnTo>
                <a:lnTo>
                  <a:pt x="257" y="269"/>
                </a:lnTo>
                <a:lnTo>
                  <a:pt x="250" y="281"/>
                </a:lnTo>
                <a:lnTo>
                  <a:pt x="267" y="274"/>
                </a:lnTo>
                <a:lnTo>
                  <a:pt x="278" y="285"/>
                </a:lnTo>
                <a:lnTo>
                  <a:pt x="297" y="276"/>
                </a:lnTo>
                <a:lnTo>
                  <a:pt x="282" y="263"/>
                </a:lnTo>
                <a:lnTo>
                  <a:pt x="278" y="241"/>
                </a:lnTo>
                <a:lnTo>
                  <a:pt x="293" y="241"/>
                </a:lnTo>
                <a:lnTo>
                  <a:pt x="309" y="251"/>
                </a:lnTo>
                <a:lnTo>
                  <a:pt x="325" y="257"/>
                </a:lnTo>
                <a:lnTo>
                  <a:pt x="346" y="248"/>
                </a:lnTo>
                <a:lnTo>
                  <a:pt x="320" y="246"/>
                </a:lnTo>
                <a:lnTo>
                  <a:pt x="278" y="223"/>
                </a:lnTo>
                <a:lnTo>
                  <a:pt x="259" y="205"/>
                </a:lnTo>
                <a:lnTo>
                  <a:pt x="255" y="181"/>
                </a:lnTo>
                <a:lnTo>
                  <a:pt x="261" y="154"/>
                </a:lnTo>
                <a:lnTo>
                  <a:pt x="268" y="143"/>
                </a:lnTo>
                <a:lnTo>
                  <a:pt x="279" y="138"/>
                </a:lnTo>
                <a:lnTo>
                  <a:pt x="287" y="150"/>
                </a:lnTo>
                <a:lnTo>
                  <a:pt x="301" y="172"/>
                </a:lnTo>
                <a:lnTo>
                  <a:pt x="317" y="180"/>
                </a:lnTo>
                <a:lnTo>
                  <a:pt x="332" y="198"/>
                </a:lnTo>
                <a:lnTo>
                  <a:pt x="344" y="216"/>
                </a:lnTo>
                <a:lnTo>
                  <a:pt x="332" y="195"/>
                </a:lnTo>
                <a:lnTo>
                  <a:pt x="326" y="180"/>
                </a:lnTo>
                <a:lnTo>
                  <a:pt x="312" y="167"/>
                </a:lnTo>
                <a:lnTo>
                  <a:pt x="308" y="146"/>
                </a:lnTo>
                <a:lnTo>
                  <a:pt x="300" y="123"/>
                </a:lnTo>
                <a:lnTo>
                  <a:pt x="299" y="110"/>
                </a:lnTo>
                <a:lnTo>
                  <a:pt x="306" y="95"/>
                </a:lnTo>
                <a:lnTo>
                  <a:pt x="323" y="86"/>
                </a:lnTo>
                <a:lnTo>
                  <a:pt x="348" y="125"/>
                </a:lnTo>
                <a:lnTo>
                  <a:pt x="363" y="131"/>
                </a:lnTo>
                <a:lnTo>
                  <a:pt x="359" y="145"/>
                </a:lnTo>
                <a:lnTo>
                  <a:pt x="365" y="130"/>
                </a:lnTo>
                <a:lnTo>
                  <a:pt x="355" y="115"/>
                </a:lnTo>
                <a:lnTo>
                  <a:pt x="350" y="101"/>
                </a:lnTo>
                <a:lnTo>
                  <a:pt x="346" y="88"/>
                </a:lnTo>
                <a:lnTo>
                  <a:pt x="353" y="76"/>
                </a:lnTo>
                <a:lnTo>
                  <a:pt x="367" y="82"/>
                </a:lnTo>
                <a:lnTo>
                  <a:pt x="383" y="108"/>
                </a:lnTo>
                <a:lnTo>
                  <a:pt x="381" y="89"/>
                </a:lnTo>
                <a:lnTo>
                  <a:pt x="364" y="78"/>
                </a:lnTo>
                <a:lnTo>
                  <a:pt x="371" y="66"/>
                </a:lnTo>
                <a:lnTo>
                  <a:pt x="385" y="67"/>
                </a:lnTo>
                <a:lnTo>
                  <a:pt x="396" y="61"/>
                </a:lnTo>
                <a:lnTo>
                  <a:pt x="417" y="81"/>
                </a:lnTo>
                <a:lnTo>
                  <a:pt x="426" y="102"/>
                </a:lnTo>
                <a:lnTo>
                  <a:pt x="431" y="126"/>
                </a:lnTo>
                <a:lnTo>
                  <a:pt x="423" y="141"/>
                </a:lnTo>
                <a:lnTo>
                  <a:pt x="438" y="132"/>
                </a:lnTo>
                <a:lnTo>
                  <a:pt x="442" y="152"/>
                </a:lnTo>
                <a:lnTo>
                  <a:pt x="436" y="164"/>
                </a:lnTo>
                <a:lnTo>
                  <a:pt x="410" y="184"/>
                </a:lnTo>
                <a:lnTo>
                  <a:pt x="429" y="177"/>
                </a:lnTo>
                <a:lnTo>
                  <a:pt x="440" y="168"/>
                </a:lnTo>
                <a:lnTo>
                  <a:pt x="440" y="184"/>
                </a:lnTo>
                <a:lnTo>
                  <a:pt x="452" y="180"/>
                </a:lnTo>
                <a:lnTo>
                  <a:pt x="445" y="191"/>
                </a:lnTo>
                <a:lnTo>
                  <a:pt x="427" y="203"/>
                </a:lnTo>
                <a:lnTo>
                  <a:pt x="449" y="192"/>
                </a:lnTo>
                <a:lnTo>
                  <a:pt x="442" y="213"/>
                </a:lnTo>
                <a:lnTo>
                  <a:pt x="432" y="228"/>
                </a:lnTo>
                <a:lnTo>
                  <a:pt x="449" y="212"/>
                </a:lnTo>
                <a:lnTo>
                  <a:pt x="459" y="193"/>
                </a:lnTo>
                <a:lnTo>
                  <a:pt x="471" y="179"/>
                </a:lnTo>
                <a:lnTo>
                  <a:pt x="485" y="183"/>
                </a:lnTo>
                <a:lnTo>
                  <a:pt x="482" y="197"/>
                </a:lnTo>
                <a:lnTo>
                  <a:pt x="484" y="220"/>
                </a:lnTo>
                <a:lnTo>
                  <a:pt x="478" y="232"/>
                </a:lnTo>
                <a:lnTo>
                  <a:pt x="449" y="262"/>
                </a:lnTo>
                <a:lnTo>
                  <a:pt x="483" y="237"/>
                </a:lnTo>
                <a:lnTo>
                  <a:pt x="494" y="228"/>
                </a:lnTo>
                <a:lnTo>
                  <a:pt x="492" y="245"/>
                </a:lnTo>
                <a:lnTo>
                  <a:pt x="489" y="258"/>
                </a:lnTo>
                <a:lnTo>
                  <a:pt x="484" y="274"/>
                </a:lnTo>
                <a:lnTo>
                  <a:pt x="473" y="283"/>
                </a:lnTo>
                <a:lnTo>
                  <a:pt x="498" y="267"/>
                </a:lnTo>
                <a:lnTo>
                  <a:pt x="507" y="249"/>
                </a:lnTo>
                <a:lnTo>
                  <a:pt x="513" y="232"/>
                </a:lnTo>
                <a:lnTo>
                  <a:pt x="513" y="213"/>
                </a:lnTo>
                <a:lnTo>
                  <a:pt x="518" y="201"/>
                </a:lnTo>
                <a:lnTo>
                  <a:pt x="530" y="195"/>
                </a:lnTo>
                <a:lnTo>
                  <a:pt x="511" y="177"/>
                </a:lnTo>
                <a:lnTo>
                  <a:pt x="507" y="163"/>
                </a:lnTo>
                <a:lnTo>
                  <a:pt x="479" y="128"/>
                </a:lnTo>
                <a:lnTo>
                  <a:pt x="475" y="110"/>
                </a:lnTo>
                <a:lnTo>
                  <a:pt x="478" y="90"/>
                </a:lnTo>
                <a:lnTo>
                  <a:pt x="515" y="95"/>
                </a:lnTo>
                <a:lnTo>
                  <a:pt x="533" y="111"/>
                </a:lnTo>
                <a:lnTo>
                  <a:pt x="539" y="127"/>
                </a:lnTo>
                <a:lnTo>
                  <a:pt x="554" y="123"/>
                </a:lnTo>
                <a:lnTo>
                  <a:pt x="568" y="121"/>
                </a:lnTo>
                <a:lnTo>
                  <a:pt x="554" y="110"/>
                </a:lnTo>
                <a:lnTo>
                  <a:pt x="567" y="101"/>
                </a:lnTo>
                <a:lnTo>
                  <a:pt x="550" y="99"/>
                </a:lnTo>
                <a:lnTo>
                  <a:pt x="534" y="89"/>
                </a:lnTo>
                <a:lnTo>
                  <a:pt x="551" y="69"/>
                </a:lnTo>
                <a:lnTo>
                  <a:pt x="530" y="73"/>
                </a:lnTo>
                <a:lnTo>
                  <a:pt x="520" y="71"/>
                </a:lnTo>
                <a:lnTo>
                  <a:pt x="529" y="59"/>
                </a:lnTo>
                <a:lnTo>
                  <a:pt x="506" y="64"/>
                </a:lnTo>
                <a:lnTo>
                  <a:pt x="478" y="47"/>
                </a:lnTo>
                <a:lnTo>
                  <a:pt x="471" y="28"/>
                </a:lnTo>
                <a:lnTo>
                  <a:pt x="482" y="26"/>
                </a:lnTo>
                <a:lnTo>
                  <a:pt x="495" y="35"/>
                </a:lnTo>
                <a:lnTo>
                  <a:pt x="505" y="25"/>
                </a:lnTo>
                <a:lnTo>
                  <a:pt x="498" y="0"/>
                </a:lnTo>
                <a:lnTo>
                  <a:pt x="508" y="4"/>
                </a:lnTo>
                <a:lnTo>
                  <a:pt x="513" y="15"/>
                </a:lnTo>
                <a:lnTo>
                  <a:pt x="534" y="12"/>
                </a:lnTo>
                <a:lnTo>
                  <a:pt x="536" y="25"/>
                </a:lnTo>
                <a:lnTo>
                  <a:pt x="534" y="2"/>
                </a:lnTo>
                <a:lnTo>
                  <a:pt x="548" y="11"/>
                </a:lnTo>
                <a:lnTo>
                  <a:pt x="553" y="21"/>
                </a:lnTo>
                <a:lnTo>
                  <a:pt x="560" y="37"/>
                </a:lnTo>
                <a:lnTo>
                  <a:pt x="576" y="39"/>
                </a:lnTo>
                <a:lnTo>
                  <a:pt x="590" y="33"/>
                </a:lnTo>
                <a:lnTo>
                  <a:pt x="595" y="48"/>
                </a:lnTo>
                <a:lnTo>
                  <a:pt x="603" y="59"/>
                </a:lnTo>
                <a:lnTo>
                  <a:pt x="608" y="46"/>
                </a:lnTo>
                <a:lnTo>
                  <a:pt x="611" y="71"/>
                </a:lnTo>
                <a:lnTo>
                  <a:pt x="618" y="92"/>
                </a:lnTo>
                <a:lnTo>
                  <a:pt x="615" y="104"/>
                </a:lnTo>
                <a:lnTo>
                  <a:pt x="610" y="124"/>
                </a:lnTo>
                <a:lnTo>
                  <a:pt x="603" y="134"/>
                </a:lnTo>
                <a:lnTo>
                  <a:pt x="617" y="140"/>
                </a:lnTo>
                <a:lnTo>
                  <a:pt x="636" y="153"/>
                </a:lnTo>
                <a:lnTo>
                  <a:pt x="644" y="173"/>
                </a:lnTo>
                <a:lnTo>
                  <a:pt x="627" y="177"/>
                </a:lnTo>
                <a:lnTo>
                  <a:pt x="643" y="191"/>
                </a:lnTo>
                <a:lnTo>
                  <a:pt x="659" y="208"/>
                </a:lnTo>
                <a:lnTo>
                  <a:pt x="656" y="221"/>
                </a:lnTo>
                <a:lnTo>
                  <a:pt x="649" y="233"/>
                </a:lnTo>
                <a:lnTo>
                  <a:pt x="641" y="251"/>
                </a:lnTo>
                <a:lnTo>
                  <a:pt x="645" y="271"/>
                </a:lnTo>
                <a:lnTo>
                  <a:pt x="654" y="256"/>
                </a:lnTo>
                <a:lnTo>
                  <a:pt x="665" y="255"/>
                </a:lnTo>
                <a:lnTo>
                  <a:pt x="673" y="271"/>
                </a:lnTo>
                <a:lnTo>
                  <a:pt x="659" y="287"/>
                </a:lnTo>
                <a:lnTo>
                  <a:pt x="682" y="297"/>
                </a:lnTo>
                <a:lnTo>
                  <a:pt x="686" y="319"/>
                </a:lnTo>
                <a:lnTo>
                  <a:pt x="662" y="310"/>
                </a:lnTo>
                <a:lnTo>
                  <a:pt x="636" y="308"/>
                </a:lnTo>
                <a:lnTo>
                  <a:pt x="650" y="315"/>
                </a:lnTo>
                <a:lnTo>
                  <a:pt x="667" y="320"/>
                </a:lnTo>
                <a:lnTo>
                  <a:pt x="656" y="332"/>
                </a:lnTo>
                <a:lnTo>
                  <a:pt x="675" y="335"/>
                </a:lnTo>
                <a:lnTo>
                  <a:pt x="675" y="350"/>
                </a:lnTo>
                <a:lnTo>
                  <a:pt x="668" y="361"/>
                </a:lnTo>
                <a:lnTo>
                  <a:pt x="665" y="374"/>
                </a:lnTo>
                <a:lnTo>
                  <a:pt x="647" y="389"/>
                </a:lnTo>
                <a:lnTo>
                  <a:pt x="634" y="394"/>
                </a:lnTo>
                <a:lnTo>
                  <a:pt x="615" y="393"/>
                </a:lnTo>
                <a:lnTo>
                  <a:pt x="631" y="411"/>
                </a:lnTo>
                <a:lnTo>
                  <a:pt x="611" y="424"/>
                </a:lnTo>
                <a:lnTo>
                  <a:pt x="583" y="414"/>
                </a:lnTo>
                <a:lnTo>
                  <a:pt x="580" y="400"/>
                </a:lnTo>
                <a:lnTo>
                  <a:pt x="583" y="383"/>
                </a:lnTo>
                <a:lnTo>
                  <a:pt x="578" y="371"/>
                </a:lnTo>
                <a:lnTo>
                  <a:pt x="567" y="368"/>
                </a:lnTo>
                <a:lnTo>
                  <a:pt x="574" y="379"/>
                </a:lnTo>
                <a:lnTo>
                  <a:pt x="576" y="393"/>
                </a:lnTo>
                <a:lnTo>
                  <a:pt x="569" y="403"/>
                </a:lnTo>
                <a:lnTo>
                  <a:pt x="564" y="420"/>
                </a:lnTo>
                <a:lnTo>
                  <a:pt x="567" y="431"/>
                </a:lnTo>
                <a:lnTo>
                  <a:pt x="594" y="444"/>
                </a:lnTo>
                <a:lnTo>
                  <a:pt x="597" y="455"/>
                </a:lnTo>
                <a:lnTo>
                  <a:pt x="577" y="468"/>
                </a:lnTo>
                <a:lnTo>
                  <a:pt x="596" y="468"/>
                </a:lnTo>
                <a:lnTo>
                  <a:pt x="600" y="489"/>
                </a:lnTo>
                <a:lnTo>
                  <a:pt x="589" y="502"/>
                </a:lnTo>
                <a:lnTo>
                  <a:pt x="573" y="512"/>
                </a:lnTo>
                <a:lnTo>
                  <a:pt x="558" y="516"/>
                </a:lnTo>
                <a:lnTo>
                  <a:pt x="576" y="518"/>
                </a:lnTo>
                <a:lnTo>
                  <a:pt x="586" y="534"/>
                </a:lnTo>
                <a:lnTo>
                  <a:pt x="585" y="556"/>
                </a:lnTo>
                <a:lnTo>
                  <a:pt x="579" y="569"/>
                </a:lnTo>
                <a:lnTo>
                  <a:pt x="572" y="584"/>
                </a:lnTo>
                <a:lnTo>
                  <a:pt x="565" y="595"/>
                </a:lnTo>
                <a:lnTo>
                  <a:pt x="561" y="619"/>
                </a:lnTo>
                <a:lnTo>
                  <a:pt x="560" y="640"/>
                </a:lnTo>
                <a:lnTo>
                  <a:pt x="552" y="654"/>
                </a:lnTo>
                <a:lnTo>
                  <a:pt x="566" y="637"/>
                </a:lnTo>
                <a:lnTo>
                  <a:pt x="568" y="622"/>
                </a:lnTo>
                <a:lnTo>
                  <a:pt x="576" y="610"/>
                </a:lnTo>
                <a:lnTo>
                  <a:pt x="588" y="599"/>
                </a:lnTo>
                <a:lnTo>
                  <a:pt x="603" y="562"/>
                </a:lnTo>
                <a:lnTo>
                  <a:pt x="608" y="549"/>
                </a:lnTo>
                <a:lnTo>
                  <a:pt x="613" y="578"/>
                </a:lnTo>
                <a:lnTo>
                  <a:pt x="612" y="593"/>
                </a:lnTo>
                <a:lnTo>
                  <a:pt x="623" y="576"/>
                </a:lnTo>
                <a:lnTo>
                  <a:pt x="627" y="562"/>
                </a:lnTo>
                <a:lnTo>
                  <a:pt x="632" y="550"/>
                </a:lnTo>
                <a:lnTo>
                  <a:pt x="640" y="534"/>
                </a:lnTo>
                <a:lnTo>
                  <a:pt x="658" y="512"/>
                </a:lnTo>
                <a:lnTo>
                  <a:pt x="670" y="502"/>
                </a:lnTo>
                <a:lnTo>
                  <a:pt x="696" y="497"/>
                </a:lnTo>
                <a:lnTo>
                  <a:pt x="713" y="488"/>
                </a:lnTo>
                <a:lnTo>
                  <a:pt x="729" y="487"/>
                </a:lnTo>
                <a:lnTo>
                  <a:pt x="720" y="515"/>
                </a:lnTo>
                <a:lnTo>
                  <a:pt x="714" y="530"/>
                </a:lnTo>
                <a:lnTo>
                  <a:pt x="705" y="542"/>
                </a:lnTo>
                <a:lnTo>
                  <a:pt x="718" y="531"/>
                </a:lnTo>
                <a:lnTo>
                  <a:pt x="717" y="548"/>
                </a:lnTo>
                <a:lnTo>
                  <a:pt x="714" y="564"/>
                </a:lnTo>
                <a:lnTo>
                  <a:pt x="716" y="577"/>
                </a:lnTo>
                <a:lnTo>
                  <a:pt x="739" y="562"/>
                </a:lnTo>
                <a:lnTo>
                  <a:pt x="737" y="551"/>
                </a:lnTo>
                <a:lnTo>
                  <a:pt x="749" y="544"/>
                </a:lnTo>
                <a:lnTo>
                  <a:pt x="742" y="566"/>
                </a:lnTo>
                <a:lnTo>
                  <a:pt x="753" y="552"/>
                </a:lnTo>
                <a:lnTo>
                  <a:pt x="766" y="541"/>
                </a:lnTo>
                <a:lnTo>
                  <a:pt x="777" y="529"/>
                </a:lnTo>
                <a:lnTo>
                  <a:pt x="788" y="528"/>
                </a:lnTo>
                <a:lnTo>
                  <a:pt x="798" y="509"/>
                </a:lnTo>
                <a:lnTo>
                  <a:pt x="805" y="497"/>
                </a:lnTo>
                <a:lnTo>
                  <a:pt x="810" y="476"/>
                </a:lnTo>
                <a:lnTo>
                  <a:pt x="809" y="460"/>
                </a:lnTo>
                <a:lnTo>
                  <a:pt x="820" y="443"/>
                </a:lnTo>
                <a:lnTo>
                  <a:pt x="824" y="428"/>
                </a:lnTo>
                <a:lnTo>
                  <a:pt x="824" y="411"/>
                </a:lnTo>
                <a:lnTo>
                  <a:pt x="831" y="393"/>
                </a:lnTo>
                <a:lnTo>
                  <a:pt x="834" y="380"/>
                </a:lnTo>
                <a:lnTo>
                  <a:pt x="838" y="368"/>
                </a:lnTo>
                <a:lnTo>
                  <a:pt x="847" y="357"/>
                </a:lnTo>
                <a:lnTo>
                  <a:pt x="862" y="354"/>
                </a:lnTo>
                <a:lnTo>
                  <a:pt x="879" y="356"/>
                </a:lnTo>
                <a:lnTo>
                  <a:pt x="892" y="350"/>
                </a:lnTo>
                <a:lnTo>
                  <a:pt x="910" y="357"/>
                </a:lnTo>
                <a:lnTo>
                  <a:pt x="907" y="372"/>
                </a:lnTo>
                <a:lnTo>
                  <a:pt x="907" y="396"/>
                </a:lnTo>
                <a:lnTo>
                  <a:pt x="906" y="419"/>
                </a:lnTo>
                <a:lnTo>
                  <a:pt x="904" y="433"/>
                </a:lnTo>
                <a:lnTo>
                  <a:pt x="903" y="449"/>
                </a:lnTo>
                <a:lnTo>
                  <a:pt x="899" y="463"/>
                </a:lnTo>
                <a:lnTo>
                  <a:pt x="913" y="480"/>
                </a:lnTo>
                <a:lnTo>
                  <a:pt x="917" y="502"/>
                </a:lnTo>
                <a:lnTo>
                  <a:pt x="914" y="520"/>
                </a:lnTo>
                <a:lnTo>
                  <a:pt x="908" y="536"/>
                </a:lnTo>
                <a:lnTo>
                  <a:pt x="917" y="548"/>
                </a:lnTo>
                <a:lnTo>
                  <a:pt x="930" y="548"/>
                </a:lnTo>
                <a:lnTo>
                  <a:pt x="937" y="564"/>
                </a:lnTo>
                <a:lnTo>
                  <a:pt x="951" y="547"/>
                </a:lnTo>
                <a:lnTo>
                  <a:pt x="958" y="536"/>
                </a:lnTo>
                <a:lnTo>
                  <a:pt x="967" y="516"/>
                </a:lnTo>
                <a:lnTo>
                  <a:pt x="972" y="489"/>
                </a:lnTo>
                <a:lnTo>
                  <a:pt x="969" y="471"/>
                </a:lnTo>
                <a:lnTo>
                  <a:pt x="981" y="463"/>
                </a:lnTo>
                <a:lnTo>
                  <a:pt x="995" y="446"/>
                </a:lnTo>
                <a:lnTo>
                  <a:pt x="1003" y="431"/>
                </a:lnTo>
                <a:lnTo>
                  <a:pt x="1018" y="428"/>
                </a:lnTo>
                <a:lnTo>
                  <a:pt x="1042" y="435"/>
                </a:lnTo>
                <a:lnTo>
                  <a:pt x="1057" y="439"/>
                </a:lnTo>
                <a:lnTo>
                  <a:pt x="1061" y="456"/>
                </a:lnTo>
                <a:lnTo>
                  <a:pt x="1067" y="443"/>
                </a:lnTo>
                <a:lnTo>
                  <a:pt x="1075" y="425"/>
                </a:lnTo>
                <a:lnTo>
                  <a:pt x="1089" y="417"/>
                </a:lnTo>
                <a:lnTo>
                  <a:pt x="1106" y="419"/>
                </a:lnTo>
                <a:lnTo>
                  <a:pt x="1103" y="435"/>
                </a:lnTo>
                <a:lnTo>
                  <a:pt x="1118" y="426"/>
                </a:lnTo>
                <a:lnTo>
                  <a:pt x="1134" y="430"/>
                </a:lnTo>
                <a:lnTo>
                  <a:pt x="1122" y="442"/>
                </a:lnTo>
                <a:lnTo>
                  <a:pt x="1138" y="442"/>
                </a:lnTo>
                <a:lnTo>
                  <a:pt x="1147" y="462"/>
                </a:lnTo>
                <a:lnTo>
                  <a:pt x="1132" y="479"/>
                </a:lnTo>
                <a:lnTo>
                  <a:pt x="1148" y="485"/>
                </a:lnTo>
                <a:lnTo>
                  <a:pt x="1148" y="499"/>
                </a:lnTo>
                <a:lnTo>
                  <a:pt x="1144" y="514"/>
                </a:lnTo>
                <a:lnTo>
                  <a:pt x="1135" y="524"/>
                </a:lnTo>
                <a:lnTo>
                  <a:pt x="1140" y="542"/>
                </a:lnTo>
                <a:lnTo>
                  <a:pt x="1156" y="558"/>
                </a:lnTo>
                <a:lnTo>
                  <a:pt x="1157" y="572"/>
                </a:lnTo>
                <a:lnTo>
                  <a:pt x="1158" y="586"/>
                </a:lnTo>
                <a:lnTo>
                  <a:pt x="1160" y="597"/>
                </a:lnTo>
                <a:lnTo>
                  <a:pt x="1155" y="620"/>
                </a:lnTo>
                <a:lnTo>
                  <a:pt x="1152" y="633"/>
                </a:lnTo>
                <a:lnTo>
                  <a:pt x="1145" y="654"/>
                </a:lnTo>
                <a:lnTo>
                  <a:pt x="1146" y="668"/>
                </a:lnTo>
                <a:lnTo>
                  <a:pt x="1150" y="679"/>
                </a:lnTo>
                <a:lnTo>
                  <a:pt x="1144" y="692"/>
                </a:lnTo>
                <a:lnTo>
                  <a:pt x="1156" y="681"/>
                </a:lnTo>
                <a:lnTo>
                  <a:pt x="1153" y="669"/>
                </a:lnTo>
                <a:lnTo>
                  <a:pt x="1159" y="657"/>
                </a:lnTo>
                <a:lnTo>
                  <a:pt x="1166" y="643"/>
                </a:lnTo>
                <a:lnTo>
                  <a:pt x="1177" y="633"/>
                </a:lnTo>
                <a:lnTo>
                  <a:pt x="1184" y="605"/>
                </a:lnTo>
                <a:lnTo>
                  <a:pt x="1184" y="587"/>
                </a:lnTo>
                <a:lnTo>
                  <a:pt x="1174" y="570"/>
                </a:lnTo>
                <a:lnTo>
                  <a:pt x="1180" y="555"/>
                </a:lnTo>
                <a:lnTo>
                  <a:pt x="1177" y="540"/>
                </a:lnTo>
                <a:lnTo>
                  <a:pt x="1182" y="517"/>
                </a:lnTo>
                <a:lnTo>
                  <a:pt x="1188" y="498"/>
                </a:lnTo>
                <a:lnTo>
                  <a:pt x="1198" y="479"/>
                </a:lnTo>
                <a:lnTo>
                  <a:pt x="1225" y="477"/>
                </a:lnTo>
                <a:lnTo>
                  <a:pt x="1238" y="488"/>
                </a:lnTo>
                <a:lnTo>
                  <a:pt x="1242" y="499"/>
                </a:lnTo>
                <a:lnTo>
                  <a:pt x="1260" y="502"/>
                </a:lnTo>
                <a:lnTo>
                  <a:pt x="1263" y="523"/>
                </a:lnTo>
                <a:lnTo>
                  <a:pt x="1276" y="540"/>
                </a:lnTo>
                <a:lnTo>
                  <a:pt x="1280" y="559"/>
                </a:lnTo>
                <a:lnTo>
                  <a:pt x="1278" y="576"/>
                </a:lnTo>
                <a:lnTo>
                  <a:pt x="1280" y="589"/>
                </a:lnTo>
                <a:lnTo>
                  <a:pt x="1282" y="605"/>
                </a:lnTo>
                <a:lnTo>
                  <a:pt x="1280" y="623"/>
                </a:lnTo>
                <a:lnTo>
                  <a:pt x="1286" y="609"/>
                </a:lnTo>
                <a:lnTo>
                  <a:pt x="1299" y="605"/>
                </a:lnTo>
                <a:lnTo>
                  <a:pt x="1287" y="598"/>
                </a:lnTo>
                <a:lnTo>
                  <a:pt x="1312" y="603"/>
                </a:lnTo>
                <a:lnTo>
                  <a:pt x="1310" y="619"/>
                </a:lnTo>
                <a:lnTo>
                  <a:pt x="1316" y="606"/>
                </a:lnTo>
                <a:lnTo>
                  <a:pt x="1327" y="594"/>
                </a:lnTo>
                <a:lnTo>
                  <a:pt x="1339" y="579"/>
                </a:lnTo>
                <a:lnTo>
                  <a:pt x="1353" y="566"/>
                </a:lnTo>
                <a:lnTo>
                  <a:pt x="1365" y="563"/>
                </a:lnTo>
                <a:lnTo>
                  <a:pt x="1372" y="553"/>
                </a:lnTo>
                <a:lnTo>
                  <a:pt x="1379" y="542"/>
                </a:lnTo>
                <a:lnTo>
                  <a:pt x="1398" y="539"/>
                </a:lnTo>
                <a:lnTo>
                  <a:pt x="1421" y="548"/>
                </a:lnTo>
                <a:lnTo>
                  <a:pt x="1424" y="561"/>
                </a:lnTo>
                <a:lnTo>
                  <a:pt x="1422" y="581"/>
                </a:lnTo>
                <a:lnTo>
                  <a:pt x="1453" y="588"/>
                </a:lnTo>
                <a:lnTo>
                  <a:pt x="1464" y="601"/>
                </a:lnTo>
                <a:lnTo>
                  <a:pt x="1465" y="617"/>
                </a:lnTo>
                <a:lnTo>
                  <a:pt x="1467" y="598"/>
                </a:lnTo>
                <a:lnTo>
                  <a:pt x="1478" y="584"/>
                </a:lnTo>
                <a:lnTo>
                  <a:pt x="1490" y="585"/>
                </a:lnTo>
                <a:lnTo>
                  <a:pt x="1500" y="598"/>
                </a:lnTo>
                <a:lnTo>
                  <a:pt x="1503" y="610"/>
                </a:lnTo>
                <a:lnTo>
                  <a:pt x="1504" y="595"/>
                </a:lnTo>
                <a:lnTo>
                  <a:pt x="1512" y="580"/>
                </a:lnTo>
                <a:lnTo>
                  <a:pt x="1525" y="569"/>
                </a:lnTo>
                <a:lnTo>
                  <a:pt x="1533" y="555"/>
                </a:lnTo>
                <a:lnTo>
                  <a:pt x="1533" y="541"/>
                </a:lnTo>
                <a:lnTo>
                  <a:pt x="1534" y="526"/>
                </a:lnTo>
                <a:lnTo>
                  <a:pt x="1536" y="510"/>
                </a:lnTo>
                <a:lnTo>
                  <a:pt x="1538" y="495"/>
                </a:lnTo>
                <a:lnTo>
                  <a:pt x="1545" y="474"/>
                </a:lnTo>
                <a:lnTo>
                  <a:pt x="1552" y="458"/>
                </a:lnTo>
                <a:lnTo>
                  <a:pt x="1556" y="469"/>
                </a:lnTo>
                <a:lnTo>
                  <a:pt x="1570" y="460"/>
                </a:lnTo>
                <a:lnTo>
                  <a:pt x="1567" y="472"/>
                </a:lnTo>
                <a:lnTo>
                  <a:pt x="1580" y="467"/>
                </a:lnTo>
                <a:lnTo>
                  <a:pt x="1592" y="485"/>
                </a:lnTo>
                <a:lnTo>
                  <a:pt x="1604" y="474"/>
                </a:lnTo>
                <a:lnTo>
                  <a:pt x="1623" y="474"/>
                </a:lnTo>
                <a:lnTo>
                  <a:pt x="1641" y="481"/>
                </a:lnTo>
                <a:lnTo>
                  <a:pt x="1649" y="499"/>
                </a:lnTo>
                <a:lnTo>
                  <a:pt x="1645" y="511"/>
                </a:lnTo>
                <a:lnTo>
                  <a:pt x="1638" y="522"/>
                </a:lnTo>
                <a:lnTo>
                  <a:pt x="1644" y="534"/>
                </a:lnTo>
                <a:lnTo>
                  <a:pt x="1665" y="552"/>
                </a:lnTo>
                <a:lnTo>
                  <a:pt x="1669" y="562"/>
                </a:lnTo>
                <a:lnTo>
                  <a:pt x="1664" y="580"/>
                </a:lnTo>
                <a:lnTo>
                  <a:pt x="1651" y="591"/>
                </a:lnTo>
                <a:lnTo>
                  <a:pt x="1639" y="597"/>
                </a:lnTo>
                <a:lnTo>
                  <a:pt x="1648" y="612"/>
                </a:lnTo>
                <a:lnTo>
                  <a:pt x="1641" y="624"/>
                </a:lnTo>
                <a:lnTo>
                  <a:pt x="1655" y="633"/>
                </a:lnTo>
                <a:lnTo>
                  <a:pt x="1667" y="642"/>
                </a:lnTo>
                <a:lnTo>
                  <a:pt x="1671" y="654"/>
                </a:lnTo>
                <a:lnTo>
                  <a:pt x="1677" y="667"/>
                </a:lnTo>
                <a:lnTo>
                  <a:pt x="1679" y="679"/>
                </a:lnTo>
                <a:lnTo>
                  <a:pt x="1692" y="668"/>
                </a:lnTo>
                <a:lnTo>
                  <a:pt x="1700" y="654"/>
                </a:lnTo>
                <a:lnTo>
                  <a:pt x="1704" y="640"/>
                </a:lnTo>
                <a:lnTo>
                  <a:pt x="1733" y="644"/>
                </a:lnTo>
                <a:lnTo>
                  <a:pt x="1747" y="644"/>
                </a:lnTo>
                <a:lnTo>
                  <a:pt x="1768" y="631"/>
                </a:lnTo>
                <a:lnTo>
                  <a:pt x="1780" y="618"/>
                </a:lnTo>
                <a:lnTo>
                  <a:pt x="1810" y="615"/>
                </a:lnTo>
                <a:lnTo>
                  <a:pt x="1817" y="625"/>
                </a:lnTo>
                <a:lnTo>
                  <a:pt x="1854" y="634"/>
                </a:lnTo>
                <a:close/>
                <a:moveTo>
                  <a:pt x="1760" y="1156"/>
                </a:moveTo>
                <a:lnTo>
                  <a:pt x="1760" y="1157"/>
                </a:lnTo>
                <a:lnTo>
                  <a:pt x="1750" y="1153"/>
                </a:lnTo>
                <a:lnTo>
                  <a:pt x="1760" y="1156"/>
                </a:lnTo>
                <a:close/>
                <a:moveTo>
                  <a:pt x="867" y="1496"/>
                </a:moveTo>
                <a:lnTo>
                  <a:pt x="869" y="1495"/>
                </a:lnTo>
                <a:lnTo>
                  <a:pt x="870" y="1496"/>
                </a:lnTo>
                <a:lnTo>
                  <a:pt x="867" y="1496"/>
                </a:lnTo>
                <a:close/>
                <a:moveTo>
                  <a:pt x="846" y="1506"/>
                </a:moveTo>
                <a:lnTo>
                  <a:pt x="859" y="1495"/>
                </a:lnTo>
                <a:lnTo>
                  <a:pt x="867" y="1496"/>
                </a:lnTo>
                <a:lnTo>
                  <a:pt x="846" y="1506"/>
                </a:lnTo>
                <a:close/>
                <a:moveTo>
                  <a:pt x="346" y="833"/>
                </a:moveTo>
                <a:lnTo>
                  <a:pt x="344" y="833"/>
                </a:lnTo>
                <a:lnTo>
                  <a:pt x="346" y="835"/>
                </a:lnTo>
                <a:lnTo>
                  <a:pt x="346" y="833"/>
                </a:lnTo>
                <a:close/>
                <a:moveTo>
                  <a:pt x="348" y="845"/>
                </a:moveTo>
                <a:lnTo>
                  <a:pt x="362" y="862"/>
                </a:lnTo>
                <a:lnTo>
                  <a:pt x="350" y="842"/>
                </a:lnTo>
                <a:lnTo>
                  <a:pt x="346" y="835"/>
                </a:lnTo>
                <a:lnTo>
                  <a:pt x="348" y="845"/>
                </a:lnTo>
                <a:close/>
                <a:moveTo>
                  <a:pt x="552" y="67"/>
                </a:moveTo>
                <a:lnTo>
                  <a:pt x="551" y="69"/>
                </a:lnTo>
                <a:lnTo>
                  <a:pt x="565" y="67"/>
                </a:lnTo>
                <a:lnTo>
                  <a:pt x="552" y="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34" name="Freeform 333">
            <a:extLst>
              <a:ext uri="{FF2B5EF4-FFF2-40B4-BE49-F238E27FC236}">
                <a16:creationId xmlns:a16="http://schemas.microsoft.com/office/drawing/2014/main" id="{957F9471-E61A-2F4F-BE92-9512E87B3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7523" y="4211750"/>
            <a:ext cx="208902" cy="366632"/>
          </a:xfrm>
          <a:custGeom>
            <a:avLst/>
            <a:gdLst>
              <a:gd name="T0" fmla="*/ 981 w 988"/>
              <a:gd name="T1" fmla="*/ 1698 h 1722"/>
              <a:gd name="T2" fmla="*/ 945 w 988"/>
              <a:gd name="T3" fmla="*/ 1640 h 1722"/>
              <a:gd name="T4" fmla="*/ 912 w 988"/>
              <a:gd name="T5" fmla="*/ 1606 h 1722"/>
              <a:gd name="T6" fmla="*/ 874 w 988"/>
              <a:gd name="T7" fmla="*/ 1570 h 1722"/>
              <a:gd name="T8" fmla="*/ 830 w 988"/>
              <a:gd name="T9" fmla="*/ 1583 h 1722"/>
              <a:gd name="T10" fmla="*/ 791 w 988"/>
              <a:gd name="T11" fmla="*/ 1558 h 1722"/>
              <a:gd name="T12" fmla="*/ 787 w 988"/>
              <a:gd name="T13" fmla="*/ 1503 h 1722"/>
              <a:gd name="T14" fmla="*/ 745 w 988"/>
              <a:gd name="T15" fmla="*/ 1475 h 1722"/>
              <a:gd name="T16" fmla="*/ 695 w 988"/>
              <a:gd name="T17" fmla="*/ 1479 h 1722"/>
              <a:gd name="T18" fmla="*/ 693 w 988"/>
              <a:gd name="T19" fmla="*/ 1422 h 1722"/>
              <a:gd name="T20" fmla="*/ 670 w 988"/>
              <a:gd name="T21" fmla="*/ 1378 h 1722"/>
              <a:gd name="T22" fmla="*/ 631 w 988"/>
              <a:gd name="T23" fmla="*/ 1373 h 1722"/>
              <a:gd name="T24" fmla="*/ 608 w 988"/>
              <a:gd name="T25" fmla="*/ 1333 h 1722"/>
              <a:gd name="T26" fmla="*/ 600 w 988"/>
              <a:gd name="T27" fmla="*/ 1282 h 1722"/>
              <a:gd name="T28" fmla="*/ 542 w 988"/>
              <a:gd name="T29" fmla="*/ 1270 h 1722"/>
              <a:gd name="T30" fmla="*/ 498 w 988"/>
              <a:gd name="T31" fmla="*/ 1242 h 1722"/>
              <a:gd name="T32" fmla="*/ 479 w 988"/>
              <a:gd name="T33" fmla="*/ 1192 h 1722"/>
              <a:gd name="T34" fmla="*/ 464 w 988"/>
              <a:gd name="T35" fmla="*/ 1153 h 1722"/>
              <a:gd name="T36" fmla="*/ 412 w 988"/>
              <a:gd name="T37" fmla="*/ 1141 h 1722"/>
              <a:gd name="T38" fmla="*/ 377 w 988"/>
              <a:gd name="T39" fmla="*/ 1128 h 1722"/>
              <a:gd name="T40" fmla="*/ 309 w 988"/>
              <a:gd name="T41" fmla="*/ 1131 h 1722"/>
              <a:gd name="T42" fmla="*/ 303 w 988"/>
              <a:gd name="T43" fmla="*/ 1079 h 1722"/>
              <a:gd name="T44" fmla="*/ 315 w 988"/>
              <a:gd name="T45" fmla="*/ 1028 h 1722"/>
              <a:gd name="T46" fmla="*/ 310 w 988"/>
              <a:gd name="T47" fmla="*/ 981 h 1722"/>
              <a:gd name="T48" fmla="*/ 312 w 988"/>
              <a:gd name="T49" fmla="*/ 913 h 1722"/>
              <a:gd name="T50" fmla="*/ 261 w 988"/>
              <a:gd name="T51" fmla="*/ 922 h 1722"/>
              <a:gd name="T52" fmla="*/ 236 w 988"/>
              <a:gd name="T53" fmla="*/ 874 h 1722"/>
              <a:gd name="T54" fmla="*/ 208 w 988"/>
              <a:gd name="T55" fmla="*/ 817 h 1722"/>
              <a:gd name="T56" fmla="*/ 179 w 988"/>
              <a:gd name="T57" fmla="*/ 782 h 1722"/>
              <a:gd name="T58" fmla="*/ 148 w 988"/>
              <a:gd name="T59" fmla="*/ 737 h 1722"/>
              <a:gd name="T60" fmla="*/ 105 w 988"/>
              <a:gd name="T61" fmla="*/ 701 h 1722"/>
              <a:gd name="T62" fmla="*/ 95 w 988"/>
              <a:gd name="T63" fmla="*/ 637 h 1722"/>
              <a:gd name="T64" fmla="*/ 43 w 988"/>
              <a:gd name="T65" fmla="*/ 611 h 1722"/>
              <a:gd name="T66" fmla="*/ 0 w 988"/>
              <a:gd name="T67" fmla="*/ 566 h 1722"/>
              <a:gd name="T68" fmla="*/ 38 w 988"/>
              <a:gd name="T69" fmla="*/ 523 h 1722"/>
              <a:gd name="T70" fmla="*/ 98 w 988"/>
              <a:gd name="T71" fmla="*/ 497 h 1722"/>
              <a:gd name="T72" fmla="*/ 94 w 988"/>
              <a:gd name="T73" fmla="*/ 449 h 1722"/>
              <a:gd name="T74" fmla="*/ 84 w 988"/>
              <a:gd name="T75" fmla="*/ 394 h 1722"/>
              <a:gd name="T76" fmla="*/ 94 w 988"/>
              <a:gd name="T77" fmla="*/ 321 h 1722"/>
              <a:gd name="T78" fmla="*/ 147 w 988"/>
              <a:gd name="T79" fmla="*/ 327 h 1722"/>
              <a:gd name="T80" fmla="*/ 218 w 988"/>
              <a:gd name="T81" fmla="*/ 336 h 1722"/>
              <a:gd name="T82" fmla="*/ 280 w 988"/>
              <a:gd name="T83" fmla="*/ 396 h 1722"/>
              <a:gd name="T84" fmla="*/ 343 w 988"/>
              <a:gd name="T85" fmla="*/ 424 h 1722"/>
              <a:gd name="T86" fmla="*/ 426 w 988"/>
              <a:gd name="T87" fmla="*/ 444 h 1722"/>
              <a:gd name="T88" fmla="*/ 483 w 988"/>
              <a:gd name="T89" fmla="*/ 474 h 1722"/>
              <a:gd name="T90" fmla="*/ 526 w 988"/>
              <a:gd name="T91" fmla="*/ 492 h 1722"/>
              <a:gd name="T92" fmla="*/ 585 w 988"/>
              <a:gd name="T93" fmla="*/ 469 h 1722"/>
              <a:gd name="T94" fmla="*/ 706 w 988"/>
              <a:gd name="T95" fmla="*/ 446 h 1722"/>
              <a:gd name="T96" fmla="*/ 761 w 988"/>
              <a:gd name="T97" fmla="*/ 400 h 1722"/>
              <a:gd name="T98" fmla="*/ 832 w 988"/>
              <a:gd name="T99" fmla="*/ 372 h 1722"/>
              <a:gd name="T100" fmla="*/ 858 w 988"/>
              <a:gd name="T101" fmla="*/ 335 h 1722"/>
              <a:gd name="T102" fmla="*/ 877 w 988"/>
              <a:gd name="T103" fmla="*/ 256 h 1722"/>
              <a:gd name="T104" fmla="*/ 894 w 988"/>
              <a:gd name="T105" fmla="*/ 196 h 1722"/>
              <a:gd name="T106" fmla="*/ 931 w 988"/>
              <a:gd name="T107" fmla="*/ 139 h 1722"/>
              <a:gd name="T108" fmla="*/ 967 w 988"/>
              <a:gd name="T109" fmla="*/ 60 h 1722"/>
              <a:gd name="T110" fmla="*/ 987 w 988"/>
              <a:gd name="T111" fmla="*/ 0 h 1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88" h="1722">
                <a:moveTo>
                  <a:pt x="987" y="1721"/>
                </a:moveTo>
                <a:lnTo>
                  <a:pt x="982" y="1718"/>
                </a:lnTo>
                <a:lnTo>
                  <a:pt x="981" y="1698"/>
                </a:lnTo>
                <a:lnTo>
                  <a:pt x="980" y="1681"/>
                </a:lnTo>
                <a:lnTo>
                  <a:pt x="957" y="1667"/>
                </a:lnTo>
                <a:lnTo>
                  <a:pt x="945" y="1640"/>
                </a:lnTo>
                <a:lnTo>
                  <a:pt x="933" y="1631"/>
                </a:lnTo>
                <a:lnTo>
                  <a:pt x="927" y="1616"/>
                </a:lnTo>
                <a:lnTo>
                  <a:pt x="912" y="1606"/>
                </a:lnTo>
                <a:lnTo>
                  <a:pt x="904" y="1588"/>
                </a:lnTo>
                <a:lnTo>
                  <a:pt x="891" y="1571"/>
                </a:lnTo>
                <a:lnTo>
                  <a:pt x="874" y="1570"/>
                </a:lnTo>
                <a:lnTo>
                  <a:pt x="859" y="1587"/>
                </a:lnTo>
                <a:lnTo>
                  <a:pt x="840" y="1592"/>
                </a:lnTo>
                <a:lnTo>
                  <a:pt x="830" y="1583"/>
                </a:lnTo>
                <a:lnTo>
                  <a:pt x="818" y="1575"/>
                </a:lnTo>
                <a:lnTo>
                  <a:pt x="806" y="1564"/>
                </a:lnTo>
                <a:lnTo>
                  <a:pt x="791" y="1558"/>
                </a:lnTo>
                <a:lnTo>
                  <a:pt x="790" y="1536"/>
                </a:lnTo>
                <a:lnTo>
                  <a:pt x="787" y="1521"/>
                </a:lnTo>
                <a:lnTo>
                  <a:pt x="787" y="1503"/>
                </a:lnTo>
                <a:lnTo>
                  <a:pt x="777" y="1489"/>
                </a:lnTo>
                <a:lnTo>
                  <a:pt x="763" y="1478"/>
                </a:lnTo>
                <a:lnTo>
                  <a:pt x="745" y="1475"/>
                </a:lnTo>
                <a:lnTo>
                  <a:pt x="727" y="1471"/>
                </a:lnTo>
                <a:lnTo>
                  <a:pt x="713" y="1478"/>
                </a:lnTo>
                <a:lnTo>
                  <a:pt x="695" y="1479"/>
                </a:lnTo>
                <a:lnTo>
                  <a:pt x="689" y="1462"/>
                </a:lnTo>
                <a:lnTo>
                  <a:pt x="694" y="1443"/>
                </a:lnTo>
                <a:lnTo>
                  <a:pt x="693" y="1422"/>
                </a:lnTo>
                <a:lnTo>
                  <a:pt x="682" y="1409"/>
                </a:lnTo>
                <a:lnTo>
                  <a:pt x="674" y="1391"/>
                </a:lnTo>
                <a:lnTo>
                  <a:pt x="670" y="1378"/>
                </a:lnTo>
                <a:lnTo>
                  <a:pt x="654" y="1375"/>
                </a:lnTo>
                <a:lnTo>
                  <a:pt x="643" y="1383"/>
                </a:lnTo>
                <a:lnTo>
                  <a:pt x="631" y="1373"/>
                </a:lnTo>
                <a:lnTo>
                  <a:pt x="617" y="1366"/>
                </a:lnTo>
                <a:lnTo>
                  <a:pt x="614" y="1348"/>
                </a:lnTo>
                <a:lnTo>
                  <a:pt x="608" y="1333"/>
                </a:lnTo>
                <a:lnTo>
                  <a:pt x="598" y="1321"/>
                </a:lnTo>
                <a:lnTo>
                  <a:pt x="603" y="1302"/>
                </a:lnTo>
                <a:lnTo>
                  <a:pt x="600" y="1282"/>
                </a:lnTo>
                <a:lnTo>
                  <a:pt x="566" y="1274"/>
                </a:lnTo>
                <a:lnTo>
                  <a:pt x="552" y="1263"/>
                </a:lnTo>
                <a:lnTo>
                  <a:pt x="542" y="1270"/>
                </a:lnTo>
                <a:lnTo>
                  <a:pt x="528" y="1259"/>
                </a:lnTo>
                <a:lnTo>
                  <a:pt x="510" y="1263"/>
                </a:lnTo>
                <a:lnTo>
                  <a:pt x="498" y="1242"/>
                </a:lnTo>
                <a:lnTo>
                  <a:pt x="489" y="1229"/>
                </a:lnTo>
                <a:lnTo>
                  <a:pt x="483" y="1207"/>
                </a:lnTo>
                <a:lnTo>
                  <a:pt x="479" y="1192"/>
                </a:lnTo>
                <a:lnTo>
                  <a:pt x="460" y="1185"/>
                </a:lnTo>
                <a:lnTo>
                  <a:pt x="456" y="1173"/>
                </a:lnTo>
                <a:lnTo>
                  <a:pt x="464" y="1153"/>
                </a:lnTo>
                <a:lnTo>
                  <a:pt x="445" y="1135"/>
                </a:lnTo>
                <a:lnTo>
                  <a:pt x="423" y="1132"/>
                </a:lnTo>
                <a:lnTo>
                  <a:pt x="412" y="1141"/>
                </a:lnTo>
                <a:lnTo>
                  <a:pt x="400" y="1143"/>
                </a:lnTo>
                <a:lnTo>
                  <a:pt x="393" y="1132"/>
                </a:lnTo>
                <a:lnTo>
                  <a:pt x="377" y="1128"/>
                </a:lnTo>
                <a:lnTo>
                  <a:pt x="353" y="1121"/>
                </a:lnTo>
                <a:lnTo>
                  <a:pt x="330" y="1133"/>
                </a:lnTo>
                <a:lnTo>
                  <a:pt x="309" y="1131"/>
                </a:lnTo>
                <a:lnTo>
                  <a:pt x="311" y="1114"/>
                </a:lnTo>
                <a:lnTo>
                  <a:pt x="303" y="1099"/>
                </a:lnTo>
                <a:lnTo>
                  <a:pt x="303" y="1079"/>
                </a:lnTo>
                <a:lnTo>
                  <a:pt x="307" y="1059"/>
                </a:lnTo>
                <a:lnTo>
                  <a:pt x="306" y="1043"/>
                </a:lnTo>
                <a:lnTo>
                  <a:pt x="315" y="1028"/>
                </a:lnTo>
                <a:lnTo>
                  <a:pt x="310" y="1015"/>
                </a:lnTo>
                <a:lnTo>
                  <a:pt x="314" y="998"/>
                </a:lnTo>
                <a:lnTo>
                  <a:pt x="310" y="981"/>
                </a:lnTo>
                <a:lnTo>
                  <a:pt x="301" y="962"/>
                </a:lnTo>
                <a:lnTo>
                  <a:pt x="313" y="934"/>
                </a:lnTo>
                <a:lnTo>
                  <a:pt x="312" y="913"/>
                </a:lnTo>
                <a:lnTo>
                  <a:pt x="301" y="905"/>
                </a:lnTo>
                <a:lnTo>
                  <a:pt x="285" y="906"/>
                </a:lnTo>
                <a:lnTo>
                  <a:pt x="261" y="922"/>
                </a:lnTo>
                <a:lnTo>
                  <a:pt x="248" y="911"/>
                </a:lnTo>
                <a:lnTo>
                  <a:pt x="241" y="898"/>
                </a:lnTo>
                <a:lnTo>
                  <a:pt x="236" y="874"/>
                </a:lnTo>
                <a:lnTo>
                  <a:pt x="222" y="849"/>
                </a:lnTo>
                <a:lnTo>
                  <a:pt x="217" y="831"/>
                </a:lnTo>
                <a:lnTo>
                  <a:pt x="208" y="817"/>
                </a:lnTo>
                <a:lnTo>
                  <a:pt x="190" y="817"/>
                </a:lnTo>
                <a:lnTo>
                  <a:pt x="187" y="799"/>
                </a:lnTo>
                <a:lnTo>
                  <a:pt x="179" y="782"/>
                </a:lnTo>
                <a:lnTo>
                  <a:pt x="175" y="748"/>
                </a:lnTo>
                <a:lnTo>
                  <a:pt x="168" y="737"/>
                </a:lnTo>
                <a:lnTo>
                  <a:pt x="148" y="737"/>
                </a:lnTo>
                <a:lnTo>
                  <a:pt x="127" y="723"/>
                </a:lnTo>
                <a:lnTo>
                  <a:pt x="119" y="711"/>
                </a:lnTo>
                <a:lnTo>
                  <a:pt x="105" y="701"/>
                </a:lnTo>
                <a:lnTo>
                  <a:pt x="101" y="687"/>
                </a:lnTo>
                <a:lnTo>
                  <a:pt x="95" y="660"/>
                </a:lnTo>
                <a:lnTo>
                  <a:pt x="95" y="637"/>
                </a:lnTo>
                <a:lnTo>
                  <a:pt x="73" y="626"/>
                </a:lnTo>
                <a:lnTo>
                  <a:pt x="56" y="625"/>
                </a:lnTo>
                <a:lnTo>
                  <a:pt x="43" y="611"/>
                </a:lnTo>
                <a:lnTo>
                  <a:pt x="28" y="589"/>
                </a:lnTo>
                <a:lnTo>
                  <a:pt x="16" y="575"/>
                </a:lnTo>
                <a:lnTo>
                  <a:pt x="0" y="566"/>
                </a:lnTo>
                <a:lnTo>
                  <a:pt x="2" y="548"/>
                </a:lnTo>
                <a:lnTo>
                  <a:pt x="17" y="539"/>
                </a:lnTo>
                <a:lnTo>
                  <a:pt x="38" y="523"/>
                </a:lnTo>
                <a:lnTo>
                  <a:pt x="72" y="520"/>
                </a:lnTo>
                <a:lnTo>
                  <a:pt x="86" y="512"/>
                </a:lnTo>
                <a:lnTo>
                  <a:pt x="98" y="497"/>
                </a:lnTo>
                <a:lnTo>
                  <a:pt x="104" y="479"/>
                </a:lnTo>
                <a:lnTo>
                  <a:pt x="96" y="464"/>
                </a:lnTo>
                <a:lnTo>
                  <a:pt x="94" y="449"/>
                </a:lnTo>
                <a:lnTo>
                  <a:pt x="87" y="433"/>
                </a:lnTo>
                <a:lnTo>
                  <a:pt x="83" y="421"/>
                </a:lnTo>
                <a:lnTo>
                  <a:pt x="84" y="394"/>
                </a:lnTo>
                <a:lnTo>
                  <a:pt x="81" y="382"/>
                </a:lnTo>
                <a:lnTo>
                  <a:pt x="74" y="369"/>
                </a:lnTo>
                <a:lnTo>
                  <a:pt x="94" y="321"/>
                </a:lnTo>
                <a:lnTo>
                  <a:pt x="106" y="316"/>
                </a:lnTo>
                <a:lnTo>
                  <a:pt x="119" y="325"/>
                </a:lnTo>
                <a:lnTo>
                  <a:pt x="147" y="327"/>
                </a:lnTo>
                <a:lnTo>
                  <a:pt x="188" y="335"/>
                </a:lnTo>
                <a:lnTo>
                  <a:pt x="204" y="334"/>
                </a:lnTo>
                <a:lnTo>
                  <a:pt x="218" y="336"/>
                </a:lnTo>
                <a:lnTo>
                  <a:pt x="252" y="378"/>
                </a:lnTo>
                <a:lnTo>
                  <a:pt x="268" y="386"/>
                </a:lnTo>
                <a:lnTo>
                  <a:pt x="280" y="396"/>
                </a:lnTo>
                <a:lnTo>
                  <a:pt x="307" y="400"/>
                </a:lnTo>
                <a:lnTo>
                  <a:pt x="321" y="408"/>
                </a:lnTo>
                <a:lnTo>
                  <a:pt x="343" y="424"/>
                </a:lnTo>
                <a:lnTo>
                  <a:pt x="364" y="448"/>
                </a:lnTo>
                <a:lnTo>
                  <a:pt x="412" y="442"/>
                </a:lnTo>
                <a:lnTo>
                  <a:pt x="426" y="444"/>
                </a:lnTo>
                <a:lnTo>
                  <a:pt x="440" y="453"/>
                </a:lnTo>
                <a:lnTo>
                  <a:pt x="458" y="462"/>
                </a:lnTo>
                <a:lnTo>
                  <a:pt x="483" y="474"/>
                </a:lnTo>
                <a:lnTo>
                  <a:pt x="487" y="491"/>
                </a:lnTo>
                <a:lnTo>
                  <a:pt x="509" y="494"/>
                </a:lnTo>
                <a:lnTo>
                  <a:pt x="526" y="492"/>
                </a:lnTo>
                <a:lnTo>
                  <a:pt x="539" y="488"/>
                </a:lnTo>
                <a:lnTo>
                  <a:pt x="558" y="483"/>
                </a:lnTo>
                <a:lnTo>
                  <a:pt x="585" y="469"/>
                </a:lnTo>
                <a:lnTo>
                  <a:pt x="611" y="467"/>
                </a:lnTo>
                <a:lnTo>
                  <a:pt x="681" y="447"/>
                </a:lnTo>
                <a:lnTo>
                  <a:pt x="706" y="446"/>
                </a:lnTo>
                <a:lnTo>
                  <a:pt x="725" y="441"/>
                </a:lnTo>
                <a:lnTo>
                  <a:pt x="747" y="426"/>
                </a:lnTo>
                <a:lnTo>
                  <a:pt x="761" y="400"/>
                </a:lnTo>
                <a:lnTo>
                  <a:pt x="780" y="385"/>
                </a:lnTo>
                <a:lnTo>
                  <a:pt x="794" y="375"/>
                </a:lnTo>
                <a:lnTo>
                  <a:pt x="832" y="372"/>
                </a:lnTo>
                <a:lnTo>
                  <a:pt x="843" y="368"/>
                </a:lnTo>
                <a:lnTo>
                  <a:pt x="851" y="356"/>
                </a:lnTo>
                <a:lnTo>
                  <a:pt x="858" y="335"/>
                </a:lnTo>
                <a:lnTo>
                  <a:pt x="857" y="312"/>
                </a:lnTo>
                <a:lnTo>
                  <a:pt x="875" y="278"/>
                </a:lnTo>
                <a:lnTo>
                  <a:pt x="877" y="256"/>
                </a:lnTo>
                <a:lnTo>
                  <a:pt x="883" y="239"/>
                </a:lnTo>
                <a:lnTo>
                  <a:pt x="886" y="215"/>
                </a:lnTo>
                <a:lnTo>
                  <a:pt x="894" y="196"/>
                </a:lnTo>
                <a:lnTo>
                  <a:pt x="909" y="192"/>
                </a:lnTo>
                <a:lnTo>
                  <a:pt x="932" y="166"/>
                </a:lnTo>
                <a:lnTo>
                  <a:pt x="931" y="139"/>
                </a:lnTo>
                <a:lnTo>
                  <a:pt x="933" y="115"/>
                </a:lnTo>
                <a:lnTo>
                  <a:pt x="943" y="89"/>
                </a:lnTo>
                <a:lnTo>
                  <a:pt x="967" y="60"/>
                </a:lnTo>
                <a:lnTo>
                  <a:pt x="975" y="46"/>
                </a:lnTo>
                <a:lnTo>
                  <a:pt x="985" y="3"/>
                </a:lnTo>
                <a:lnTo>
                  <a:pt x="987" y="0"/>
                </a:lnTo>
                <a:lnTo>
                  <a:pt x="987" y="1721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35" name="Freeform 334">
            <a:extLst>
              <a:ext uri="{FF2B5EF4-FFF2-40B4-BE49-F238E27FC236}">
                <a16:creationId xmlns:a16="http://schemas.microsoft.com/office/drawing/2014/main" id="{8F51BB3B-FB63-194C-985E-377968B6D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54" y="5012524"/>
            <a:ext cx="287240" cy="254111"/>
          </a:xfrm>
          <a:custGeom>
            <a:avLst/>
            <a:gdLst>
              <a:gd name="T0" fmla="*/ 93 w 1357"/>
              <a:gd name="T1" fmla="*/ 1176 h 1193"/>
              <a:gd name="T2" fmla="*/ 95 w 1357"/>
              <a:gd name="T3" fmla="*/ 1099 h 1193"/>
              <a:gd name="T4" fmla="*/ 90 w 1357"/>
              <a:gd name="T5" fmla="*/ 1063 h 1193"/>
              <a:gd name="T6" fmla="*/ 74 w 1357"/>
              <a:gd name="T7" fmla="*/ 1006 h 1193"/>
              <a:gd name="T8" fmla="*/ 55 w 1357"/>
              <a:gd name="T9" fmla="*/ 965 h 1193"/>
              <a:gd name="T10" fmla="*/ 57 w 1357"/>
              <a:gd name="T11" fmla="*/ 929 h 1193"/>
              <a:gd name="T12" fmla="*/ 51 w 1357"/>
              <a:gd name="T13" fmla="*/ 884 h 1193"/>
              <a:gd name="T14" fmla="*/ 40 w 1357"/>
              <a:gd name="T15" fmla="*/ 854 h 1193"/>
              <a:gd name="T16" fmla="*/ 28 w 1357"/>
              <a:gd name="T17" fmla="*/ 822 h 1193"/>
              <a:gd name="T18" fmla="*/ 23 w 1357"/>
              <a:gd name="T19" fmla="*/ 795 h 1193"/>
              <a:gd name="T20" fmla="*/ 14 w 1357"/>
              <a:gd name="T21" fmla="*/ 768 h 1193"/>
              <a:gd name="T22" fmla="*/ 8 w 1357"/>
              <a:gd name="T23" fmla="*/ 734 h 1193"/>
              <a:gd name="T24" fmla="*/ 7 w 1357"/>
              <a:gd name="T25" fmla="*/ 702 h 1193"/>
              <a:gd name="T26" fmla="*/ 34 w 1357"/>
              <a:gd name="T27" fmla="*/ 673 h 1193"/>
              <a:gd name="T28" fmla="*/ 64 w 1357"/>
              <a:gd name="T29" fmla="*/ 648 h 1193"/>
              <a:gd name="T30" fmla="*/ 127 w 1357"/>
              <a:gd name="T31" fmla="*/ 649 h 1193"/>
              <a:gd name="T32" fmla="*/ 153 w 1357"/>
              <a:gd name="T33" fmla="*/ 657 h 1193"/>
              <a:gd name="T34" fmla="*/ 165 w 1357"/>
              <a:gd name="T35" fmla="*/ 682 h 1193"/>
              <a:gd name="T36" fmla="*/ 203 w 1357"/>
              <a:gd name="T37" fmla="*/ 704 h 1193"/>
              <a:gd name="T38" fmla="*/ 228 w 1357"/>
              <a:gd name="T39" fmla="*/ 690 h 1193"/>
              <a:gd name="T40" fmla="*/ 277 w 1357"/>
              <a:gd name="T41" fmla="*/ 705 h 1193"/>
              <a:gd name="T42" fmla="*/ 351 w 1357"/>
              <a:gd name="T43" fmla="*/ 719 h 1193"/>
              <a:gd name="T44" fmla="*/ 436 w 1357"/>
              <a:gd name="T45" fmla="*/ 711 h 1193"/>
              <a:gd name="T46" fmla="*/ 473 w 1357"/>
              <a:gd name="T47" fmla="*/ 700 h 1193"/>
              <a:gd name="T48" fmla="*/ 570 w 1357"/>
              <a:gd name="T49" fmla="*/ 581 h 1193"/>
              <a:gd name="T50" fmla="*/ 649 w 1357"/>
              <a:gd name="T51" fmla="*/ 481 h 1193"/>
              <a:gd name="T52" fmla="*/ 744 w 1357"/>
              <a:gd name="T53" fmla="*/ 359 h 1193"/>
              <a:gd name="T54" fmla="*/ 827 w 1357"/>
              <a:gd name="T55" fmla="*/ 253 h 1193"/>
              <a:gd name="T56" fmla="*/ 957 w 1357"/>
              <a:gd name="T57" fmla="*/ 86 h 1193"/>
              <a:gd name="T58" fmla="*/ 1059 w 1357"/>
              <a:gd name="T59" fmla="*/ 53 h 1193"/>
              <a:gd name="T60" fmla="*/ 1118 w 1357"/>
              <a:gd name="T61" fmla="*/ 140 h 1193"/>
              <a:gd name="T62" fmla="*/ 1189 w 1357"/>
              <a:gd name="T63" fmla="*/ 246 h 1193"/>
              <a:gd name="T64" fmla="*/ 1217 w 1357"/>
              <a:gd name="T65" fmla="*/ 342 h 1193"/>
              <a:gd name="T66" fmla="*/ 1258 w 1357"/>
              <a:gd name="T67" fmla="*/ 402 h 1193"/>
              <a:gd name="T68" fmla="*/ 1340 w 1357"/>
              <a:gd name="T69" fmla="*/ 370 h 1193"/>
              <a:gd name="T70" fmla="*/ 1352 w 1357"/>
              <a:gd name="T71" fmla="*/ 411 h 1193"/>
              <a:gd name="T72" fmla="*/ 1286 w 1357"/>
              <a:gd name="T73" fmla="*/ 533 h 1193"/>
              <a:gd name="T74" fmla="*/ 1168 w 1357"/>
              <a:gd name="T75" fmla="*/ 624 h 1193"/>
              <a:gd name="T76" fmla="*/ 1026 w 1357"/>
              <a:gd name="T77" fmla="*/ 731 h 1193"/>
              <a:gd name="T78" fmla="*/ 875 w 1357"/>
              <a:gd name="T79" fmla="*/ 844 h 1193"/>
              <a:gd name="T80" fmla="*/ 715 w 1357"/>
              <a:gd name="T81" fmla="*/ 961 h 1193"/>
              <a:gd name="T82" fmla="*/ 697 w 1357"/>
              <a:gd name="T83" fmla="*/ 1053 h 1193"/>
              <a:gd name="T84" fmla="*/ 819 w 1357"/>
              <a:gd name="T85" fmla="*/ 1120 h 1193"/>
              <a:gd name="T86" fmla="*/ 940 w 1357"/>
              <a:gd name="T87" fmla="*/ 1187 h 1193"/>
              <a:gd name="T88" fmla="*/ 96 w 1357"/>
              <a:gd name="T89" fmla="*/ 1192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57" h="1193">
                <a:moveTo>
                  <a:pt x="96" y="1192"/>
                </a:moveTo>
                <a:lnTo>
                  <a:pt x="93" y="1176"/>
                </a:lnTo>
                <a:lnTo>
                  <a:pt x="90" y="1144"/>
                </a:lnTo>
                <a:lnTo>
                  <a:pt x="95" y="1099"/>
                </a:lnTo>
                <a:lnTo>
                  <a:pt x="103" y="1083"/>
                </a:lnTo>
                <a:lnTo>
                  <a:pt x="90" y="1063"/>
                </a:lnTo>
                <a:lnTo>
                  <a:pt x="72" y="1023"/>
                </a:lnTo>
                <a:lnTo>
                  <a:pt x="74" y="1006"/>
                </a:lnTo>
                <a:lnTo>
                  <a:pt x="68" y="992"/>
                </a:lnTo>
                <a:lnTo>
                  <a:pt x="55" y="965"/>
                </a:lnTo>
                <a:lnTo>
                  <a:pt x="60" y="950"/>
                </a:lnTo>
                <a:lnTo>
                  <a:pt x="57" y="929"/>
                </a:lnTo>
                <a:lnTo>
                  <a:pt x="53" y="913"/>
                </a:lnTo>
                <a:lnTo>
                  <a:pt x="51" y="884"/>
                </a:lnTo>
                <a:lnTo>
                  <a:pt x="42" y="867"/>
                </a:lnTo>
                <a:lnTo>
                  <a:pt x="40" y="854"/>
                </a:lnTo>
                <a:lnTo>
                  <a:pt x="32" y="836"/>
                </a:lnTo>
                <a:lnTo>
                  <a:pt x="28" y="822"/>
                </a:lnTo>
                <a:lnTo>
                  <a:pt x="22" y="809"/>
                </a:lnTo>
                <a:lnTo>
                  <a:pt x="23" y="795"/>
                </a:lnTo>
                <a:lnTo>
                  <a:pt x="19" y="783"/>
                </a:lnTo>
                <a:lnTo>
                  <a:pt x="14" y="768"/>
                </a:lnTo>
                <a:lnTo>
                  <a:pt x="9" y="755"/>
                </a:lnTo>
                <a:lnTo>
                  <a:pt x="8" y="734"/>
                </a:lnTo>
                <a:lnTo>
                  <a:pt x="0" y="721"/>
                </a:lnTo>
                <a:lnTo>
                  <a:pt x="7" y="702"/>
                </a:lnTo>
                <a:lnTo>
                  <a:pt x="21" y="692"/>
                </a:lnTo>
                <a:lnTo>
                  <a:pt x="34" y="673"/>
                </a:lnTo>
                <a:lnTo>
                  <a:pt x="51" y="654"/>
                </a:lnTo>
                <a:lnTo>
                  <a:pt x="64" y="648"/>
                </a:lnTo>
                <a:lnTo>
                  <a:pt x="108" y="646"/>
                </a:lnTo>
                <a:lnTo>
                  <a:pt x="127" y="649"/>
                </a:lnTo>
                <a:lnTo>
                  <a:pt x="136" y="663"/>
                </a:lnTo>
                <a:lnTo>
                  <a:pt x="153" y="657"/>
                </a:lnTo>
                <a:lnTo>
                  <a:pt x="157" y="669"/>
                </a:lnTo>
                <a:lnTo>
                  <a:pt x="165" y="682"/>
                </a:lnTo>
                <a:lnTo>
                  <a:pt x="189" y="701"/>
                </a:lnTo>
                <a:lnTo>
                  <a:pt x="203" y="704"/>
                </a:lnTo>
                <a:lnTo>
                  <a:pt x="216" y="698"/>
                </a:lnTo>
                <a:lnTo>
                  <a:pt x="228" y="690"/>
                </a:lnTo>
                <a:lnTo>
                  <a:pt x="249" y="697"/>
                </a:lnTo>
                <a:lnTo>
                  <a:pt x="277" y="705"/>
                </a:lnTo>
                <a:lnTo>
                  <a:pt x="316" y="723"/>
                </a:lnTo>
                <a:lnTo>
                  <a:pt x="351" y="719"/>
                </a:lnTo>
                <a:lnTo>
                  <a:pt x="421" y="706"/>
                </a:lnTo>
                <a:lnTo>
                  <a:pt x="436" y="711"/>
                </a:lnTo>
                <a:lnTo>
                  <a:pt x="449" y="702"/>
                </a:lnTo>
                <a:lnTo>
                  <a:pt x="473" y="700"/>
                </a:lnTo>
                <a:lnTo>
                  <a:pt x="527" y="636"/>
                </a:lnTo>
                <a:lnTo>
                  <a:pt x="570" y="581"/>
                </a:lnTo>
                <a:lnTo>
                  <a:pt x="602" y="542"/>
                </a:lnTo>
                <a:lnTo>
                  <a:pt x="649" y="481"/>
                </a:lnTo>
                <a:lnTo>
                  <a:pt x="697" y="420"/>
                </a:lnTo>
                <a:lnTo>
                  <a:pt x="744" y="359"/>
                </a:lnTo>
                <a:lnTo>
                  <a:pt x="792" y="299"/>
                </a:lnTo>
                <a:lnTo>
                  <a:pt x="827" y="253"/>
                </a:lnTo>
                <a:lnTo>
                  <a:pt x="875" y="192"/>
                </a:lnTo>
                <a:lnTo>
                  <a:pt x="957" y="86"/>
                </a:lnTo>
                <a:lnTo>
                  <a:pt x="1024" y="0"/>
                </a:lnTo>
                <a:lnTo>
                  <a:pt x="1059" y="53"/>
                </a:lnTo>
                <a:lnTo>
                  <a:pt x="1091" y="101"/>
                </a:lnTo>
                <a:lnTo>
                  <a:pt x="1118" y="140"/>
                </a:lnTo>
                <a:lnTo>
                  <a:pt x="1153" y="192"/>
                </a:lnTo>
                <a:lnTo>
                  <a:pt x="1189" y="246"/>
                </a:lnTo>
                <a:lnTo>
                  <a:pt x="1241" y="323"/>
                </a:lnTo>
                <a:lnTo>
                  <a:pt x="1217" y="342"/>
                </a:lnTo>
                <a:lnTo>
                  <a:pt x="1253" y="396"/>
                </a:lnTo>
                <a:lnTo>
                  <a:pt x="1258" y="402"/>
                </a:lnTo>
                <a:lnTo>
                  <a:pt x="1322" y="358"/>
                </a:lnTo>
                <a:lnTo>
                  <a:pt x="1340" y="370"/>
                </a:lnTo>
                <a:lnTo>
                  <a:pt x="1356" y="395"/>
                </a:lnTo>
                <a:lnTo>
                  <a:pt x="1352" y="411"/>
                </a:lnTo>
                <a:lnTo>
                  <a:pt x="1322" y="464"/>
                </a:lnTo>
                <a:lnTo>
                  <a:pt x="1286" y="533"/>
                </a:lnTo>
                <a:lnTo>
                  <a:pt x="1240" y="571"/>
                </a:lnTo>
                <a:lnTo>
                  <a:pt x="1168" y="624"/>
                </a:lnTo>
                <a:lnTo>
                  <a:pt x="1097" y="678"/>
                </a:lnTo>
                <a:lnTo>
                  <a:pt x="1026" y="731"/>
                </a:lnTo>
                <a:lnTo>
                  <a:pt x="954" y="784"/>
                </a:lnTo>
                <a:lnTo>
                  <a:pt x="875" y="844"/>
                </a:lnTo>
                <a:lnTo>
                  <a:pt x="795" y="903"/>
                </a:lnTo>
                <a:lnTo>
                  <a:pt x="715" y="961"/>
                </a:lnTo>
                <a:lnTo>
                  <a:pt x="635" y="1020"/>
                </a:lnTo>
                <a:lnTo>
                  <a:pt x="697" y="1053"/>
                </a:lnTo>
                <a:lnTo>
                  <a:pt x="758" y="1087"/>
                </a:lnTo>
                <a:lnTo>
                  <a:pt x="819" y="1120"/>
                </a:lnTo>
                <a:lnTo>
                  <a:pt x="881" y="1152"/>
                </a:lnTo>
                <a:lnTo>
                  <a:pt x="940" y="1187"/>
                </a:lnTo>
                <a:lnTo>
                  <a:pt x="948" y="1192"/>
                </a:lnTo>
                <a:lnTo>
                  <a:pt x="96" y="1192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36" name="Freeform 335">
            <a:extLst>
              <a:ext uri="{FF2B5EF4-FFF2-40B4-BE49-F238E27FC236}">
                <a16:creationId xmlns:a16="http://schemas.microsoft.com/office/drawing/2014/main" id="{93200D5C-717F-1945-84CB-6F7E0A8B5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316" y="4496803"/>
            <a:ext cx="375176" cy="633869"/>
          </a:xfrm>
          <a:custGeom>
            <a:avLst/>
            <a:gdLst>
              <a:gd name="T0" fmla="*/ 1693 w 1756"/>
              <a:gd name="T1" fmla="*/ 2962 h 2983"/>
              <a:gd name="T2" fmla="*/ 1572 w 1756"/>
              <a:gd name="T3" fmla="*/ 2923 h 2983"/>
              <a:gd name="T4" fmla="*/ 1464 w 1756"/>
              <a:gd name="T5" fmla="*/ 2888 h 2983"/>
              <a:gd name="T6" fmla="*/ 1353 w 1756"/>
              <a:gd name="T7" fmla="*/ 2873 h 2983"/>
              <a:gd name="T8" fmla="*/ 1242 w 1756"/>
              <a:gd name="T9" fmla="*/ 2858 h 2983"/>
              <a:gd name="T10" fmla="*/ 1131 w 1756"/>
              <a:gd name="T11" fmla="*/ 2843 h 2983"/>
              <a:gd name="T12" fmla="*/ 1021 w 1756"/>
              <a:gd name="T13" fmla="*/ 2827 h 2983"/>
              <a:gd name="T14" fmla="*/ 910 w 1756"/>
              <a:gd name="T15" fmla="*/ 2811 h 2983"/>
              <a:gd name="T16" fmla="*/ 794 w 1756"/>
              <a:gd name="T17" fmla="*/ 2794 h 2983"/>
              <a:gd name="T18" fmla="*/ 623 w 1756"/>
              <a:gd name="T19" fmla="*/ 2817 h 2983"/>
              <a:gd name="T20" fmla="*/ 448 w 1756"/>
              <a:gd name="T21" fmla="*/ 2856 h 2983"/>
              <a:gd name="T22" fmla="*/ 328 w 1756"/>
              <a:gd name="T23" fmla="*/ 2835 h 2983"/>
              <a:gd name="T24" fmla="*/ 307 w 1756"/>
              <a:gd name="T25" fmla="*/ 2783 h 2983"/>
              <a:gd name="T26" fmla="*/ 217 w 1756"/>
              <a:gd name="T27" fmla="*/ 2747 h 2983"/>
              <a:gd name="T28" fmla="*/ 31 w 1756"/>
              <a:gd name="T29" fmla="*/ 2387 h 2983"/>
              <a:gd name="T30" fmla="*/ 121 w 1756"/>
              <a:gd name="T31" fmla="*/ 2272 h 2983"/>
              <a:gd name="T32" fmla="*/ 211 w 1756"/>
              <a:gd name="T33" fmla="*/ 2158 h 2983"/>
              <a:gd name="T34" fmla="*/ 300 w 1756"/>
              <a:gd name="T35" fmla="*/ 2044 h 2983"/>
              <a:gd name="T36" fmla="*/ 388 w 1756"/>
              <a:gd name="T37" fmla="*/ 1928 h 2983"/>
              <a:gd name="T38" fmla="*/ 475 w 1756"/>
              <a:gd name="T39" fmla="*/ 1813 h 2983"/>
              <a:gd name="T40" fmla="*/ 598 w 1756"/>
              <a:gd name="T41" fmla="*/ 1679 h 2983"/>
              <a:gd name="T42" fmla="*/ 612 w 1756"/>
              <a:gd name="T43" fmla="*/ 1487 h 2983"/>
              <a:gd name="T44" fmla="*/ 547 w 1756"/>
              <a:gd name="T45" fmla="*/ 1314 h 2983"/>
              <a:gd name="T46" fmla="*/ 528 w 1756"/>
              <a:gd name="T47" fmla="*/ 1202 h 2983"/>
              <a:gd name="T48" fmla="*/ 537 w 1756"/>
              <a:gd name="T49" fmla="*/ 1122 h 2983"/>
              <a:gd name="T50" fmla="*/ 500 w 1756"/>
              <a:gd name="T51" fmla="*/ 1042 h 2983"/>
              <a:gd name="T52" fmla="*/ 431 w 1756"/>
              <a:gd name="T53" fmla="*/ 968 h 2983"/>
              <a:gd name="T54" fmla="*/ 419 w 1756"/>
              <a:gd name="T55" fmla="*/ 757 h 2983"/>
              <a:gd name="T56" fmla="*/ 543 w 1756"/>
              <a:gd name="T57" fmla="*/ 658 h 2983"/>
              <a:gd name="T58" fmla="*/ 623 w 1756"/>
              <a:gd name="T59" fmla="*/ 442 h 2983"/>
              <a:gd name="T60" fmla="*/ 629 w 1756"/>
              <a:gd name="T61" fmla="*/ 383 h 2983"/>
              <a:gd name="T62" fmla="*/ 684 w 1756"/>
              <a:gd name="T63" fmla="*/ 343 h 2983"/>
              <a:gd name="T64" fmla="*/ 703 w 1756"/>
              <a:gd name="T65" fmla="*/ 230 h 2983"/>
              <a:gd name="T66" fmla="*/ 765 w 1756"/>
              <a:gd name="T67" fmla="*/ 216 h 2983"/>
              <a:gd name="T68" fmla="*/ 805 w 1756"/>
              <a:gd name="T69" fmla="*/ 180 h 2983"/>
              <a:gd name="T70" fmla="*/ 883 w 1756"/>
              <a:gd name="T71" fmla="*/ 167 h 2983"/>
              <a:gd name="T72" fmla="*/ 936 w 1756"/>
              <a:gd name="T73" fmla="*/ 156 h 2983"/>
              <a:gd name="T74" fmla="*/ 991 w 1756"/>
              <a:gd name="T75" fmla="*/ 150 h 2983"/>
              <a:gd name="T76" fmla="*/ 1057 w 1756"/>
              <a:gd name="T77" fmla="*/ 124 h 2983"/>
              <a:gd name="T78" fmla="*/ 1100 w 1756"/>
              <a:gd name="T79" fmla="*/ 90 h 2983"/>
              <a:gd name="T80" fmla="*/ 1124 w 1756"/>
              <a:gd name="T81" fmla="*/ 46 h 2983"/>
              <a:gd name="T82" fmla="*/ 1194 w 1756"/>
              <a:gd name="T83" fmla="*/ 44 h 2983"/>
              <a:gd name="T84" fmla="*/ 1207 w 1756"/>
              <a:gd name="T85" fmla="*/ 90 h 2983"/>
              <a:gd name="T86" fmla="*/ 1240 w 1756"/>
              <a:gd name="T87" fmla="*/ 149 h 2983"/>
              <a:gd name="T88" fmla="*/ 1290 w 1756"/>
              <a:gd name="T89" fmla="*/ 88 h 2983"/>
              <a:gd name="T90" fmla="*/ 1320 w 1756"/>
              <a:gd name="T91" fmla="*/ 24 h 2983"/>
              <a:gd name="T92" fmla="*/ 1383 w 1756"/>
              <a:gd name="T93" fmla="*/ 18 h 2983"/>
              <a:gd name="T94" fmla="*/ 1422 w 1756"/>
              <a:gd name="T95" fmla="*/ 31 h 2983"/>
              <a:gd name="T96" fmla="*/ 1450 w 1756"/>
              <a:gd name="T97" fmla="*/ 65 h 2983"/>
              <a:gd name="T98" fmla="*/ 1457 w 1756"/>
              <a:gd name="T99" fmla="*/ 118 h 2983"/>
              <a:gd name="T100" fmla="*/ 1495 w 1756"/>
              <a:gd name="T101" fmla="*/ 127 h 2983"/>
              <a:gd name="T102" fmla="*/ 1545 w 1756"/>
              <a:gd name="T103" fmla="*/ 145 h 2983"/>
              <a:gd name="T104" fmla="*/ 1558 w 1756"/>
              <a:gd name="T105" fmla="*/ 192 h 2983"/>
              <a:gd name="T106" fmla="*/ 1583 w 1756"/>
              <a:gd name="T107" fmla="*/ 229 h 2983"/>
              <a:gd name="T108" fmla="*/ 1627 w 1756"/>
              <a:gd name="T109" fmla="*/ 243 h 2983"/>
              <a:gd name="T110" fmla="*/ 1672 w 1756"/>
              <a:gd name="T111" fmla="*/ 244 h 2983"/>
              <a:gd name="T112" fmla="*/ 1701 w 1756"/>
              <a:gd name="T113" fmla="*/ 287 h 2983"/>
              <a:gd name="T114" fmla="*/ 1741 w 1756"/>
              <a:gd name="T115" fmla="*/ 331 h 2983"/>
              <a:gd name="T116" fmla="*/ 1755 w 1756"/>
              <a:gd name="T117" fmla="*/ 379 h 2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56" h="2983">
                <a:moveTo>
                  <a:pt x="1755" y="2982"/>
                </a:moveTo>
                <a:lnTo>
                  <a:pt x="1736" y="2976"/>
                </a:lnTo>
                <a:lnTo>
                  <a:pt x="1693" y="2962"/>
                </a:lnTo>
                <a:lnTo>
                  <a:pt x="1649" y="2948"/>
                </a:lnTo>
                <a:lnTo>
                  <a:pt x="1610" y="2935"/>
                </a:lnTo>
                <a:lnTo>
                  <a:pt x="1572" y="2923"/>
                </a:lnTo>
                <a:lnTo>
                  <a:pt x="1533" y="2910"/>
                </a:lnTo>
                <a:lnTo>
                  <a:pt x="1495" y="2897"/>
                </a:lnTo>
                <a:lnTo>
                  <a:pt x="1464" y="2888"/>
                </a:lnTo>
                <a:lnTo>
                  <a:pt x="1427" y="2882"/>
                </a:lnTo>
                <a:lnTo>
                  <a:pt x="1389" y="2878"/>
                </a:lnTo>
                <a:lnTo>
                  <a:pt x="1353" y="2873"/>
                </a:lnTo>
                <a:lnTo>
                  <a:pt x="1316" y="2868"/>
                </a:lnTo>
                <a:lnTo>
                  <a:pt x="1279" y="2863"/>
                </a:lnTo>
                <a:lnTo>
                  <a:pt x="1242" y="2858"/>
                </a:lnTo>
                <a:lnTo>
                  <a:pt x="1205" y="2853"/>
                </a:lnTo>
                <a:lnTo>
                  <a:pt x="1168" y="2848"/>
                </a:lnTo>
                <a:lnTo>
                  <a:pt x="1131" y="2843"/>
                </a:lnTo>
                <a:lnTo>
                  <a:pt x="1095" y="2838"/>
                </a:lnTo>
                <a:lnTo>
                  <a:pt x="1057" y="2833"/>
                </a:lnTo>
                <a:lnTo>
                  <a:pt x="1021" y="2827"/>
                </a:lnTo>
                <a:lnTo>
                  <a:pt x="984" y="2822"/>
                </a:lnTo>
                <a:lnTo>
                  <a:pt x="947" y="2816"/>
                </a:lnTo>
                <a:lnTo>
                  <a:pt x="910" y="2811"/>
                </a:lnTo>
                <a:lnTo>
                  <a:pt x="873" y="2806"/>
                </a:lnTo>
                <a:lnTo>
                  <a:pt x="837" y="2800"/>
                </a:lnTo>
                <a:lnTo>
                  <a:pt x="794" y="2794"/>
                </a:lnTo>
                <a:lnTo>
                  <a:pt x="770" y="2790"/>
                </a:lnTo>
                <a:lnTo>
                  <a:pt x="749" y="2790"/>
                </a:lnTo>
                <a:lnTo>
                  <a:pt x="623" y="2817"/>
                </a:lnTo>
                <a:lnTo>
                  <a:pt x="593" y="2824"/>
                </a:lnTo>
                <a:lnTo>
                  <a:pt x="521" y="2840"/>
                </a:lnTo>
                <a:lnTo>
                  <a:pt x="448" y="2856"/>
                </a:lnTo>
                <a:lnTo>
                  <a:pt x="375" y="2872"/>
                </a:lnTo>
                <a:lnTo>
                  <a:pt x="303" y="2888"/>
                </a:lnTo>
                <a:lnTo>
                  <a:pt x="328" y="2835"/>
                </a:lnTo>
                <a:lnTo>
                  <a:pt x="332" y="2819"/>
                </a:lnTo>
                <a:lnTo>
                  <a:pt x="316" y="2794"/>
                </a:lnTo>
                <a:lnTo>
                  <a:pt x="307" y="2783"/>
                </a:lnTo>
                <a:lnTo>
                  <a:pt x="239" y="2826"/>
                </a:lnTo>
                <a:lnTo>
                  <a:pt x="194" y="2768"/>
                </a:lnTo>
                <a:lnTo>
                  <a:pt x="217" y="2747"/>
                </a:lnTo>
                <a:lnTo>
                  <a:pt x="94" y="2564"/>
                </a:lnTo>
                <a:lnTo>
                  <a:pt x="0" y="2424"/>
                </a:lnTo>
                <a:lnTo>
                  <a:pt x="31" y="2387"/>
                </a:lnTo>
                <a:lnTo>
                  <a:pt x="60" y="2348"/>
                </a:lnTo>
                <a:lnTo>
                  <a:pt x="91" y="2310"/>
                </a:lnTo>
                <a:lnTo>
                  <a:pt x="121" y="2272"/>
                </a:lnTo>
                <a:lnTo>
                  <a:pt x="151" y="2235"/>
                </a:lnTo>
                <a:lnTo>
                  <a:pt x="181" y="2196"/>
                </a:lnTo>
                <a:lnTo>
                  <a:pt x="211" y="2158"/>
                </a:lnTo>
                <a:lnTo>
                  <a:pt x="240" y="2120"/>
                </a:lnTo>
                <a:lnTo>
                  <a:pt x="270" y="2082"/>
                </a:lnTo>
                <a:lnTo>
                  <a:pt x="300" y="2044"/>
                </a:lnTo>
                <a:lnTo>
                  <a:pt x="329" y="2005"/>
                </a:lnTo>
                <a:lnTo>
                  <a:pt x="358" y="1966"/>
                </a:lnTo>
                <a:lnTo>
                  <a:pt x="388" y="1928"/>
                </a:lnTo>
                <a:lnTo>
                  <a:pt x="416" y="1890"/>
                </a:lnTo>
                <a:lnTo>
                  <a:pt x="446" y="1851"/>
                </a:lnTo>
                <a:lnTo>
                  <a:pt x="475" y="1813"/>
                </a:lnTo>
                <a:lnTo>
                  <a:pt x="513" y="1761"/>
                </a:lnTo>
                <a:lnTo>
                  <a:pt x="587" y="1704"/>
                </a:lnTo>
                <a:lnTo>
                  <a:pt x="598" y="1679"/>
                </a:lnTo>
                <a:lnTo>
                  <a:pt x="600" y="1647"/>
                </a:lnTo>
                <a:lnTo>
                  <a:pt x="617" y="1510"/>
                </a:lnTo>
                <a:lnTo>
                  <a:pt x="612" y="1487"/>
                </a:lnTo>
                <a:lnTo>
                  <a:pt x="583" y="1417"/>
                </a:lnTo>
                <a:lnTo>
                  <a:pt x="553" y="1340"/>
                </a:lnTo>
                <a:lnTo>
                  <a:pt x="547" y="1314"/>
                </a:lnTo>
                <a:lnTo>
                  <a:pt x="542" y="1258"/>
                </a:lnTo>
                <a:lnTo>
                  <a:pt x="530" y="1217"/>
                </a:lnTo>
                <a:lnTo>
                  <a:pt x="528" y="1202"/>
                </a:lnTo>
                <a:lnTo>
                  <a:pt x="540" y="1150"/>
                </a:lnTo>
                <a:lnTo>
                  <a:pt x="540" y="1135"/>
                </a:lnTo>
                <a:lnTo>
                  <a:pt x="537" y="1122"/>
                </a:lnTo>
                <a:lnTo>
                  <a:pt x="515" y="1066"/>
                </a:lnTo>
                <a:lnTo>
                  <a:pt x="508" y="1054"/>
                </a:lnTo>
                <a:lnTo>
                  <a:pt x="500" y="1042"/>
                </a:lnTo>
                <a:lnTo>
                  <a:pt x="453" y="997"/>
                </a:lnTo>
                <a:lnTo>
                  <a:pt x="438" y="981"/>
                </a:lnTo>
                <a:lnTo>
                  <a:pt x="431" y="968"/>
                </a:lnTo>
                <a:lnTo>
                  <a:pt x="402" y="860"/>
                </a:lnTo>
                <a:lnTo>
                  <a:pt x="409" y="778"/>
                </a:lnTo>
                <a:lnTo>
                  <a:pt x="419" y="757"/>
                </a:lnTo>
                <a:lnTo>
                  <a:pt x="439" y="745"/>
                </a:lnTo>
                <a:lnTo>
                  <a:pt x="530" y="678"/>
                </a:lnTo>
                <a:lnTo>
                  <a:pt x="543" y="658"/>
                </a:lnTo>
                <a:lnTo>
                  <a:pt x="569" y="592"/>
                </a:lnTo>
                <a:lnTo>
                  <a:pt x="605" y="492"/>
                </a:lnTo>
                <a:lnTo>
                  <a:pt x="623" y="442"/>
                </a:lnTo>
                <a:lnTo>
                  <a:pt x="636" y="412"/>
                </a:lnTo>
                <a:lnTo>
                  <a:pt x="640" y="393"/>
                </a:lnTo>
                <a:lnTo>
                  <a:pt x="629" y="383"/>
                </a:lnTo>
                <a:lnTo>
                  <a:pt x="643" y="375"/>
                </a:lnTo>
                <a:lnTo>
                  <a:pt x="658" y="360"/>
                </a:lnTo>
                <a:lnTo>
                  <a:pt x="684" y="343"/>
                </a:lnTo>
                <a:lnTo>
                  <a:pt x="688" y="322"/>
                </a:lnTo>
                <a:lnTo>
                  <a:pt x="703" y="244"/>
                </a:lnTo>
                <a:lnTo>
                  <a:pt x="703" y="230"/>
                </a:lnTo>
                <a:lnTo>
                  <a:pt x="717" y="214"/>
                </a:lnTo>
                <a:lnTo>
                  <a:pt x="735" y="219"/>
                </a:lnTo>
                <a:lnTo>
                  <a:pt x="765" y="216"/>
                </a:lnTo>
                <a:lnTo>
                  <a:pt x="778" y="212"/>
                </a:lnTo>
                <a:lnTo>
                  <a:pt x="790" y="201"/>
                </a:lnTo>
                <a:lnTo>
                  <a:pt x="805" y="180"/>
                </a:lnTo>
                <a:lnTo>
                  <a:pt x="816" y="170"/>
                </a:lnTo>
                <a:lnTo>
                  <a:pt x="832" y="163"/>
                </a:lnTo>
                <a:lnTo>
                  <a:pt x="883" y="167"/>
                </a:lnTo>
                <a:lnTo>
                  <a:pt x="894" y="157"/>
                </a:lnTo>
                <a:lnTo>
                  <a:pt x="921" y="156"/>
                </a:lnTo>
                <a:lnTo>
                  <a:pt x="936" y="156"/>
                </a:lnTo>
                <a:lnTo>
                  <a:pt x="956" y="162"/>
                </a:lnTo>
                <a:lnTo>
                  <a:pt x="972" y="152"/>
                </a:lnTo>
                <a:lnTo>
                  <a:pt x="991" y="150"/>
                </a:lnTo>
                <a:lnTo>
                  <a:pt x="1008" y="147"/>
                </a:lnTo>
                <a:lnTo>
                  <a:pt x="1040" y="129"/>
                </a:lnTo>
                <a:lnTo>
                  <a:pt x="1057" y="124"/>
                </a:lnTo>
                <a:lnTo>
                  <a:pt x="1073" y="129"/>
                </a:lnTo>
                <a:lnTo>
                  <a:pt x="1095" y="106"/>
                </a:lnTo>
                <a:lnTo>
                  <a:pt x="1100" y="90"/>
                </a:lnTo>
                <a:lnTo>
                  <a:pt x="1103" y="71"/>
                </a:lnTo>
                <a:lnTo>
                  <a:pt x="1111" y="56"/>
                </a:lnTo>
                <a:lnTo>
                  <a:pt x="1124" y="46"/>
                </a:lnTo>
                <a:lnTo>
                  <a:pt x="1141" y="42"/>
                </a:lnTo>
                <a:lnTo>
                  <a:pt x="1177" y="39"/>
                </a:lnTo>
                <a:lnTo>
                  <a:pt x="1194" y="44"/>
                </a:lnTo>
                <a:lnTo>
                  <a:pt x="1207" y="57"/>
                </a:lnTo>
                <a:lnTo>
                  <a:pt x="1215" y="70"/>
                </a:lnTo>
                <a:lnTo>
                  <a:pt x="1207" y="90"/>
                </a:lnTo>
                <a:lnTo>
                  <a:pt x="1205" y="109"/>
                </a:lnTo>
                <a:lnTo>
                  <a:pt x="1214" y="125"/>
                </a:lnTo>
                <a:lnTo>
                  <a:pt x="1240" y="149"/>
                </a:lnTo>
                <a:lnTo>
                  <a:pt x="1262" y="149"/>
                </a:lnTo>
                <a:lnTo>
                  <a:pt x="1269" y="124"/>
                </a:lnTo>
                <a:lnTo>
                  <a:pt x="1290" y="88"/>
                </a:lnTo>
                <a:lnTo>
                  <a:pt x="1301" y="70"/>
                </a:lnTo>
                <a:lnTo>
                  <a:pt x="1311" y="39"/>
                </a:lnTo>
                <a:lnTo>
                  <a:pt x="1320" y="24"/>
                </a:lnTo>
                <a:lnTo>
                  <a:pt x="1333" y="11"/>
                </a:lnTo>
                <a:lnTo>
                  <a:pt x="1368" y="0"/>
                </a:lnTo>
                <a:lnTo>
                  <a:pt x="1383" y="18"/>
                </a:lnTo>
                <a:lnTo>
                  <a:pt x="1394" y="30"/>
                </a:lnTo>
                <a:lnTo>
                  <a:pt x="1409" y="37"/>
                </a:lnTo>
                <a:lnTo>
                  <a:pt x="1422" y="31"/>
                </a:lnTo>
                <a:lnTo>
                  <a:pt x="1438" y="34"/>
                </a:lnTo>
                <a:lnTo>
                  <a:pt x="1442" y="47"/>
                </a:lnTo>
                <a:lnTo>
                  <a:pt x="1450" y="65"/>
                </a:lnTo>
                <a:lnTo>
                  <a:pt x="1461" y="78"/>
                </a:lnTo>
                <a:lnTo>
                  <a:pt x="1462" y="99"/>
                </a:lnTo>
                <a:lnTo>
                  <a:pt x="1457" y="118"/>
                </a:lnTo>
                <a:lnTo>
                  <a:pt x="1463" y="135"/>
                </a:lnTo>
                <a:lnTo>
                  <a:pt x="1481" y="134"/>
                </a:lnTo>
                <a:lnTo>
                  <a:pt x="1495" y="127"/>
                </a:lnTo>
                <a:lnTo>
                  <a:pt x="1513" y="131"/>
                </a:lnTo>
                <a:lnTo>
                  <a:pt x="1531" y="134"/>
                </a:lnTo>
                <a:lnTo>
                  <a:pt x="1545" y="145"/>
                </a:lnTo>
                <a:lnTo>
                  <a:pt x="1555" y="159"/>
                </a:lnTo>
                <a:lnTo>
                  <a:pt x="1555" y="177"/>
                </a:lnTo>
                <a:lnTo>
                  <a:pt x="1558" y="192"/>
                </a:lnTo>
                <a:lnTo>
                  <a:pt x="1556" y="208"/>
                </a:lnTo>
                <a:lnTo>
                  <a:pt x="1566" y="218"/>
                </a:lnTo>
                <a:lnTo>
                  <a:pt x="1583" y="229"/>
                </a:lnTo>
                <a:lnTo>
                  <a:pt x="1598" y="239"/>
                </a:lnTo>
                <a:lnTo>
                  <a:pt x="1608" y="248"/>
                </a:lnTo>
                <a:lnTo>
                  <a:pt x="1627" y="243"/>
                </a:lnTo>
                <a:lnTo>
                  <a:pt x="1642" y="226"/>
                </a:lnTo>
                <a:lnTo>
                  <a:pt x="1659" y="227"/>
                </a:lnTo>
                <a:lnTo>
                  <a:pt x="1672" y="244"/>
                </a:lnTo>
                <a:lnTo>
                  <a:pt x="1680" y="262"/>
                </a:lnTo>
                <a:lnTo>
                  <a:pt x="1695" y="272"/>
                </a:lnTo>
                <a:lnTo>
                  <a:pt x="1701" y="287"/>
                </a:lnTo>
                <a:lnTo>
                  <a:pt x="1713" y="296"/>
                </a:lnTo>
                <a:lnTo>
                  <a:pt x="1720" y="315"/>
                </a:lnTo>
                <a:lnTo>
                  <a:pt x="1741" y="331"/>
                </a:lnTo>
                <a:lnTo>
                  <a:pt x="1750" y="346"/>
                </a:lnTo>
                <a:lnTo>
                  <a:pt x="1749" y="364"/>
                </a:lnTo>
                <a:lnTo>
                  <a:pt x="1755" y="379"/>
                </a:lnTo>
                <a:lnTo>
                  <a:pt x="1755" y="2982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38" name="Freeform 337">
            <a:extLst>
              <a:ext uri="{FF2B5EF4-FFF2-40B4-BE49-F238E27FC236}">
                <a16:creationId xmlns:a16="http://schemas.microsoft.com/office/drawing/2014/main" id="{496D7A5F-6D9C-8148-8621-416E12B72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592" y="5092228"/>
            <a:ext cx="71150" cy="173470"/>
          </a:xfrm>
          <a:custGeom>
            <a:avLst/>
            <a:gdLst>
              <a:gd name="T0" fmla="*/ 13 w 316"/>
              <a:gd name="T1" fmla="*/ 745 h 818"/>
              <a:gd name="T2" fmla="*/ 23 w 316"/>
              <a:gd name="T3" fmla="*/ 580 h 818"/>
              <a:gd name="T4" fmla="*/ 15 w 316"/>
              <a:gd name="T5" fmla="*/ 455 h 818"/>
              <a:gd name="T6" fmla="*/ 9 w 316"/>
              <a:gd name="T7" fmla="*/ 382 h 818"/>
              <a:gd name="T8" fmla="*/ 10 w 316"/>
              <a:gd name="T9" fmla="*/ 330 h 818"/>
              <a:gd name="T10" fmla="*/ 36 w 316"/>
              <a:gd name="T11" fmla="*/ 312 h 818"/>
              <a:gd name="T12" fmla="*/ 30 w 316"/>
              <a:gd name="T13" fmla="*/ 278 h 818"/>
              <a:gd name="T14" fmla="*/ 26 w 316"/>
              <a:gd name="T15" fmla="*/ 236 h 818"/>
              <a:gd name="T16" fmla="*/ 52 w 316"/>
              <a:gd name="T17" fmla="*/ 203 h 818"/>
              <a:gd name="T18" fmla="*/ 80 w 316"/>
              <a:gd name="T19" fmla="*/ 186 h 818"/>
              <a:gd name="T20" fmla="*/ 129 w 316"/>
              <a:gd name="T21" fmla="*/ 184 h 818"/>
              <a:gd name="T22" fmla="*/ 155 w 316"/>
              <a:gd name="T23" fmla="*/ 159 h 818"/>
              <a:gd name="T24" fmla="*/ 153 w 316"/>
              <a:gd name="T25" fmla="*/ 105 h 818"/>
              <a:gd name="T26" fmla="*/ 172 w 316"/>
              <a:gd name="T27" fmla="*/ 85 h 818"/>
              <a:gd name="T28" fmla="*/ 203 w 316"/>
              <a:gd name="T29" fmla="*/ 41 h 818"/>
              <a:gd name="T30" fmla="*/ 229 w 316"/>
              <a:gd name="T31" fmla="*/ 16 h 818"/>
              <a:gd name="T32" fmla="*/ 237 w 316"/>
              <a:gd name="T33" fmla="*/ 12 h 818"/>
              <a:gd name="T34" fmla="*/ 240 w 316"/>
              <a:gd name="T35" fmla="*/ 34 h 818"/>
              <a:gd name="T36" fmla="*/ 249 w 316"/>
              <a:gd name="T37" fmla="*/ 60 h 818"/>
              <a:gd name="T38" fmla="*/ 270 w 316"/>
              <a:gd name="T39" fmla="*/ 93 h 818"/>
              <a:gd name="T40" fmla="*/ 283 w 316"/>
              <a:gd name="T41" fmla="*/ 117 h 818"/>
              <a:gd name="T42" fmla="*/ 315 w 316"/>
              <a:gd name="T43" fmla="*/ 176 h 818"/>
              <a:gd name="T44" fmla="*/ 307 w 316"/>
              <a:gd name="T45" fmla="*/ 215 h 818"/>
              <a:gd name="T46" fmla="*/ 299 w 316"/>
              <a:gd name="T47" fmla="*/ 258 h 818"/>
              <a:gd name="T48" fmla="*/ 272 w 316"/>
              <a:gd name="T49" fmla="*/ 298 h 818"/>
              <a:gd name="T50" fmla="*/ 245 w 316"/>
              <a:gd name="T51" fmla="*/ 327 h 818"/>
              <a:gd name="T52" fmla="*/ 243 w 316"/>
              <a:gd name="T53" fmla="*/ 356 h 818"/>
              <a:gd name="T54" fmla="*/ 251 w 316"/>
              <a:gd name="T55" fmla="*/ 387 h 818"/>
              <a:gd name="T56" fmla="*/ 259 w 316"/>
              <a:gd name="T57" fmla="*/ 414 h 818"/>
              <a:gd name="T58" fmla="*/ 262 w 316"/>
              <a:gd name="T59" fmla="*/ 445 h 818"/>
              <a:gd name="T60" fmla="*/ 220 w 316"/>
              <a:gd name="T61" fmla="*/ 455 h 818"/>
              <a:gd name="T62" fmla="*/ 201 w 316"/>
              <a:gd name="T63" fmla="*/ 433 h 818"/>
              <a:gd name="T64" fmla="*/ 150 w 316"/>
              <a:gd name="T65" fmla="*/ 432 h 818"/>
              <a:gd name="T66" fmla="*/ 114 w 316"/>
              <a:gd name="T67" fmla="*/ 434 h 818"/>
              <a:gd name="T68" fmla="*/ 83 w 316"/>
              <a:gd name="T69" fmla="*/ 476 h 818"/>
              <a:gd name="T70" fmla="*/ 81 w 316"/>
              <a:gd name="T71" fmla="*/ 522 h 818"/>
              <a:gd name="T72" fmla="*/ 77 w 316"/>
              <a:gd name="T73" fmla="*/ 557 h 818"/>
              <a:gd name="T74" fmla="*/ 76 w 316"/>
              <a:gd name="T75" fmla="*/ 598 h 818"/>
              <a:gd name="T76" fmla="*/ 103 w 316"/>
              <a:gd name="T77" fmla="*/ 665 h 818"/>
              <a:gd name="T78" fmla="*/ 112 w 316"/>
              <a:gd name="T79" fmla="*/ 702 h 818"/>
              <a:gd name="T80" fmla="*/ 131 w 316"/>
              <a:gd name="T81" fmla="*/ 729 h 818"/>
              <a:gd name="T82" fmla="*/ 119 w 316"/>
              <a:gd name="T83" fmla="*/ 759 h 818"/>
              <a:gd name="T84" fmla="*/ 149 w 316"/>
              <a:gd name="T85" fmla="*/ 738 h 818"/>
              <a:gd name="T86" fmla="*/ 201 w 316"/>
              <a:gd name="T87" fmla="*/ 737 h 818"/>
              <a:gd name="T88" fmla="*/ 215 w 316"/>
              <a:gd name="T89" fmla="*/ 763 h 818"/>
              <a:gd name="T90" fmla="*/ 179 w 316"/>
              <a:gd name="T91" fmla="*/ 787 h 818"/>
              <a:gd name="T92" fmla="*/ 160 w 316"/>
              <a:gd name="T93" fmla="*/ 817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6" h="818">
                <a:moveTo>
                  <a:pt x="2" y="817"/>
                </a:moveTo>
                <a:lnTo>
                  <a:pt x="13" y="745"/>
                </a:lnTo>
                <a:lnTo>
                  <a:pt x="18" y="691"/>
                </a:lnTo>
                <a:lnTo>
                  <a:pt x="23" y="580"/>
                </a:lnTo>
                <a:lnTo>
                  <a:pt x="19" y="513"/>
                </a:lnTo>
                <a:lnTo>
                  <a:pt x="15" y="455"/>
                </a:lnTo>
                <a:lnTo>
                  <a:pt x="13" y="431"/>
                </a:lnTo>
                <a:lnTo>
                  <a:pt x="9" y="382"/>
                </a:lnTo>
                <a:lnTo>
                  <a:pt x="0" y="344"/>
                </a:lnTo>
                <a:lnTo>
                  <a:pt x="10" y="330"/>
                </a:lnTo>
                <a:lnTo>
                  <a:pt x="27" y="329"/>
                </a:lnTo>
                <a:lnTo>
                  <a:pt x="36" y="312"/>
                </a:lnTo>
                <a:lnTo>
                  <a:pt x="36" y="290"/>
                </a:lnTo>
                <a:lnTo>
                  <a:pt x="30" y="278"/>
                </a:lnTo>
                <a:lnTo>
                  <a:pt x="25" y="251"/>
                </a:lnTo>
                <a:lnTo>
                  <a:pt x="26" y="236"/>
                </a:lnTo>
                <a:lnTo>
                  <a:pt x="21" y="221"/>
                </a:lnTo>
                <a:lnTo>
                  <a:pt x="52" y="203"/>
                </a:lnTo>
                <a:lnTo>
                  <a:pt x="66" y="195"/>
                </a:lnTo>
                <a:lnTo>
                  <a:pt x="80" y="186"/>
                </a:lnTo>
                <a:lnTo>
                  <a:pt x="98" y="189"/>
                </a:lnTo>
                <a:lnTo>
                  <a:pt x="129" y="184"/>
                </a:lnTo>
                <a:lnTo>
                  <a:pt x="144" y="171"/>
                </a:lnTo>
                <a:lnTo>
                  <a:pt x="155" y="159"/>
                </a:lnTo>
                <a:lnTo>
                  <a:pt x="159" y="137"/>
                </a:lnTo>
                <a:lnTo>
                  <a:pt x="153" y="105"/>
                </a:lnTo>
                <a:lnTo>
                  <a:pt x="154" y="88"/>
                </a:lnTo>
                <a:lnTo>
                  <a:pt x="172" y="85"/>
                </a:lnTo>
                <a:lnTo>
                  <a:pt x="188" y="68"/>
                </a:lnTo>
                <a:lnTo>
                  <a:pt x="203" y="41"/>
                </a:lnTo>
                <a:lnTo>
                  <a:pt x="218" y="33"/>
                </a:lnTo>
                <a:lnTo>
                  <a:pt x="229" y="16"/>
                </a:lnTo>
                <a:lnTo>
                  <a:pt x="232" y="0"/>
                </a:lnTo>
                <a:lnTo>
                  <a:pt x="237" y="12"/>
                </a:lnTo>
                <a:lnTo>
                  <a:pt x="225" y="29"/>
                </a:lnTo>
                <a:lnTo>
                  <a:pt x="240" y="34"/>
                </a:lnTo>
                <a:lnTo>
                  <a:pt x="233" y="54"/>
                </a:lnTo>
                <a:lnTo>
                  <a:pt x="249" y="60"/>
                </a:lnTo>
                <a:lnTo>
                  <a:pt x="256" y="79"/>
                </a:lnTo>
                <a:lnTo>
                  <a:pt x="270" y="93"/>
                </a:lnTo>
                <a:lnTo>
                  <a:pt x="266" y="109"/>
                </a:lnTo>
                <a:lnTo>
                  <a:pt x="283" y="117"/>
                </a:lnTo>
                <a:lnTo>
                  <a:pt x="299" y="161"/>
                </a:lnTo>
                <a:lnTo>
                  <a:pt x="315" y="176"/>
                </a:lnTo>
                <a:lnTo>
                  <a:pt x="308" y="201"/>
                </a:lnTo>
                <a:lnTo>
                  <a:pt x="307" y="215"/>
                </a:lnTo>
                <a:lnTo>
                  <a:pt x="310" y="232"/>
                </a:lnTo>
                <a:lnTo>
                  <a:pt x="299" y="258"/>
                </a:lnTo>
                <a:lnTo>
                  <a:pt x="294" y="275"/>
                </a:lnTo>
                <a:lnTo>
                  <a:pt x="272" y="298"/>
                </a:lnTo>
                <a:lnTo>
                  <a:pt x="259" y="317"/>
                </a:lnTo>
                <a:lnTo>
                  <a:pt x="245" y="327"/>
                </a:lnTo>
                <a:lnTo>
                  <a:pt x="237" y="342"/>
                </a:lnTo>
                <a:lnTo>
                  <a:pt x="243" y="356"/>
                </a:lnTo>
                <a:lnTo>
                  <a:pt x="250" y="370"/>
                </a:lnTo>
                <a:lnTo>
                  <a:pt x="251" y="387"/>
                </a:lnTo>
                <a:lnTo>
                  <a:pt x="261" y="400"/>
                </a:lnTo>
                <a:lnTo>
                  <a:pt x="259" y="414"/>
                </a:lnTo>
                <a:lnTo>
                  <a:pt x="258" y="429"/>
                </a:lnTo>
                <a:lnTo>
                  <a:pt x="262" y="445"/>
                </a:lnTo>
                <a:lnTo>
                  <a:pt x="237" y="452"/>
                </a:lnTo>
                <a:lnTo>
                  <a:pt x="220" y="455"/>
                </a:lnTo>
                <a:lnTo>
                  <a:pt x="205" y="446"/>
                </a:lnTo>
                <a:lnTo>
                  <a:pt x="201" y="433"/>
                </a:lnTo>
                <a:lnTo>
                  <a:pt x="183" y="421"/>
                </a:lnTo>
                <a:lnTo>
                  <a:pt x="150" y="432"/>
                </a:lnTo>
                <a:lnTo>
                  <a:pt x="130" y="427"/>
                </a:lnTo>
                <a:lnTo>
                  <a:pt x="114" y="434"/>
                </a:lnTo>
                <a:lnTo>
                  <a:pt x="99" y="458"/>
                </a:lnTo>
                <a:lnTo>
                  <a:pt x="83" y="476"/>
                </a:lnTo>
                <a:lnTo>
                  <a:pt x="79" y="491"/>
                </a:lnTo>
                <a:lnTo>
                  <a:pt x="81" y="522"/>
                </a:lnTo>
                <a:lnTo>
                  <a:pt x="75" y="537"/>
                </a:lnTo>
                <a:lnTo>
                  <a:pt x="77" y="557"/>
                </a:lnTo>
                <a:lnTo>
                  <a:pt x="88" y="569"/>
                </a:lnTo>
                <a:lnTo>
                  <a:pt x="76" y="598"/>
                </a:lnTo>
                <a:lnTo>
                  <a:pt x="83" y="621"/>
                </a:lnTo>
                <a:lnTo>
                  <a:pt x="103" y="665"/>
                </a:lnTo>
                <a:lnTo>
                  <a:pt x="107" y="683"/>
                </a:lnTo>
                <a:lnTo>
                  <a:pt x="112" y="702"/>
                </a:lnTo>
                <a:lnTo>
                  <a:pt x="123" y="716"/>
                </a:lnTo>
                <a:lnTo>
                  <a:pt x="131" y="729"/>
                </a:lnTo>
                <a:lnTo>
                  <a:pt x="114" y="744"/>
                </a:lnTo>
                <a:lnTo>
                  <a:pt x="119" y="759"/>
                </a:lnTo>
                <a:lnTo>
                  <a:pt x="137" y="755"/>
                </a:lnTo>
                <a:lnTo>
                  <a:pt x="149" y="738"/>
                </a:lnTo>
                <a:lnTo>
                  <a:pt x="175" y="740"/>
                </a:lnTo>
                <a:lnTo>
                  <a:pt x="201" y="737"/>
                </a:lnTo>
                <a:lnTo>
                  <a:pt x="215" y="750"/>
                </a:lnTo>
                <a:lnTo>
                  <a:pt x="215" y="763"/>
                </a:lnTo>
                <a:lnTo>
                  <a:pt x="190" y="774"/>
                </a:lnTo>
                <a:lnTo>
                  <a:pt x="179" y="787"/>
                </a:lnTo>
                <a:lnTo>
                  <a:pt x="170" y="804"/>
                </a:lnTo>
                <a:lnTo>
                  <a:pt x="160" y="817"/>
                </a:lnTo>
                <a:lnTo>
                  <a:pt x="2" y="817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39" name="Freeform 338">
            <a:extLst>
              <a:ext uri="{FF2B5EF4-FFF2-40B4-BE49-F238E27FC236}">
                <a16:creationId xmlns:a16="http://schemas.microsoft.com/office/drawing/2014/main" id="{CC941269-C823-A34B-879D-77658FBA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2395" y="2507057"/>
            <a:ext cx="473099" cy="1195536"/>
          </a:xfrm>
          <a:custGeom>
            <a:avLst/>
            <a:gdLst>
              <a:gd name="T0" fmla="*/ 2191 w 2219"/>
              <a:gd name="T1" fmla="*/ 380 h 5622"/>
              <a:gd name="T2" fmla="*/ 2061 w 2219"/>
              <a:gd name="T3" fmla="*/ 401 h 5622"/>
              <a:gd name="T4" fmla="*/ 2020 w 2219"/>
              <a:gd name="T5" fmla="*/ 281 h 5622"/>
              <a:gd name="T6" fmla="*/ 2004 w 2219"/>
              <a:gd name="T7" fmla="*/ 186 h 5622"/>
              <a:gd name="T8" fmla="*/ 2138 w 2219"/>
              <a:gd name="T9" fmla="*/ 125 h 5622"/>
              <a:gd name="T10" fmla="*/ 2156 w 2219"/>
              <a:gd name="T11" fmla="*/ 4178 h 5622"/>
              <a:gd name="T12" fmla="*/ 1986 w 2219"/>
              <a:gd name="T13" fmla="*/ 4261 h 5622"/>
              <a:gd name="T14" fmla="*/ 1889 w 2219"/>
              <a:gd name="T15" fmla="*/ 4363 h 5622"/>
              <a:gd name="T16" fmla="*/ 1772 w 2219"/>
              <a:gd name="T17" fmla="*/ 4354 h 5622"/>
              <a:gd name="T18" fmla="*/ 1633 w 2219"/>
              <a:gd name="T19" fmla="*/ 4428 h 5622"/>
              <a:gd name="T20" fmla="*/ 1560 w 2219"/>
              <a:gd name="T21" fmla="*/ 4604 h 5622"/>
              <a:gd name="T22" fmla="*/ 1487 w 2219"/>
              <a:gd name="T23" fmla="*/ 4691 h 5622"/>
              <a:gd name="T24" fmla="*/ 1420 w 2219"/>
              <a:gd name="T25" fmla="*/ 4853 h 5622"/>
              <a:gd name="T26" fmla="*/ 1335 w 2219"/>
              <a:gd name="T27" fmla="*/ 4896 h 5622"/>
              <a:gd name="T28" fmla="*/ 1343 w 2219"/>
              <a:gd name="T29" fmla="*/ 4953 h 5622"/>
              <a:gd name="T30" fmla="*/ 1263 w 2219"/>
              <a:gd name="T31" fmla="*/ 5015 h 5622"/>
              <a:gd name="T32" fmla="*/ 1089 w 2219"/>
              <a:gd name="T33" fmla="*/ 5004 h 5622"/>
              <a:gd name="T34" fmla="*/ 1178 w 2219"/>
              <a:gd name="T35" fmla="*/ 4877 h 5622"/>
              <a:gd name="T36" fmla="*/ 622 w 2219"/>
              <a:gd name="T37" fmla="*/ 4691 h 5622"/>
              <a:gd name="T38" fmla="*/ 444 w 2219"/>
              <a:gd name="T39" fmla="*/ 4647 h 5622"/>
              <a:gd name="T40" fmla="*/ 158 w 2219"/>
              <a:gd name="T41" fmla="*/ 4369 h 5622"/>
              <a:gd name="T42" fmla="*/ 76 w 2219"/>
              <a:gd name="T43" fmla="*/ 4201 h 5622"/>
              <a:gd name="T44" fmla="*/ 13 w 2219"/>
              <a:gd name="T45" fmla="*/ 3791 h 5622"/>
              <a:gd name="T46" fmla="*/ 87 w 2219"/>
              <a:gd name="T47" fmla="*/ 3661 h 5622"/>
              <a:gd name="T48" fmla="*/ 261 w 2219"/>
              <a:gd name="T49" fmla="*/ 3753 h 5622"/>
              <a:gd name="T50" fmla="*/ 437 w 2219"/>
              <a:gd name="T51" fmla="*/ 3647 h 5622"/>
              <a:gd name="T52" fmla="*/ 262 w 2219"/>
              <a:gd name="T53" fmla="*/ 3447 h 5622"/>
              <a:gd name="T54" fmla="*/ 373 w 2219"/>
              <a:gd name="T55" fmla="*/ 3238 h 5622"/>
              <a:gd name="T56" fmla="*/ 400 w 2219"/>
              <a:gd name="T57" fmla="*/ 3086 h 5622"/>
              <a:gd name="T58" fmla="*/ 477 w 2219"/>
              <a:gd name="T59" fmla="*/ 2850 h 5622"/>
              <a:gd name="T60" fmla="*/ 508 w 2219"/>
              <a:gd name="T61" fmla="*/ 2739 h 5622"/>
              <a:gd name="T62" fmla="*/ 630 w 2219"/>
              <a:gd name="T63" fmla="*/ 2652 h 5622"/>
              <a:gd name="T64" fmla="*/ 717 w 2219"/>
              <a:gd name="T65" fmla="*/ 2657 h 5622"/>
              <a:gd name="T66" fmla="*/ 740 w 2219"/>
              <a:gd name="T67" fmla="*/ 2555 h 5622"/>
              <a:gd name="T68" fmla="*/ 828 w 2219"/>
              <a:gd name="T69" fmla="*/ 2467 h 5622"/>
              <a:gd name="T70" fmla="*/ 979 w 2219"/>
              <a:gd name="T71" fmla="*/ 2484 h 5622"/>
              <a:gd name="T72" fmla="*/ 1183 w 2219"/>
              <a:gd name="T73" fmla="*/ 2399 h 5622"/>
              <a:gd name="T74" fmla="*/ 1364 w 2219"/>
              <a:gd name="T75" fmla="*/ 2429 h 5622"/>
              <a:gd name="T76" fmla="*/ 1521 w 2219"/>
              <a:gd name="T77" fmla="*/ 2502 h 5622"/>
              <a:gd name="T78" fmla="*/ 1610 w 2219"/>
              <a:gd name="T79" fmla="*/ 2510 h 5622"/>
              <a:gd name="T80" fmla="*/ 1502 w 2219"/>
              <a:gd name="T81" fmla="*/ 2371 h 5622"/>
              <a:gd name="T82" fmla="*/ 1778 w 2219"/>
              <a:gd name="T83" fmla="*/ 2371 h 5622"/>
              <a:gd name="T84" fmla="*/ 1862 w 2219"/>
              <a:gd name="T85" fmla="*/ 2166 h 5622"/>
              <a:gd name="T86" fmla="*/ 1953 w 2219"/>
              <a:gd name="T87" fmla="*/ 2042 h 5622"/>
              <a:gd name="T88" fmla="*/ 2033 w 2219"/>
              <a:gd name="T89" fmla="*/ 1933 h 5622"/>
              <a:gd name="T90" fmla="*/ 2151 w 2219"/>
              <a:gd name="T91" fmla="*/ 1933 h 5622"/>
              <a:gd name="T92" fmla="*/ 2192 w 2219"/>
              <a:gd name="T93" fmla="*/ 1800 h 5622"/>
              <a:gd name="T94" fmla="*/ 2089 w 2219"/>
              <a:gd name="T95" fmla="*/ 5296 h 5622"/>
              <a:gd name="T96" fmla="*/ 2133 w 2219"/>
              <a:gd name="T97" fmla="*/ 5178 h 5622"/>
              <a:gd name="T98" fmla="*/ 2127 w 2219"/>
              <a:gd name="T99" fmla="*/ 5034 h 5622"/>
              <a:gd name="T100" fmla="*/ 2218 w 2219"/>
              <a:gd name="T101" fmla="*/ 5589 h 5622"/>
              <a:gd name="T102" fmla="*/ 1975 w 2219"/>
              <a:gd name="T103" fmla="*/ 5553 h 5622"/>
              <a:gd name="T104" fmla="*/ 2089 w 2219"/>
              <a:gd name="T105" fmla="*/ 5437 h 5622"/>
              <a:gd name="T106" fmla="*/ 2009 w 2219"/>
              <a:gd name="T107" fmla="*/ 5314 h 5622"/>
              <a:gd name="T108" fmla="*/ 1876 w 2219"/>
              <a:gd name="T109" fmla="*/ 5449 h 5622"/>
              <a:gd name="T110" fmla="*/ 1821 w 2219"/>
              <a:gd name="T111" fmla="*/ 5385 h 5622"/>
              <a:gd name="T112" fmla="*/ 1874 w 2219"/>
              <a:gd name="T113" fmla="*/ 5343 h 5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19" h="5622">
                <a:moveTo>
                  <a:pt x="2218" y="464"/>
                </a:moveTo>
                <a:lnTo>
                  <a:pt x="2214" y="466"/>
                </a:lnTo>
                <a:lnTo>
                  <a:pt x="2200" y="465"/>
                </a:lnTo>
                <a:lnTo>
                  <a:pt x="2181" y="454"/>
                </a:lnTo>
                <a:lnTo>
                  <a:pt x="2170" y="433"/>
                </a:lnTo>
                <a:lnTo>
                  <a:pt x="2167" y="412"/>
                </a:lnTo>
                <a:lnTo>
                  <a:pt x="2154" y="389"/>
                </a:lnTo>
                <a:lnTo>
                  <a:pt x="2157" y="377"/>
                </a:lnTo>
                <a:lnTo>
                  <a:pt x="2170" y="373"/>
                </a:lnTo>
                <a:lnTo>
                  <a:pt x="2191" y="380"/>
                </a:lnTo>
                <a:lnTo>
                  <a:pt x="2206" y="375"/>
                </a:lnTo>
                <a:lnTo>
                  <a:pt x="2208" y="347"/>
                </a:lnTo>
                <a:lnTo>
                  <a:pt x="2213" y="326"/>
                </a:lnTo>
                <a:lnTo>
                  <a:pt x="2188" y="308"/>
                </a:lnTo>
                <a:lnTo>
                  <a:pt x="2157" y="327"/>
                </a:lnTo>
                <a:lnTo>
                  <a:pt x="2156" y="354"/>
                </a:lnTo>
                <a:lnTo>
                  <a:pt x="2119" y="379"/>
                </a:lnTo>
                <a:lnTo>
                  <a:pt x="2103" y="375"/>
                </a:lnTo>
                <a:lnTo>
                  <a:pt x="2088" y="379"/>
                </a:lnTo>
                <a:lnTo>
                  <a:pt x="2061" y="401"/>
                </a:lnTo>
                <a:lnTo>
                  <a:pt x="2047" y="387"/>
                </a:lnTo>
                <a:lnTo>
                  <a:pt x="2072" y="377"/>
                </a:lnTo>
                <a:lnTo>
                  <a:pt x="2071" y="359"/>
                </a:lnTo>
                <a:lnTo>
                  <a:pt x="2061" y="345"/>
                </a:lnTo>
                <a:lnTo>
                  <a:pt x="2068" y="333"/>
                </a:lnTo>
                <a:lnTo>
                  <a:pt x="2062" y="317"/>
                </a:lnTo>
                <a:lnTo>
                  <a:pt x="2061" y="297"/>
                </a:lnTo>
                <a:lnTo>
                  <a:pt x="2054" y="280"/>
                </a:lnTo>
                <a:lnTo>
                  <a:pt x="2037" y="282"/>
                </a:lnTo>
                <a:lnTo>
                  <a:pt x="2020" y="281"/>
                </a:lnTo>
                <a:lnTo>
                  <a:pt x="2000" y="294"/>
                </a:lnTo>
                <a:lnTo>
                  <a:pt x="1983" y="286"/>
                </a:lnTo>
                <a:lnTo>
                  <a:pt x="1983" y="267"/>
                </a:lnTo>
                <a:lnTo>
                  <a:pt x="2006" y="245"/>
                </a:lnTo>
                <a:lnTo>
                  <a:pt x="2022" y="251"/>
                </a:lnTo>
                <a:lnTo>
                  <a:pt x="2028" y="239"/>
                </a:lnTo>
                <a:lnTo>
                  <a:pt x="2018" y="228"/>
                </a:lnTo>
                <a:lnTo>
                  <a:pt x="2004" y="220"/>
                </a:lnTo>
                <a:lnTo>
                  <a:pt x="2004" y="203"/>
                </a:lnTo>
                <a:lnTo>
                  <a:pt x="2004" y="186"/>
                </a:lnTo>
                <a:lnTo>
                  <a:pt x="2008" y="173"/>
                </a:lnTo>
                <a:lnTo>
                  <a:pt x="2025" y="162"/>
                </a:lnTo>
                <a:lnTo>
                  <a:pt x="2046" y="170"/>
                </a:lnTo>
                <a:lnTo>
                  <a:pt x="2068" y="161"/>
                </a:lnTo>
                <a:lnTo>
                  <a:pt x="2089" y="167"/>
                </a:lnTo>
                <a:lnTo>
                  <a:pt x="2080" y="149"/>
                </a:lnTo>
                <a:lnTo>
                  <a:pt x="2097" y="133"/>
                </a:lnTo>
                <a:lnTo>
                  <a:pt x="2109" y="116"/>
                </a:lnTo>
                <a:lnTo>
                  <a:pt x="2124" y="119"/>
                </a:lnTo>
                <a:lnTo>
                  <a:pt x="2138" y="125"/>
                </a:lnTo>
                <a:lnTo>
                  <a:pt x="2168" y="103"/>
                </a:lnTo>
                <a:lnTo>
                  <a:pt x="2150" y="83"/>
                </a:lnTo>
                <a:lnTo>
                  <a:pt x="2213" y="0"/>
                </a:lnTo>
                <a:lnTo>
                  <a:pt x="2218" y="2"/>
                </a:lnTo>
                <a:lnTo>
                  <a:pt x="2218" y="464"/>
                </a:lnTo>
                <a:close/>
                <a:moveTo>
                  <a:pt x="2218" y="4224"/>
                </a:moveTo>
                <a:lnTo>
                  <a:pt x="2204" y="4229"/>
                </a:lnTo>
                <a:lnTo>
                  <a:pt x="2192" y="4212"/>
                </a:lnTo>
                <a:lnTo>
                  <a:pt x="2171" y="4189"/>
                </a:lnTo>
                <a:lnTo>
                  <a:pt x="2156" y="4178"/>
                </a:lnTo>
                <a:lnTo>
                  <a:pt x="2143" y="4185"/>
                </a:lnTo>
                <a:lnTo>
                  <a:pt x="2113" y="4178"/>
                </a:lnTo>
                <a:lnTo>
                  <a:pt x="2096" y="4185"/>
                </a:lnTo>
                <a:lnTo>
                  <a:pt x="2077" y="4205"/>
                </a:lnTo>
                <a:lnTo>
                  <a:pt x="2062" y="4212"/>
                </a:lnTo>
                <a:lnTo>
                  <a:pt x="2034" y="4231"/>
                </a:lnTo>
                <a:lnTo>
                  <a:pt x="2021" y="4233"/>
                </a:lnTo>
                <a:lnTo>
                  <a:pt x="2001" y="4229"/>
                </a:lnTo>
                <a:lnTo>
                  <a:pt x="1983" y="4238"/>
                </a:lnTo>
                <a:lnTo>
                  <a:pt x="1986" y="4261"/>
                </a:lnTo>
                <a:lnTo>
                  <a:pt x="1986" y="4288"/>
                </a:lnTo>
                <a:lnTo>
                  <a:pt x="1967" y="4320"/>
                </a:lnTo>
                <a:lnTo>
                  <a:pt x="1948" y="4323"/>
                </a:lnTo>
                <a:lnTo>
                  <a:pt x="1960" y="4334"/>
                </a:lnTo>
                <a:lnTo>
                  <a:pt x="1973" y="4341"/>
                </a:lnTo>
                <a:lnTo>
                  <a:pt x="1944" y="4366"/>
                </a:lnTo>
                <a:lnTo>
                  <a:pt x="1930" y="4366"/>
                </a:lnTo>
                <a:lnTo>
                  <a:pt x="1905" y="4355"/>
                </a:lnTo>
                <a:lnTo>
                  <a:pt x="1886" y="4336"/>
                </a:lnTo>
                <a:lnTo>
                  <a:pt x="1889" y="4363"/>
                </a:lnTo>
                <a:lnTo>
                  <a:pt x="1878" y="4373"/>
                </a:lnTo>
                <a:lnTo>
                  <a:pt x="1861" y="4376"/>
                </a:lnTo>
                <a:lnTo>
                  <a:pt x="1862" y="4361"/>
                </a:lnTo>
                <a:lnTo>
                  <a:pt x="1846" y="4380"/>
                </a:lnTo>
                <a:lnTo>
                  <a:pt x="1834" y="4383"/>
                </a:lnTo>
                <a:lnTo>
                  <a:pt x="1820" y="4380"/>
                </a:lnTo>
                <a:lnTo>
                  <a:pt x="1805" y="4378"/>
                </a:lnTo>
                <a:lnTo>
                  <a:pt x="1793" y="4355"/>
                </a:lnTo>
                <a:lnTo>
                  <a:pt x="1781" y="4344"/>
                </a:lnTo>
                <a:lnTo>
                  <a:pt x="1772" y="4354"/>
                </a:lnTo>
                <a:lnTo>
                  <a:pt x="1778" y="4372"/>
                </a:lnTo>
                <a:lnTo>
                  <a:pt x="1767" y="4381"/>
                </a:lnTo>
                <a:lnTo>
                  <a:pt x="1752" y="4372"/>
                </a:lnTo>
                <a:lnTo>
                  <a:pt x="1736" y="4370"/>
                </a:lnTo>
                <a:lnTo>
                  <a:pt x="1718" y="4378"/>
                </a:lnTo>
                <a:lnTo>
                  <a:pt x="1702" y="4381"/>
                </a:lnTo>
                <a:lnTo>
                  <a:pt x="1665" y="4395"/>
                </a:lnTo>
                <a:lnTo>
                  <a:pt x="1651" y="4394"/>
                </a:lnTo>
                <a:lnTo>
                  <a:pt x="1640" y="4416"/>
                </a:lnTo>
                <a:lnTo>
                  <a:pt x="1633" y="4428"/>
                </a:lnTo>
                <a:lnTo>
                  <a:pt x="1605" y="4457"/>
                </a:lnTo>
                <a:lnTo>
                  <a:pt x="1601" y="4478"/>
                </a:lnTo>
                <a:lnTo>
                  <a:pt x="1586" y="4482"/>
                </a:lnTo>
                <a:lnTo>
                  <a:pt x="1586" y="4546"/>
                </a:lnTo>
                <a:lnTo>
                  <a:pt x="1576" y="4532"/>
                </a:lnTo>
                <a:lnTo>
                  <a:pt x="1566" y="4545"/>
                </a:lnTo>
                <a:lnTo>
                  <a:pt x="1556" y="4558"/>
                </a:lnTo>
                <a:lnTo>
                  <a:pt x="1549" y="4570"/>
                </a:lnTo>
                <a:lnTo>
                  <a:pt x="1558" y="4588"/>
                </a:lnTo>
                <a:lnTo>
                  <a:pt x="1560" y="4604"/>
                </a:lnTo>
                <a:lnTo>
                  <a:pt x="1552" y="4593"/>
                </a:lnTo>
                <a:lnTo>
                  <a:pt x="1536" y="4599"/>
                </a:lnTo>
                <a:lnTo>
                  <a:pt x="1515" y="4604"/>
                </a:lnTo>
                <a:lnTo>
                  <a:pt x="1514" y="4644"/>
                </a:lnTo>
                <a:lnTo>
                  <a:pt x="1503" y="4631"/>
                </a:lnTo>
                <a:lnTo>
                  <a:pt x="1504" y="4647"/>
                </a:lnTo>
                <a:lnTo>
                  <a:pt x="1497" y="4660"/>
                </a:lnTo>
                <a:lnTo>
                  <a:pt x="1498" y="4694"/>
                </a:lnTo>
                <a:lnTo>
                  <a:pt x="1491" y="4705"/>
                </a:lnTo>
                <a:lnTo>
                  <a:pt x="1487" y="4691"/>
                </a:lnTo>
                <a:lnTo>
                  <a:pt x="1476" y="4704"/>
                </a:lnTo>
                <a:lnTo>
                  <a:pt x="1467" y="4744"/>
                </a:lnTo>
                <a:lnTo>
                  <a:pt x="1468" y="4761"/>
                </a:lnTo>
                <a:lnTo>
                  <a:pt x="1463" y="4775"/>
                </a:lnTo>
                <a:lnTo>
                  <a:pt x="1449" y="4795"/>
                </a:lnTo>
                <a:lnTo>
                  <a:pt x="1442" y="4808"/>
                </a:lnTo>
                <a:lnTo>
                  <a:pt x="1430" y="4821"/>
                </a:lnTo>
                <a:lnTo>
                  <a:pt x="1433" y="4840"/>
                </a:lnTo>
                <a:lnTo>
                  <a:pt x="1419" y="4838"/>
                </a:lnTo>
                <a:lnTo>
                  <a:pt x="1420" y="4853"/>
                </a:lnTo>
                <a:lnTo>
                  <a:pt x="1403" y="4848"/>
                </a:lnTo>
                <a:lnTo>
                  <a:pt x="1407" y="4863"/>
                </a:lnTo>
                <a:lnTo>
                  <a:pt x="1379" y="4854"/>
                </a:lnTo>
                <a:lnTo>
                  <a:pt x="1389" y="4878"/>
                </a:lnTo>
                <a:lnTo>
                  <a:pt x="1350" y="4886"/>
                </a:lnTo>
                <a:lnTo>
                  <a:pt x="1333" y="4874"/>
                </a:lnTo>
                <a:lnTo>
                  <a:pt x="1340" y="4886"/>
                </a:lnTo>
                <a:lnTo>
                  <a:pt x="1359" y="4903"/>
                </a:lnTo>
                <a:lnTo>
                  <a:pt x="1348" y="4909"/>
                </a:lnTo>
                <a:lnTo>
                  <a:pt x="1335" y="4896"/>
                </a:lnTo>
                <a:lnTo>
                  <a:pt x="1324" y="4906"/>
                </a:lnTo>
                <a:lnTo>
                  <a:pt x="1313" y="4907"/>
                </a:lnTo>
                <a:lnTo>
                  <a:pt x="1293" y="4902"/>
                </a:lnTo>
                <a:lnTo>
                  <a:pt x="1329" y="4921"/>
                </a:lnTo>
                <a:lnTo>
                  <a:pt x="1339" y="4931"/>
                </a:lnTo>
                <a:lnTo>
                  <a:pt x="1323" y="4937"/>
                </a:lnTo>
                <a:lnTo>
                  <a:pt x="1305" y="4928"/>
                </a:lnTo>
                <a:lnTo>
                  <a:pt x="1313" y="4942"/>
                </a:lnTo>
                <a:lnTo>
                  <a:pt x="1328" y="4949"/>
                </a:lnTo>
                <a:lnTo>
                  <a:pt x="1343" y="4953"/>
                </a:lnTo>
                <a:lnTo>
                  <a:pt x="1350" y="4965"/>
                </a:lnTo>
                <a:lnTo>
                  <a:pt x="1336" y="4967"/>
                </a:lnTo>
                <a:lnTo>
                  <a:pt x="1315" y="4958"/>
                </a:lnTo>
                <a:lnTo>
                  <a:pt x="1297" y="4960"/>
                </a:lnTo>
                <a:lnTo>
                  <a:pt x="1312" y="4970"/>
                </a:lnTo>
                <a:lnTo>
                  <a:pt x="1331" y="4978"/>
                </a:lnTo>
                <a:lnTo>
                  <a:pt x="1300" y="4988"/>
                </a:lnTo>
                <a:lnTo>
                  <a:pt x="1315" y="4996"/>
                </a:lnTo>
                <a:lnTo>
                  <a:pt x="1325" y="5010"/>
                </a:lnTo>
                <a:lnTo>
                  <a:pt x="1263" y="5015"/>
                </a:lnTo>
                <a:lnTo>
                  <a:pt x="1236" y="5010"/>
                </a:lnTo>
                <a:lnTo>
                  <a:pt x="1219" y="5006"/>
                </a:lnTo>
                <a:lnTo>
                  <a:pt x="1205" y="5010"/>
                </a:lnTo>
                <a:lnTo>
                  <a:pt x="1192" y="5019"/>
                </a:lnTo>
                <a:lnTo>
                  <a:pt x="1169" y="5015"/>
                </a:lnTo>
                <a:lnTo>
                  <a:pt x="1148" y="5009"/>
                </a:lnTo>
                <a:lnTo>
                  <a:pt x="1136" y="5013"/>
                </a:lnTo>
                <a:lnTo>
                  <a:pt x="1113" y="5026"/>
                </a:lnTo>
                <a:lnTo>
                  <a:pt x="1103" y="5014"/>
                </a:lnTo>
                <a:lnTo>
                  <a:pt x="1089" y="5004"/>
                </a:lnTo>
                <a:lnTo>
                  <a:pt x="1072" y="5001"/>
                </a:lnTo>
                <a:lnTo>
                  <a:pt x="1060" y="5004"/>
                </a:lnTo>
                <a:lnTo>
                  <a:pt x="1058" y="4968"/>
                </a:lnTo>
                <a:lnTo>
                  <a:pt x="1065" y="4949"/>
                </a:lnTo>
                <a:lnTo>
                  <a:pt x="1079" y="4936"/>
                </a:lnTo>
                <a:lnTo>
                  <a:pt x="1096" y="4932"/>
                </a:lnTo>
                <a:lnTo>
                  <a:pt x="1112" y="4938"/>
                </a:lnTo>
                <a:lnTo>
                  <a:pt x="1127" y="4949"/>
                </a:lnTo>
                <a:lnTo>
                  <a:pt x="1169" y="4917"/>
                </a:lnTo>
                <a:lnTo>
                  <a:pt x="1178" y="4877"/>
                </a:lnTo>
                <a:lnTo>
                  <a:pt x="1028" y="4795"/>
                </a:lnTo>
                <a:lnTo>
                  <a:pt x="932" y="4713"/>
                </a:lnTo>
                <a:lnTo>
                  <a:pt x="918" y="4701"/>
                </a:lnTo>
                <a:lnTo>
                  <a:pt x="903" y="4705"/>
                </a:lnTo>
                <a:lnTo>
                  <a:pt x="892" y="4706"/>
                </a:lnTo>
                <a:lnTo>
                  <a:pt x="859" y="4693"/>
                </a:lnTo>
                <a:lnTo>
                  <a:pt x="766" y="4634"/>
                </a:lnTo>
                <a:lnTo>
                  <a:pt x="742" y="4630"/>
                </a:lnTo>
                <a:lnTo>
                  <a:pt x="720" y="4631"/>
                </a:lnTo>
                <a:lnTo>
                  <a:pt x="622" y="4691"/>
                </a:lnTo>
                <a:lnTo>
                  <a:pt x="554" y="4695"/>
                </a:lnTo>
                <a:lnTo>
                  <a:pt x="560" y="4735"/>
                </a:lnTo>
                <a:lnTo>
                  <a:pt x="568" y="4754"/>
                </a:lnTo>
                <a:lnTo>
                  <a:pt x="501" y="4758"/>
                </a:lnTo>
                <a:lnTo>
                  <a:pt x="481" y="4751"/>
                </a:lnTo>
                <a:lnTo>
                  <a:pt x="476" y="4733"/>
                </a:lnTo>
                <a:lnTo>
                  <a:pt x="458" y="4709"/>
                </a:lnTo>
                <a:lnTo>
                  <a:pt x="428" y="4696"/>
                </a:lnTo>
                <a:lnTo>
                  <a:pt x="438" y="4663"/>
                </a:lnTo>
                <a:lnTo>
                  <a:pt x="444" y="4647"/>
                </a:lnTo>
                <a:lnTo>
                  <a:pt x="436" y="4635"/>
                </a:lnTo>
                <a:lnTo>
                  <a:pt x="421" y="4642"/>
                </a:lnTo>
                <a:lnTo>
                  <a:pt x="411" y="4631"/>
                </a:lnTo>
                <a:lnTo>
                  <a:pt x="407" y="4616"/>
                </a:lnTo>
                <a:lnTo>
                  <a:pt x="389" y="4605"/>
                </a:lnTo>
                <a:lnTo>
                  <a:pt x="388" y="4582"/>
                </a:lnTo>
                <a:lnTo>
                  <a:pt x="372" y="4574"/>
                </a:lnTo>
                <a:lnTo>
                  <a:pt x="343" y="4581"/>
                </a:lnTo>
                <a:lnTo>
                  <a:pt x="193" y="4606"/>
                </a:lnTo>
                <a:lnTo>
                  <a:pt x="158" y="4369"/>
                </a:lnTo>
                <a:lnTo>
                  <a:pt x="164" y="4344"/>
                </a:lnTo>
                <a:lnTo>
                  <a:pt x="177" y="4323"/>
                </a:lnTo>
                <a:lnTo>
                  <a:pt x="183" y="4309"/>
                </a:lnTo>
                <a:lnTo>
                  <a:pt x="186" y="4284"/>
                </a:lnTo>
                <a:lnTo>
                  <a:pt x="186" y="4259"/>
                </a:lnTo>
                <a:lnTo>
                  <a:pt x="179" y="4235"/>
                </a:lnTo>
                <a:lnTo>
                  <a:pt x="165" y="4217"/>
                </a:lnTo>
                <a:lnTo>
                  <a:pt x="144" y="4207"/>
                </a:lnTo>
                <a:lnTo>
                  <a:pt x="92" y="4199"/>
                </a:lnTo>
                <a:lnTo>
                  <a:pt x="76" y="4201"/>
                </a:lnTo>
                <a:lnTo>
                  <a:pt x="3" y="3992"/>
                </a:lnTo>
                <a:lnTo>
                  <a:pt x="0" y="3973"/>
                </a:lnTo>
                <a:lnTo>
                  <a:pt x="4" y="3959"/>
                </a:lnTo>
                <a:lnTo>
                  <a:pt x="44" y="3904"/>
                </a:lnTo>
                <a:lnTo>
                  <a:pt x="51" y="3877"/>
                </a:lnTo>
                <a:lnTo>
                  <a:pt x="55" y="3847"/>
                </a:lnTo>
                <a:lnTo>
                  <a:pt x="53" y="3834"/>
                </a:lnTo>
                <a:lnTo>
                  <a:pt x="45" y="3820"/>
                </a:lnTo>
                <a:lnTo>
                  <a:pt x="22" y="3808"/>
                </a:lnTo>
                <a:lnTo>
                  <a:pt x="13" y="3791"/>
                </a:lnTo>
                <a:lnTo>
                  <a:pt x="17" y="3778"/>
                </a:lnTo>
                <a:lnTo>
                  <a:pt x="12" y="3765"/>
                </a:lnTo>
                <a:lnTo>
                  <a:pt x="0" y="3750"/>
                </a:lnTo>
                <a:lnTo>
                  <a:pt x="15" y="3727"/>
                </a:lnTo>
                <a:lnTo>
                  <a:pt x="13" y="3697"/>
                </a:lnTo>
                <a:lnTo>
                  <a:pt x="14" y="3682"/>
                </a:lnTo>
                <a:lnTo>
                  <a:pt x="19" y="3666"/>
                </a:lnTo>
                <a:lnTo>
                  <a:pt x="26" y="3654"/>
                </a:lnTo>
                <a:lnTo>
                  <a:pt x="72" y="3661"/>
                </a:lnTo>
                <a:lnTo>
                  <a:pt x="87" y="3661"/>
                </a:lnTo>
                <a:lnTo>
                  <a:pt x="101" y="3669"/>
                </a:lnTo>
                <a:lnTo>
                  <a:pt x="115" y="3670"/>
                </a:lnTo>
                <a:lnTo>
                  <a:pt x="133" y="3677"/>
                </a:lnTo>
                <a:lnTo>
                  <a:pt x="156" y="3685"/>
                </a:lnTo>
                <a:lnTo>
                  <a:pt x="174" y="3694"/>
                </a:lnTo>
                <a:lnTo>
                  <a:pt x="189" y="3698"/>
                </a:lnTo>
                <a:lnTo>
                  <a:pt x="202" y="3711"/>
                </a:lnTo>
                <a:lnTo>
                  <a:pt x="225" y="3716"/>
                </a:lnTo>
                <a:lnTo>
                  <a:pt x="244" y="3733"/>
                </a:lnTo>
                <a:lnTo>
                  <a:pt x="261" y="3753"/>
                </a:lnTo>
                <a:lnTo>
                  <a:pt x="271" y="3761"/>
                </a:lnTo>
                <a:lnTo>
                  <a:pt x="294" y="3768"/>
                </a:lnTo>
                <a:lnTo>
                  <a:pt x="310" y="3782"/>
                </a:lnTo>
                <a:lnTo>
                  <a:pt x="325" y="3782"/>
                </a:lnTo>
                <a:lnTo>
                  <a:pt x="352" y="3781"/>
                </a:lnTo>
                <a:lnTo>
                  <a:pt x="370" y="3782"/>
                </a:lnTo>
                <a:lnTo>
                  <a:pt x="377" y="3765"/>
                </a:lnTo>
                <a:lnTo>
                  <a:pt x="416" y="3711"/>
                </a:lnTo>
                <a:lnTo>
                  <a:pt x="431" y="3681"/>
                </a:lnTo>
                <a:lnTo>
                  <a:pt x="437" y="3647"/>
                </a:lnTo>
                <a:lnTo>
                  <a:pt x="434" y="3629"/>
                </a:lnTo>
                <a:lnTo>
                  <a:pt x="423" y="3616"/>
                </a:lnTo>
                <a:lnTo>
                  <a:pt x="391" y="3612"/>
                </a:lnTo>
                <a:lnTo>
                  <a:pt x="379" y="3588"/>
                </a:lnTo>
                <a:lnTo>
                  <a:pt x="367" y="3576"/>
                </a:lnTo>
                <a:lnTo>
                  <a:pt x="345" y="3561"/>
                </a:lnTo>
                <a:lnTo>
                  <a:pt x="323" y="3538"/>
                </a:lnTo>
                <a:lnTo>
                  <a:pt x="285" y="3486"/>
                </a:lnTo>
                <a:lnTo>
                  <a:pt x="270" y="3458"/>
                </a:lnTo>
                <a:lnTo>
                  <a:pt x="262" y="3447"/>
                </a:lnTo>
                <a:lnTo>
                  <a:pt x="238" y="3446"/>
                </a:lnTo>
                <a:lnTo>
                  <a:pt x="225" y="3440"/>
                </a:lnTo>
                <a:lnTo>
                  <a:pt x="273" y="3431"/>
                </a:lnTo>
                <a:lnTo>
                  <a:pt x="285" y="3427"/>
                </a:lnTo>
                <a:lnTo>
                  <a:pt x="318" y="3358"/>
                </a:lnTo>
                <a:lnTo>
                  <a:pt x="322" y="3317"/>
                </a:lnTo>
                <a:lnTo>
                  <a:pt x="326" y="3301"/>
                </a:lnTo>
                <a:lnTo>
                  <a:pt x="354" y="3273"/>
                </a:lnTo>
                <a:lnTo>
                  <a:pt x="368" y="3252"/>
                </a:lnTo>
                <a:lnTo>
                  <a:pt x="373" y="3238"/>
                </a:lnTo>
                <a:lnTo>
                  <a:pt x="368" y="3223"/>
                </a:lnTo>
                <a:lnTo>
                  <a:pt x="357" y="3213"/>
                </a:lnTo>
                <a:lnTo>
                  <a:pt x="332" y="3202"/>
                </a:lnTo>
                <a:lnTo>
                  <a:pt x="328" y="3189"/>
                </a:lnTo>
                <a:lnTo>
                  <a:pt x="327" y="3169"/>
                </a:lnTo>
                <a:lnTo>
                  <a:pt x="321" y="3155"/>
                </a:lnTo>
                <a:lnTo>
                  <a:pt x="318" y="3138"/>
                </a:lnTo>
                <a:lnTo>
                  <a:pt x="324" y="3128"/>
                </a:lnTo>
                <a:lnTo>
                  <a:pt x="345" y="3122"/>
                </a:lnTo>
                <a:lnTo>
                  <a:pt x="400" y="3086"/>
                </a:lnTo>
                <a:lnTo>
                  <a:pt x="403" y="3059"/>
                </a:lnTo>
                <a:lnTo>
                  <a:pt x="418" y="3008"/>
                </a:lnTo>
                <a:lnTo>
                  <a:pt x="424" y="2997"/>
                </a:lnTo>
                <a:lnTo>
                  <a:pt x="460" y="2962"/>
                </a:lnTo>
                <a:lnTo>
                  <a:pt x="478" y="2930"/>
                </a:lnTo>
                <a:lnTo>
                  <a:pt x="476" y="2915"/>
                </a:lnTo>
                <a:lnTo>
                  <a:pt x="465" y="2902"/>
                </a:lnTo>
                <a:lnTo>
                  <a:pt x="468" y="2887"/>
                </a:lnTo>
                <a:lnTo>
                  <a:pt x="476" y="2868"/>
                </a:lnTo>
                <a:lnTo>
                  <a:pt x="477" y="2850"/>
                </a:lnTo>
                <a:lnTo>
                  <a:pt x="480" y="2827"/>
                </a:lnTo>
                <a:lnTo>
                  <a:pt x="465" y="2807"/>
                </a:lnTo>
                <a:lnTo>
                  <a:pt x="466" y="2790"/>
                </a:lnTo>
                <a:lnTo>
                  <a:pt x="462" y="2775"/>
                </a:lnTo>
                <a:lnTo>
                  <a:pt x="476" y="2765"/>
                </a:lnTo>
                <a:lnTo>
                  <a:pt x="486" y="2758"/>
                </a:lnTo>
                <a:lnTo>
                  <a:pt x="489" y="2778"/>
                </a:lnTo>
                <a:lnTo>
                  <a:pt x="501" y="2776"/>
                </a:lnTo>
                <a:lnTo>
                  <a:pt x="512" y="2761"/>
                </a:lnTo>
                <a:lnTo>
                  <a:pt x="508" y="2739"/>
                </a:lnTo>
                <a:lnTo>
                  <a:pt x="478" y="2714"/>
                </a:lnTo>
                <a:lnTo>
                  <a:pt x="469" y="2702"/>
                </a:lnTo>
                <a:lnTo>
                  <a:pt x="484" y="2686"/>
                </a:lnTo>
                <a:lnTo>
                  <a:pt x="496" y="2688"/>
                </a:lnTo>
                <a:lnTo>
                  <a:pt x="509" y="2695"/>
                </a:lnTo>
                <a:lnTo>
                  <a:pt x="525" y="2699"/>
                </a:lnTo>
                <a:lnTo>
                  <a:pt x="582" y="2667"/>
                </a:lnTo>
                <a:lnTo>
                  <a:pt x="588" y="2656"/>
                </a:lnTo>
                <a:lnTo>
                  <a:pt x="614" y="2659"/>
                </a:lnTo>
                <a:lnTo>
                  <a:pt x="630" y="2652"/>
                </a:lnTo>
                <a:lnTo>
                  <a:pt x="648" y="2667"/>
                </a:lnTo>
                <a:lnTo>
                  <a:pt x="646" y="2685"/>
                </a:lnTo>
                <a:lnTo>
                  <a:pt x="628" y="2704"/>
                </a:lnTo>
                <a:lnTo>
                  <a:pt x="642" y="2715"/>
                </a:lnTo>
                <a:lnTo>
                  <a:pt x="659" y="2721"/>
                </a:lnTo>
                <a:lnTo>
                  <a:pt x="676" y="2712"/>
                </a:lnTo>
                <a:lnTo>
                  <a:pt x="693" y="2697"/>
                </a:lnTo>
                <a:lnTo>
                  <a:pt x="700" y="2682"/>
                </a:lnTo>
                <a:lnTo>
                  <a:pt x="699" y="2666"/>
                </a:lnTo>
                <a:lnTo>
                  <a:pt x="717" y="2657"/>
                </a:lnTo>
                <a:lnTo>
                  <a:pt x="727" y="2670"/>
                </a:lnTo>
                <a:lnTo>
                  <a:pt x="740" y="2678"/>
                </a:lnTo>
                <a:lnTo>
                  <a:pt x="756" y="2655"/>
                </a:lnTo>
                <a:lnTo>
                  <a:pt x="760" y="2642"/>
                </a:lnTo>
                <a:lnTo>
                  <a:pt x="751" y="2628"/>
                </a:lnTo>
                <a:lnTo>
                  <a:pt x="740" y="2618"/>
                </a:lnTo>
                <a:lnTo>
                  <a:pt x="732" y="2607"/>
                </a:lnTo>
                <a:lnTo>
                  <a:pt x="734" y="2583"/>
                </a:lnTo>
                <a:lnTo>
                  <a:pt x="734" y="2568"/>
                </a:lnTo>
                <a:lnTo>
                  <a:pt x="740" y="2555"/>
                </a:lnTo>
                <a:lnTo>
                  <a:pt x="755" y="2549"/>
                </a:lnTo>
                <a:lnTo>
                  <a:pt x="770" y="2548"/>
                </a:lnTo>
                <a:lnTo>
                  <a:pt x="784" y="2539"/>
                </a:lnTo>
                <a:lnTo>
                  <a:pt x="790" y="2526"/>
                </a:lnTo>
                <a:lnTo>
                  <a:pt x="787" y="2510"/>
                </a:lnTo>
                <a:lnTo>
                  <a:pt x="790" y="2495"/>
                </a:lnTo>
                <a:lnTo>
                  <a:pt x="803" y="2488"/>
                </a:lnTo>
                <a:lnTo>
                  <a:pt x="811" y="2476"/>
                </a:lnTo>
                <a:lnTo>
                  <a:pt x="806" y="2463"/>
                </a:lnTo>
                <a:lnTo>
                  <a:pt x="828" y="2467"/>
                </a:lnTo>
                <a:lnTo>
                  <a:pt x="841" y="2480"/>
                </a:lnTo>
                <a:lnTo>
                  <a:pt x="851" y="2489"/>
                </a:lnTo>
                <a:lnTo>
                  <a:pt x="885" y="2509"/>
                </a:lnTo>
                <a:lnTo>
                  <a:pt x="907" y="2529"/>
                </a:lnTo>
                <a:lnTo>
                  <a:pt x="923" y="2537"/>
                </a:lnTo>
                <a:lnTo>
                  <a:pt x="937" y="2539"/>
                </a:lnTo>
                <a:lnTo>
                  <a:pt x="962" y="2520"/>
                </a:lnTo>
                <a:lnTo>
                  <a:pt x="967" y="2509"/>
                </a:lnTo>
                <a:lnTo>
                  <a:pt x="974" y="2498"/>
                </a:lnTo>
                <a:lnTo>
                  <a:pt x="979" y="2484"/>
                </a:lnTo>
                <a:lnTo>
                  <a:pt x="1002" y="2477"/>
                </a:lnTo>
                <a:lnTo>
                  <a:pt x="1022" y="2481"/>
                </a:lnTo>
                <a:lnTo>
                  <a:pt x="1037" y="2452"/>
                </a:lnTo>
                <a:lnTo>
                  <a:pt x="1064" y="2435"/>
                </a:lnTo>
                <a:lnTo>
                  <a:pt x="1067" y="2421"/>
                </a:lnTo>
                <a:lnTo>
                  <a:pt x="1095" y="2408"/>
                </a:lnTo>
                <a:lnTo>
                  <a:pt x="1120" y="2396"/>
                </a:lnTo>
                <a:lnTo>
                  <a:pt x="1135" y="2403"/>
                </a:lnTo>
                <a:lnTo>
                  <a:pt x="1169" y="2399"/>
                </a:lnTo>
                <a:lnTo>
                  <a:pt x="1183" y="2399"/>
                </a:lnTo>
                <a:lnTo>
                  <a:pt x="1194" y="2410"/>
                </a:lnTo>
                <a:lnTo>
                  <a:pt x="1201" y="2428"/>
                </a:lnTo>
                <a:lnTo>
                  <a:pt x="1209" y="2440"/>
                </a:lnTo>
                <a:lnTo>
                  <a:pt x="1228" y="2445"/>
                </a:lnTo>
                <a:lnTo>
                  <a:pt x="1244" y="2453"/>
                </a:lnTo>
                <a:lnTo>
                  <a:pt x="1293" y="2437"/>
                </a:lnTo>
                <a:lnTo>
                  <a:pt x="1303" y="2427"/>
                </a:lnTo>
                <a:lnTo>
                  <a:pt x="1323" y="2425"/>
                </a:lnTo>
                <a:lnTo>
                  <a:pt x="1344" y="2436"/>
                </a:lnTo>
                <a:lnTo>
                  <a:pt x="1364" y="2429"/>
                </a:lnTo>
                <a:lnTo>
                  <a:pt x="1388" y="2447"/>
                </a:lnTo>
                <a:lnTo>
                  <a:pt x="1400" y="2456"/>
                </a:lnTo>
                <a:lnTo>
                  <a:pt x="1417" y="2467"/>
                </a:lnTo>
                <a:lnTo>
                  <a:pt x="1435" y="2467"/>
                </a:lnTo>
                <a:lnTo>
                  <a:pt x="1455" y="2474"/>
                </a:lnTo>
                <a:lnTo>
                  <a:pt x="1482" y="2465"/>
                </a:lnTo>
                <a:lnTo>
                  <a:pt x="1496" y="2467"/>
                </a:lnTo>
                <a:lnTo>
                  <a:pt x="1508" y="2461"/>
                </a:lnTo>
                <a:lnTo>
                  <a:pt x="1520" y="2470"/>
                </a:lnTo>
                <a:lnTo>
                  <a:pt x="1521" y="2502"/>
                </a:lnTo>
                <a:lnTo>
                  <a:pt x="1535" y="2527"/>
                </a:lnTo>
                <a:lnTo>
                  <a:pt x="1545" y="2555"/>
                </a:lnTo>
                <a:lnTo>
                  <a:pt x="1555" y="2570"/>
                </a:lnTo>
                <a:lnTo>
                  <a:pt x="1580" y="2581"/>
                </a:lnTo>
                <a:lnTo>
                  <a:pt x="1595" y="2582"/>
                </a:lnTo>
                <a:lnTo>
                  <a:pt x="1609" y="2569"/>
                </a:lnTo>
                <a:lnTo>
                  <a:pt x="1615" y="2558"/>
                </a:lnTo>
                <a:lnTo>
                  <a:pt x="1620" y="2537"/>
                </a:lnTo>
                <a:lnTo>
                  <a:pt x="1619" y="2522"/>
                </a:lnTo>
                <a:lnTo>
                  <a:pt x="1610" y="2510"/>
                </a:lnTo>
                <a:lnTo>
                  <a:pt x="1584" y="2489"/>
                </a:lnTo>
                <a:lnTo>
                  <a:pt x="1572" y="2466"/>
                </a:lnTo>
                <a:lnTo>
                  <a:pt x="1558" y="2455"/>
                </a:lnTo>
                <a:lnTo>
                  <a:pt x="1552" y="2439"/>
                </a:lnTo>
                <a:lnTo>
                  <a:pt x="1538" y="2423"/>
                </a:lnTo>
                <a:lnTo>
                  <a:pt x="1522" y="2424"/>
                </a:lnTo>
                <a:lnTo>
                  <a:pt x="1506" y="2430"/>
                </a:lnTo>
                <a:lnTo>
                  <a:pt x="1502" y="2413"/>
                </a:lnTo>
                <a:lnTo>
                  <a:pt x="1487" y="2403"/>
                </a:lnTo>
                <a:lnTo>
                  <a:pt x="1502" y="2371"/>
                </a:lnTo>
                <a:lnTo>
                  <a:pt x="1514" y="2364"/>
                </a:lnTo>
                <a:lnTo>
                  <a:pt x="1534" y="2366"/>
                </a:lnTo>
                <a:lnTo>
                  <a:pt x="1554" y="2363"/>
                </a:lnTo>
                <a:lnTo>
                  <a:pt x="1575" y="2369"/>
                </a:lnTo>
                <a:lnTo>
                  <a:pt x="1628" y="2357"/>
                </a:lnTo>
                <a:lnTo>
                  <a:pt x="1647" y="2378"/>
                </a:lnTo>
                <a:lnTo>
                  <a:pt x="1740" y="2396"/>
                </a:lnTo>
                <a:lnTo>
                  <a:pt x="1753" y="2394"/>
                </a:lnTo>
                <a:lnTo>
                  <a:pt x="1765" y="2378"/>
                </a:lnTo>
                <a:lnTo>
                  <a:pt x="1778" y="2371"/>
                </a:lnTo>
                <a:lnTo>
                  <a:pt x="1792" y="2375"/>
                </a:lnTo>
                <a:lnTo>
                  <a:pt x="1804" y="2383"/>
                </a:lnTo>
                <a:lnTo>
                  <a:pt x="1817" y="2380"/>
                </a:lnTo>
                <a:lnTo>
                  <a:pt x="1838" y="2386"/>
                </a:lnTo>
                <a:lnTo>
                  <a:pt x="1852" y="2386"/>
                </a:lnTo>
                <a:lnTo>
                  <a:pt x="1860" y="2348"/>
                </a:lnTo>
                <a:lnTo>
                  <a:pt x="1880" y="2299"/>
                </a:lnTo>
                <a:lnTo>
                  <a:pt x="1891" y="2245"/>
                </a:lnTo>
                <a:lnTo>
                  <a:pt x="1866" y="2184"/>
                </a:lnTo>
                <a:lnTo>
                  <a:pt x="1862" y="2166"/>
                </a:lnTo>
                <a:lnTo>
                  <a:pt x="1888" y="2157"/>
                </a:lnTo>
                <a:lnTo>
                  <a:pt x="1901" y="2148"/>
                </a:lnTo>
                <a:lnTo>
                  <a:pt x="1891" y="2119"/>
                </a:lnTo>
                <a:lnTo>
                  <a:pt x="1901" y="2102"/>
                </a:lnTo>
                <a:lnTo>
                  <a:pt x="1887" y="2081"/>
                </a:lnTo>
                <a:lnTo>
                  <a:pt x="1883" y="2064"/>
                </a:lnTo>
                <a:lnTo>
                  <a:pt x="1894" y="2049"/>
                </a:lnTo>
                <a:lnTo>
                  <a:pt x="1934" y="2064"/>
                </a:lnTo>
                <a:lnTo>
                  <a:pt x="1958" y="2054"/>
                </a:lnTo>
                <a:lnTo>
                  <a:pt x="1953" y="2042"/>
                </a:lnTo>
                <a:lnTo>
                  <a:pt x="1940" y="2033"/>
                </a:lnTo>
                <a:lnTo>
                  <a:pt x="1933" y="2019"/>
                </a:lnTo>
                <a:lnTo>
                  <a:pt x="1939" y="2007"/>
                </a:lnTo>
                <a:lnTo>
                  <a:pt x="1961" y="2002"/>
                </a:lnTo>
                <a:lnTo>
                  <a:pt x="1972" y="1995"/>
                </a:lnTo>
                <a:lnTo>
                  <a:pt x="1980" y="1982"/>
                </a:lnTo>
                <a:lnTo>
                  <a:pt x="2004" y="1964"/>
                </a:lnTo>
                <a:lnTo>
                  <a:pt x="2011" y="1954"/>
                </a:lnTo>
                <a:lnTo>
                  <a:pt x="2018" y="1933"/>
                </a:lnTo>
                <a:lnTo>
                  <a:pt x="2033" y="1933"/>
                </a:lnTo>
                <a:lnTo>
                  <a:pt x="2046" y="1946"/>
                </a:lnTo>
                <a:lnTo>
                  <a:pt x="2062" y="1947"/>
                </a:lnTo>
                <a:lnTo>
                  <a:pt x="2073" y="1946"/>
                </a:lnTo>
                <a:lnTo>
                  <a:pt x="2087" y="1953"/>
                </a:lnTo>
                <a:lnTo>
                  <a:pt x="2100" y="1964"/>
                </a:lnTo>
                <a:lnTo>
                  <a:pt x="2113" y="1971"/>
                </a:lnTo>
                <a:lnTo>
                  <a:pt x="2140" y="1969"/>
                </a:lnTo>
                <a:lnTo>
                  <a:pt x="2151" y="1962"/>
                </a:lnTo>
                <a:lnTo>
                  <a:pt x="2154" y="1947"/>
                </a:lnTo>
                <a:lnTo>
                  <a:pt x="2151" y="1933"/>
                </a:lnTo>
                <a:lnTo>
                  <a:pt x="2163" y="1920"/>
                </a:lnTo>
                <a:lnTo>
                  <a:pt x="2188" y="1911"/>
                </a:lnTo>
                <a:lnTo>
                  <a:pt x="2186" y="1887"/>
                </a:lnTo>
                <a:lnTo>
                  <a:pt x="2177" y="1876"/>
                </a:lnTo>
                <a:lnTo>
                  <a:pt x="2158" y="1854"/>
                </a:lnTo>
                <a:lnTo>
                  <a:pt x="2149" y="1839"/>
                </a:lnTo>
                <a:lnTo>
                  <a:pt x="2144" y="1817"/>
                </a:lnTo>
                <a:lnTo>
                  <a:pt x="2163" y="1809"/>
                </a:lnTo>
                <a:lnTo>
                  <a:pt x="2178" y="1798"/>
                </a:lnTo>
                <a:lnTo>
                  <a:pt x="2192" y="1800"/>
                </a:lnTo>
                <a:lnTo>
                  <a:pt x="2214" y="1772"/>
                </a:lnTo>
                <a:lnTo>
                  <a:pt x="2218" y="1773"/>
                </a:lnTo>
                <a:lnTo>
                  <a:pt x="2218" y="4224"/>
                </a:lnTo>
                <a:close/>
                <a:moveTo>
                  <a:pt x="2218" y="5328"/>
                </a:moveTo>
                <a:lnTo>
                  <a:pt x="2210" y="5322"/>
                </a:lnTo>
                <a:lnTo>
                  <a:pt x="2198" y="5314"/>
                </a:lnTo>
                <a:lnTo>
                  <a:pt x="2155" y="5310"/>
                </a:lnTo>
                <a:lnTo>
                  <a:pt x="2135" y="5312"/>
                </a:lnTo>
                <a:lnTo>
                  <a:pt x="2101" y="5309"/>
                </a:lnTo>
                <a:lnTo>
                  <a:pt x="2089" y="5296"/>
                </a:lnTo>
                <a:lnTo>
                  <a:pt x="2089" y="5281"/>
                </a:lnTo>
                <a:lnTo>
                  <a:pt x="2081" y="5268"/>
                </a:lnTo>
                <a:lnTo>
                  <a:pt x="2069" y="5260"/>
                </a:lnTo>
                <a:lnTo>
                  <a:pt x="2078" y="5245"/>
                </a:lnTo>
                <a:lnTo>
                  <a:pt x="2089" y="5238"/>
                </a:lnTo>
                <a:lnTo>
                  <a:pt x="2094" y="5219"/>
                </a:lnTo>
                <a:lnTo>
                  <a:pt x="2102" y="5200"/>
                </a:lnTo>
                <a:lnTo>
                  <a:pt x="2110" y="5187"/>
                </a:lnTo>
                <a:lnTo>
                  <a:pt x="2134" y="5193"/>
                </a:lnTo>
                <a:lnTo>
                  <a:pt x="2133" y="5178"/>
                </a:lnTo>
                <a:lnTo>
                  <a:pt x="2118" y="5169"/>
                </a:lnTo>
                <a:lnTo>
                  <a:pt x="2113" y="5155"/>
                </a:lnTo>
                <a:lnTo>
                  <a:pt x="2103" y="5144"/>
                </a:lnTo>
                <a:lnTo>
                  <a:pt x="2100" y="5127"/>
                </a:lnTo>
                <a:lnTo>
                  <a:pt x="2100" y="5109"/>
                </a:lnTo>
                <a:lnTo>
                  <a:pt x="2097" y="5094"/>
                </a:lnTo>
                <a:lnTo>
                  <a:pt x="2103" y="5051"/>
                </a:lnTo>
                <a:lnTo>
                  <a:pt x="2097" y="5034"/>
                </a:lnTo>
                <a:lnTo>
                  <a:pt x="2114" y="5035"/>
                </a:lnTo>
                <a:lnTo>
                  <a:pt x="2127" y="5034"/>
                </a:lnTo>
                <a:lnTo>
                  <a:pt x="2139" y="5026"/>
                </a:lnTo>
                <a:lnTo>
                  <a:pt x="2149" y="5014"/>
                </a:lnTo>
                <a:lnTo>
                  <a:pt x="2157" y="4988"/>
                </a:lnTo>
                <a:lnTo>
                  <a:pt x="2164" y="4959"/>
                </a:lnTo>
                <a:lnTo>
                  <a:pt x="2171" y="4945"/>
                </a:lnTo>
                <a:lnTo>
                  <a:pt x="2182" y="4953"/>
                </a:lnTo>
                <a:lnTo>
                  <a:pt x="2210" y="4947"/>
                </a:lnTo>
                <a:lnTo>
                  <a:pt x="2218" y="4948"/>
                </a:lnTo>
                <a:lnTo>
                  <a:pt x="2218" y="5328"/>
                </a:lnTo>
                <a:close/>
                <a:moveTo>
                  <a:pt x="2218" y="5589"/>
                </a:moveTo>
                <a:lnTo>
                  <a:pt x="2214" y="5584"/>
                </a:lnTo>
                <a:lnTo>
                  <a:pt x="2186" y="5577"/>
                </a:lnTo>
                <a:lnTo>
                  <a:pt x="2158" y="5580"/>
                </a:lnTo>
                <a:lnTo>
                  <a:pt x="2055" y="5620"/>
                </a:lnTo>
                <a:lnTo>
                  <a:pt x="2040" y="5621"/>
                </a:lnTo>
                <a:lnTo>
                  <a:pt x="2023" y="5619"/>
                </a:lnTo>
                <a:lnTo>
                  <a:pt x="2008" y="5607"/>
                </a:lnTo>
                <a:lnTo>
                  <a:pt x="2000" y="5589"/>
                </a:lnTo>
                <a:lnTo>
                  <a:pt x="1990" y="5575"/>
                </a:lnTo>
                <a:lnTo>
                  <a:pt x="1975" y="5553"/>
                </a:lnTo>
                <a:lnTo>
                  <a:pt x="1969" y="5540"/>
                </a:lnTo>
                <a:lnTo>
                  <a:pt x="1979" y="5532"/>
                </a:lnTo>
                <a:lnTo>
                  <a:pt x="1973" y="5513"/>
                </a:lnTo>
                <a:lnTo>
                  <a:pt x="1970" y="5498"/>
                </a:lnTo>
                <a:lnTo>
                  <a:pt x="1981" y="5490"/>
                </a:lnTo>
                <a:lnTo>
                  <a:pt x="2027" y="5473"/>
                </a:lnTo>
                <a:lnTo>
                  <a:pt x="2039" y="5464"/>
                </a:lnTo>
                <a:lnTo>
                  <a:pt x="2049" y="5451"/>
                </a:lnTo>
                <a:lnTo>
                  <a:pt x="2066" y="5451"/>
                </a:lnTo>
                <a:lnTo>
                  <a:pt x="2089" y="5437"/>
                </a:lnTo>
                <a:lnTo>
                  <a:pt x="2101" y="5434"/>
                </a:lnTo>
                <a:lnTo>
                  <a:pt x="2117" y="5412"/>
                </a:lnTo>
                <a:lnTo>
                  <a:pt x="2131" y="5409"/>
                </a:lnTo>
                <a:lnTo>
                  <a:pt x="2160" y="5418"/>
                </a:lnTo>
                <a:lnTo>
                  <a:pt x="2172" y="5412"/>
                </a:lnTo>
                <a:lnTo>
                  <a:pt x="2181" y="5426"/>
                </a:lnTo>
                <a:lnTo>
                  <a:pt x="2218" y="5423"/>
                </a:lnTo>
                <a:lnTo>
                  <a:pt x="2218" y="5589"/>
                </a:lnTo>
                <a:close/>
                <a:moveTo>
                  <a:pt x="2001" y="5325"/>
                </a:moveTo>
                <a:lnTo>
                  <a:pt x="2009" y="5314"/>
                </a:lnTo>
                <a:lnTo>
                  <a:pt x="2027" y="5324"/>
                </a:lnTo>
                <a:lnTo>
                  <a:pt x="2041" y="5335"/>
                </a:lnTo>
                <a:lnTo>
                  <a:pt x="2032" y="5347"/>
                </a:lnTo>
                <a:lnTo>
                  <a:pt x="2018" y="5339"/>
                </a:lnTo>
                <a:lnTo>
                  <a:pt x="1997" y="5330"/>
                </a:lnTo>
                <a:lnTo>
                  <a:pt x="1986" y="5319"/>
                </a:lnTo>
                <a:lnTo>
                  <a:pt x="2001" y="5325"/>
                </a:lnTo>
                <a:close/>
                <a:moveTo>
                  <a:pt x="1838" y="5430"/>
                </a:moveTo>
                <a:lnTo>
                  <a:pt x="1858" y="5445"/>
                </a:lnTo>
                <a:lnTo>
                  <a:pt x="1876" y="5449"/>
                </a:lnTo>
                <a:lnTo>
                  <a:pt x="1892" y="5435"/>
                </a:lnTo>
                <a:lnTo>
                  <a:pt x="1897" y="5447"/>
                </a:lnTo>
                <a:lnTo>
                  <a:pt x="1884" y="5460"/>
                </a:lnTo>
                <a:lnTo>
                  <a:pt x="1866" y="5458"/>
                </a:lnTo>
                <a:lnTo>
                  <a:pt x="1856" y="5446"/>
                </a:lnTo>
                <a:lnTo>
                  <a:pt x="1834" y="5438"/>
                </a:lnTo>
                <a:lnTo>
                  <a:pt x="1819" y="5423"/>
                </a:lnTo>
                <a:lnTo>
                  <a:pt x="1814" y="5380"/>
                </a:lnTo>
                <a:lnTo>
                  <a:pt x="1828" y="5359"/>
                </a:lnTo>
                <a:lnTo>
                  <a:pt x="1821" y="5385"/>
                </a:lnTo>
                <a:lnTo>
                  <a:pt x="1825" y="5402"/>
                </a:lnTo>
                <a:lnTo>
                  <a:pt x="1829" y="5421"/>
                </a:lnTo>
                <a:lnTo>
                  <a:pt x="1838" y="5430"/>
                </a:lnTo>
                <a:close/>
                <a:moveTo>
                  <a:pt x="1887" y="5319"/>
                </a:moveTo>
                <a:lnTo>
                  <a:pt x="1894" y="5332"/>
                </a:lnTo>
                <a:lnTo>
                  <a:pt x="1904" y="5356"/>
                </a:lnTo>
                <a:lnTo>
                  <a:pt x="1904" y="5375"/>
                </a:lnTo>
                <a:lnTo>
                  <a:pt x="1892" y="5380"/>
                </a:lnTo>
                <a:lnTo>
                  <a:pt x="1881" y="5363"/>
                </a:lnTo>
                <a:lnTo>
                  <a:pt x="1874" y="5343"/>
                </a:lnTo>
                <a:lnTo>
                  <a:pt x="1879" y="5327"/>
                </a:lnTo>
                <a:lnTo>
                  <a:pt x="1887" y="5319"/>
                </a:lnTo>
                <a:close/>
                <a:moveTo>
                  <a:pt x="1505" y="4965"/>
                </a:moveTo>
                <a:lnTo>
                  <a:pt x="1493" y="4968"/>
                </a:lnTo>
                <a:lnTo>
                  <a:pt x="1452" y="4934"/>
                </a:lnTo>
                <a:lnTo>
                  <a:pt x="1470" y="4922"/>
                </a:lnTo>
                <a:lnTo>
                  <a:pt x="1494" y="4935"/>
                </a:lnTo>
                <a:lnTo>
                  <a:pt x="1505" y="49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40" name="Freeform 339">
            <a:extLst>
              <a:ext uri="{FF2B5EF4-FFF2-40B4-BE49-F238E27FC236}">
                <a16:creationId xmlns:a16="http://schemas.microsoft.com/office/drawing/2014/main" id="{A5464C4E-09EC-AF4B-A328-CE69E853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177" y="4463986"/>
            <a:ext cx="119372" cy="132212"/>
          </a:xfrm>
          <a:custGeom>
            <a:avLst/>
            <a:gdLst>
              <a:gd name="T0" fmla="*/ 234 w 566"/>
              <a:gd name="T1" fmla="*/ 29 h 623"/>
              <a:gd name="T2" fmla="*/ 321 w 566"/>
              <a:gd name="T3" fmla="*/ 61 h 623"/>
              <a:gd name="T4" fmla="*/ 340 w 566"/>
              <a:gd name="T5" fmla="*/ 96 h 623"/>
              <a:gd name="T6" fmla="*/ 370 w 566"/>
              <a:gd name="T7" fmla="*/ 106 h 623"/>
              <a:gd name="T8" fmla="*/ 376 w 566"/>
              <a:gd name="T9" fmla="*/ 132 h 623"/>
              <a:gd name="T10" fmla="*/ 405 w 566"/>
              <a:gd name="T11" fmla="*/ 143 h 623"/>
              <a:gd name="T12" fmla="*/ 438 w 566"/>
              <a:gd name="T13" fmla="*/ 163 h 623"/>
              <a:gd name="T14" fmla="*/ 436 w 566"/>
              <a:gd name="T15" fmla="*/ 199 h 623"/>
              <a:gd name="T16" fmla="*/ 486 w 566"/>
              <a:gd name="T17" fmla="*/ 198 h 623"/>
              <a:gd name="T18" fmla="*/ 512 w 566"/>
              <a:gd name="T19" fmla="*/ 213 h 623"/>
              <a:gd name="T20" fmla="*/ 552 w 566"/>
              <a:gd name="T21" fmla="*/ 206 h 623"/>
              <a:gd name="T22" fmla="*/ 554 w 566"/>
              <a:gd name="T23" fmla="*/ 232 h 623"/>
              <a:gd name="T24" fmla="*/ 553 w 566"/>
              <a:gd name="T25" fmla="*/ 264 h 623"/>
              <a:gd name="T26" fmla="*/ 531 w 566"/>
              <a:gd name="T27" fmla="*/ 308 h 623"/>
              <a:gd name="T28" fmla="*/ 526 w 566"/>
              <a:gd name="T29" fmla="*/ 347 h 623"/>
              <a:gd name="T30" fmla="*/ 503 w 566"/>
              <a:gd name="T31" fmla="*/ 375 h 623"/>
              <a:gd name="T32" fmla="*/ 510 w 566"/>
              <a:gd name="T33" fmla="*/ 409 h 623"/>
              <a:gd name="T34" fmla="*/ 482 w 566"/>
              <a:gd name="T35" fmla="*/ 410 h 623"/>
              <a:gd name="T36" fmla="*/ 467 w 566"/>
              <a:gd name="T37" fmla="*/ 422 h 623"/>
              <a:gd name="T38" fmla="*/ 446 w 566"/>
              <a:gd name="T39" fmla="*/ 471 h 623"/>
              <a:gd name="T40" fmla="*/ 427 w 566"/>
              <a:gd name="T41" fmla="*/ 485 h 623"/>
              <a:gd name="T42" fmla="*/ 386 w 566"/>
              <a:gd name="T43" fmla="*/ 450 h 623"/>
              <a:gd name="T44" fmla="*/ 357 w 566"/>
              <a:gd name="T45" fmla="*/ 471 h 623"/>
              <a:gd name="T46" fmla="*/ 277 w 566"/>
              <a:gd name="T47" fmla="*/ 521 h 623"/>
              <a:gd name="T48" fmla="*/ 280 w 566"/>
              <a:gd name="T49" fmla="*/ 580 h 623"/>
              <a:gd name="T50" fmla="*/ 269 w 566"/>
              <a:gd name="T51" fmla="*/ 617 h 623"/>
              <a:gd name="T52" fmla="*/ 236 w 566"/>
              <a:gd name="T53" fmla="*/ 622 h 623"/>
              <a:gd name="T54" fmla="*/ 220 w 566"/>
              <a:gd name="T55" fmla="*/ 596 h 623"/>
              <a:gd name="T56" fmla="*/ 224 w 566"/>
              <a:gd name="T57" fmla="*/ 559 h 623"/>
              <a:gd name="T58" fmla="*/ 205 w 566"/>
              <a:gd name="T59" fmla="*/ 513 h 623"/>
              <a:gd name="T60" fmla="*/ 182 w 566"/>
              <a:gd name="T61" fmla="*/ 470 h 623"/>
              <a:gd name="T62" fmla="*/ 122 w 566"/>
              <a:gd name="T63" fmla="*/ 431 h 623"/>
              <a:gd name="T64" fmla="*/ 84 w 566"/>
              <a:gd name="T65" fmla="*/ 422 h 623"/>
              <a:gd name="T66" fmla="*/ 75 w 566"/>
              <a:gd name="T67" fmla="*/ 393 h 623"/>
              <a:gd name="T68" fmla="*/ 31 w 566"/>
              <a:gd name="T69" fmla="*/ 350 h 623"/>
              <a:gd name="T70" fmla="*/ 23 w 566"/>
              <a:gd name="T71" fmla="*/ 319 h 623"/>
              <a:gd name="T72" fmla="*/ 5 w 566"/>
              <a:gd name="T73" fmla="*/ 275 h 623"/>
              <a:gd name="T74" fmla="*/ 11 w 566"/>
              <a:gd name="T75" fmla="*/ 247 h 623"/>
              <a:gd name="T76" fmla="*/ 40 w 566"/>
              <a:gd name="T77" fmla="*/ 252 h 623"/>
              <a:gd name="T78" fmla="*/ 56 w 566"/>
              <a:gd name="T79" fmla="*/ 231 h 623"/>
              <a:gd name="T80" fmla="*/ 97 w 566"/>
              <a:gd name="T81" fmla="*/ 209 h 623"/>
              <a:gd name="T82" fmla="*/ 138 w 566"/>
              <a:gd name="T83" fmla="*/ 191 h 623"/>
              <a:gd name="T84" fmla="*/ 126 w 566"/>
              <a:gd name="T85" fmla="*/ 164 h 623"/>
              <a:gd name="T86" fmla="*/ 149 w 566"/>
              <a:gd name="T87" fmla="*/ 138 h 623"/>
              <a:gd name="T88" fmla="*/ 174 w 566"/>
              <a:gd name="T89" fmla="*/ 113 h 623"/>
              <a:gd name="T90" fmla="*/ 185 w 566"/>
              <a:gd name="T91" fmla="*/ 83 h 623"/>
              <a:gd name="T92" fmla="*/ 171 w 566"/>
              <a:gd name="T93" fmla="*/ 68 h 623"/>
              <a:gd name="T94" fmla="*/ 157 w 566"/>
              <a:gd name="T95" fmla="*/ 43 h 623"/>
              <a:gd name="T96" fmla="*/ 201 w 566"/>
              <a:gd name="T97" fmla="*/ 8 h 623"/>
              <a:gd name="T98" fmla="*/ 231 w 566"/>
              <a:gd name="T99" fmla="*/ 6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6" h="623">
                <a:moveTo>
                  <a:pt x="237" y="11"/>
                </a:moveTo>
                <a:lnTo>
                  <a:pt x="234" y="29"/>
                </a:lnTo>
                <a:lnTo>
                  <a:pt x="292" y="62"/>
                </a:lnTo>
                <a:lnTo>
                  <a:pt x="321" y="61"/>
                </a:lnTo>
                <a:lnTo>
                  <a:pt x="333" y="74"/>
                </a:lnTo>
                <a:lnTo>
                  <a:pt x="340" y="96"/>
                </a:lnTo>
                <a:lnTo>
                  <a:pt x="355" y="100"/>
                </a:lnTo>
                <a:lnTo>
                  <a:pt x="370" y="106"/>
                </a:lnTo>
                <a:lnTo>
                  <a:pt x="372" y="119"/>
                </a:lnTo>
                <a:lnTo>
                  <a:pt x="376" y="132"/>
                </a:lnTo>
                <a:lnTo>
                  <a:pt x="390" y="142"/>
                </a:lnTo>
                <a:lnTo>
                  <a:pt x="405" y="143"/>
                </a:lnTo>
                <a:lnTo>
                  <a:pt x="426" y="149"/>
                </a:lnTo>
                <a:lnTo>
                  <a:pt x="438" y="163"/>
                </a:lnTo>
                <a:lnTo>
                  <a:pt x="435" y="186"/>
                </a:lnTo>
                <a:lnTo>
                  <a:pt x="436" y="199"/>
                </a:lnTo>
                <a:lnTo>
                  <a:pt x="454" y="198"/>
                </a:lnTo>
                <a:lnTo>
                  <a:pt x="486" y="198"/>
                </a:lnTo>
                <a:lnTo>
                  <a:pt x="500" y="202"/>
                </a:lnTo>
                <a:lnTo>
                  <a:pt x="512" y="213"/>
                </a:lnTo>
                <a:lnTo>
                  <a:pt x="535" y="207"/>
                </a:lnTo>
                <a:lnTo>
                  <a:pt x="552" y="206"/>
                </a:lnTo>
                <a:lnTo>
                  <a:pt x="565" y="220"/>
                </a:lnTo>
                <a:lnTo>
                  <a:pt x="554" y="232"/>
                </a:lnTo>
                <a:lnTo>
                  <a:pt x="552" y="245"/>
                </a:lnTo>
                <a:lnTo>
                  <a:pt x="553" y="264"/>
                </a:lnTo>
                <a:lnTo>
                  <a:pt x="542" y="293"/>
                </a:lnTo>
                <a:lnTo>
                  <a:pt x="531" y="308"/>
                </a:lnTo>
                <a:lnTo>
                  <a:pt x="532" y="333"/>
                </a:lnTo>
                <a:lnTo>
                  <a:pt x="526" y="347"/>
                </a:lnTo>
                <a:lnTo>
                  <a:pt x="508" y="357"/>
                </a:lnTo>
                <a:lnTo>
                  <a:pt x="503" y="375"/>
                </a:lnTo>
                <a:lnTo>
                  <a:pt x="518" y="393"/>
                </a:lnTo>
                <a:lnTo>
                  <a:pt x="510" y="409"/>
                </a:lnTo>
                <a:lnTo>
                  <a:pt x="496" y="407"/>
                </a:lnTo>
                <a:lnTo>
                  <a:pt x="482" y="410"/>
                </a:lnTo>
                <a:lnTo>
                  <a:pt x="482" y="424"/>
                </a:lnTo>
                <a:lnTo>
                  <a:pt x="467" y="422"/>
                </a:lnTo>
                <a:lnTo>
                  <a:pt x="443" y="459"/>
                </a:lnTo>
                <a:lnTo>
                  <a:pt x="446" y="471"/>
                </a:lnTo>
                <a:lnTo>
                  <a:pt x="447" y="484"/>
                </a:lnTo>
                <a:lnTo>
                  <a:pt x="427" y="485"/>
                </a:lnTo>
                <a:lnTo>
                  <a:pt x="412" y="467"/>
                </a:lnTo>
                <a:lnTo>
                  <a:pt x="386" y="450"/>
                </a:lnTo>
                <a:lnTo>
                  <a:pt x="369" y="454"/>
                </a:lnTo>
                <a:lnTo>
                  <a:pt x="357" y="471"/>
                </a:lnTo>
                <a:lnTo>
                  <a:pt x="289" y="506"/>
                </a:lnTo>
                <a:lnTo>
                  <a:pt x="277" y="521"/>
                </a:lnTo>
                <a:lnTo>
                  <a:pt x="273" y="552"/>
                </a:lnTo>
                <a:lnTo>
                  <a:pt x="280" y="580"/>
                </a:lnTo>
                <a:lnTo>
                  <a:pt x="278" y="598"/>
                </a:lnTo>
                <a:lnTo>
                  <a:pt x="269" y="617"/>
                </a:lnTo>
                <a:lnTo>
                  <a:pt x="251" y="611"/>
                </a:lnTo>
                <a:lnTo>
                  <a:pt x="236" y="622"/>
                </a:lnTo>
                <a:lnTo>
                  <a:pt x="223" y="610"/>
                </a:lnTo>
                <a:lnTo>
                  <a:pt x="220" y="596"/>
                </a:lnTo>
                <a:lnTo>
                  <a:pt x="229" y="579"/>
                </a:lnTo>
                <a:lnTo>
                  <a:pt x="224" y="559"/>
                </a:lnTo>
                <a:lnTo>
                  <a:pt x="210" y="534"/>
                </a:lnTo>
                <a:lnTo>
                  <a:pt x="205" y="513"/>
                </a:lnTo>
                <a:lnTo>
                  <a:pt x="198" y="495"/>
                </a:lnTo>
                <a:lnTo>
                  <a:pt x="182" y="470"/>
                </a:lnTo>
                <a:lnTo>
                  <a:pt x="166" y="455"/>
                </a:lnTo>
                <a:lnTo>
                  <a:pt x="122" y="431"/>
                </a:lnTo>
                <a:lnTo>
                  <a:pt x="95" y="435"/>
                </a:lnTo>
                <a:lnTo>
                  <a:pt x="84" y="422"/>
                </a:lnTo>
                <a:lnTo>
                  <a:pt x="75" y="407"/>
                </a:lnTo>
                <a:lnTo>
                  <a:pt x="75" y="393"/>
                </a:lnTo>
                <a:lnTo>
                  <a:pt x="54" y="363"/>
                </a:lnTo>
                <a:lnTo>
                  <a:pt x="31" y="350"/>
                </a:lnTo>
                <a:lnTo>
                  <a:pt x="26" y="337"/>
                </a:lnTo>
                <a:lnTo>
                  <a:pt x="23" y="319"/>
                </a:lnTo>
                <a:lnTo>
                  <a:pt x="30" y="296"/>
                </a:lnTo>
                <a:lnTo>
                  <a:pt x="5" y="275"/>
                </a:lnTo>
                <a:lnTo>
                  <a:pt x="0" y="260"/>
                </a:lnTo>
                <a:lnTo>
                  <a:pt x="11" y="247"/>
                </a:lnTo>
                <a:lnTo>
                  <a:pt x="26" y="246"/>
                </a:lnTo>
                <a:lnTo>
                  <a:pt x="40" y="252"/>
                </a:lnTo>
                <a:lnTo>
                  <a:pt x="58" y="244"/>
                </a:lnTo>
                <a:lnTo>
                  <a:pt x="56" y="231"/>
                </a:lnTo>
                <a:lnTo>
                  <a:pt x="72" y="218"/>
                </a:lnTo>
                <a:lnTo>
                  <a:pt x="97" y="209"/>
                </a:lnTo>
                <a:lnTo>
                  <a:pt x="123" y="200"/>
                </a:lnTo>
                <a:lnTo>
                  <a:pt x="138" y="191"/>
                </a:lnTo>
                <a:lnTo>
                  <a:pt x="139" y="172"/>
                </a:lnTo>
                <a:lnTo>
                  <a:pt x="126" y="164"/>
                </a:lnTo>
                <a:lnTo>
                  <a:pt x="132" y="144"/>
                </a:lnTo>
                <a:lnTo>
                  <a:pt x="149" y="138"/>
                </a:lnTo>
                <a:lnTo>
                  <a:pt x="157" y="121"/>
                </a:lnTo>
                <a:lnTo>
                  <a:pt x="174" y="113"/>
                </a:lnTo>
                <a:lnTo>
                  <a:pt x="180" y="99"/>
                </a:lnTo>
                <a:lnTo>
                  <a:pt x="185" y="83"/>
                </a:lnTo>
                <a:lnTo>
                  <a:pt x="182" y="71"/>
                </a:lnTo>
                <a:lnTo>
                  <a:pt x="171" y="68"/>
                </a:lnTo>
                <a:lnTo>
                  <a:pt x="164" y="56"/>
                </a:lnTo>
                <a:lnTo>
                  <a:pt x="157" y="43"/>
                </a:lnTo>
                <a:lnTo>
                  <a:pt x="171" y="33"/>
                </a:lnTo>
                <a:lnTo>
                  <a:pt x="201" y="8"/>
                </a:lnTo>
                <a:lnTo>
                  <a:pt x="216" y="0"/>
                </a:lnTo>
                <a:lnTo>
                  <a:pt x="231" y="6"/>
                </a:lnTo>
                <a:lnTo>
                  <a:pt x="237" y="11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41" name="Freeform 340">
            <a:extLst>
              <a:ext uri="{FF2B5EF4-FFF2-40B4-BE49-F238E27FC236}">
                <a16:creationId xmlns:a16="http://schemas.microsoft.com/office/drawing/2014/main" id="{EE17A4D2-C13A-EA41-B1BC-041728488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255" y="4964704"/>
            <a:ext cx="85139" cy="172532"/>
          </a:xfrm>
          <a:custGeom>
            <a:avLst/>
            <a:gdLst>
              <a:gd name="T0" fmla="*/ 266 w 382"/>
              <a:gd name="T1" fmla="*/ 12 h 812"/>
              <a:gd name="T2" fmla="*/ 259 w 382"/>
              <a:gd name="T3" fmla="*/ 26 h 812"/>
              <a:gd name="T4" fmla="*/ 250 w 382"/>
              <a:gd name="T5" fmla="*/ 61 h 812"/>
              <a:gd name="T6" fmla="*/ 273 w 382"/>
              <a:gd name="T7" fmla="*/ 66 h 812"/>
              <a:gd name="T8" fmla="*/ 297 w 382"/>
              <a:gd name="T9" fmla="*/ 74 h 812"/>
              <a:gd name="T10" fmla="*/ 331 w 382"/>
              <a:gd name="T11" fmla="*/ 85 h 812"/>
              <a:gd name="T12" fmla="*/ 338 w 382"/>
              <a:gd name="T13" fmla="*/ 114 h 812"/>
              <a:gd name="T14" fmla="*/ 363 w 382"/>
              <a:gd name="T15" fmla="*/ 138 h 812"/>
              <a:gd name="T16" fmla="*/ 381 w 382"/>
              <a:gd name="T17" fmla="*/ 161 h 812"/>
              <a:gd name="T18" fmla="*/ 374 w 382"/>
              <a:gd name="T19" fmla="*/ 195 h 812"/>
              <a:gd name="T20" fmla="*/ 358 w 382"/>
              <a:gd name="T21" fmla="*/ 232 h 812"/>
              <a:gd name="T22" fmla="*/ 330 w 382"/>
              <a:gd name="T23" fmla="*/ 255 h 812"/>
              <a:gd name="T24" fmla="*/ 313 w 382"/>
              <a:gd name="T25" fmla="*/ 291 h 812"/>
              <a:gd name="T26" fmla="*/ 305 w 382"/>
              <a:gd name="T27" fmla="*/ 327 h 812"/>
              <a:gd name="T28" fmla="*/ 339 w 382"/>
              <a:gd name="T29" fmla="*/ 335 h 812"/>
              <a:gd name="T30" fmla="*/ 326 w 382"/>
              <a:gd name="T31" fmla="*/ 357 h 812"/>
              <a:gd name="T32" fmla="*/ 291 w 382"/>
              <a:gd name="T33" fmla="*/ 365 h 812"/>
              <a:gd name="T34" fmla="*/ 258 w 382"/>
              <a:gd name="T35" fmla="*/ 380 h 812"/>
              <a:gd name="T36" fmla="*/ 237 w 382"/>
              <a:gd name="T37" fmla="*/ 409 h 812"/>
              <a:gd name="T38" fmla="*/ 220 w 382"/>
              <a:gd name="T39" fmla="*/ 450 h 812"/>
              <a:gd name="T40" fmla="*/ 219 w 382"/>
              <a:gd name="T41" fmla="*/ 482 h 812"/>
              <a:gd name="T42" fmla="*/ 262 w 382"/>
              <a:gd name="T43" fmla="*/ 486 h 812"/>
              <a:gd name="T44" fmla="*/ 258 w 382"/>
              <a:gd name="T45" fmla="*/ 513 h 812"/>
              <a:gd name="T46" fmla="*/ 241 w 382"/>
              <a:gd name="T47" fmla="*/ 542 h 812"/>
              <a:gd name="T48" fmla="*/ 213 w 382"/>
              <a:gd name="T49" fmla="*/ 591 h 812"/>
              <a:gd name="T50" fmla="*/ 195 w 382"/>
              <a:gd name="T51" fmla="*/ 633 h 812"/>
              <a:gd name="T52" fmla="*/ 170 w 382"/>
              <a:gd name="T53" fmla="*/ 660 h 812"/>
              <a:gd name="T54" fmla="*/ 157 w 382"/>
              <a:gd name="T55" fmla="*/ 687 h 812"/>
              <a:gd name="T56" fmla="*/ 130 w 382"/>
              <a:gd name="T57" fmla="*/ 695 h 812"/>
              <a:gd name="T58" fmla="*/ 135 w 382"/>
              <a:gd name="T59" fmla="*/ 745 h 812"/>
              <a:gd name="T60" fmla="*/ 106 w 382"/>
              <a:gd name="T61" fmla="*/ 784 h 812"/>
              <a:gd name="T62" fmla="*/ 71 w 382"/>
              <a:gd name="T63" fmla="*/ 786 h 812"/>
              <a:gd name="T64" fmla="*/ 30 w 382"/>
              <a:gd name="T65" fmla="*/ 802 h 812"/>
              <a:gd name="T66" fmla="*/ 0 w 382"/>
              <a:gd name="T67" fmla="*/ 795 h 812"/>
              <a:gd name="T68" fmla="*/ 19 w 382"/>
              <a:gd name="T69" fmla="*/ 742 h 812"/>
              <a:gd name="T70" fmla="*/ 13 w 382"/>
              <a:gd name="T71" fmla="*/ 713 h 812"/>
              <a:gd name="T72" fmla="*/ 13 w 382"/>
              <a:gd name="T73" fmla="*/ 666 h 812"/>
              <a:gd name="T74" fmla="*/ 29 w 382"/>
              <a:gd name="T75" fmla="*/ 617 h 812"/>
              <a:gd name="T76" fmla="*/ 37 w 382"/>
              <a:gd name="T77" fmla="*/ 544 h 812"/>
              <a:gd name="T78" fmla="*/ 44 w 382"/>
              <a:gd name="T79" fmla="*/ 467 h 812"/>
              <a:gd name="T80" fmla="*/ 30 w 382"/>
              <a:gd name="T81" fmla="*/ 428 h 812"/>
              <a:gd name="T82" fmla="*/ 60 w 382"/>
              <a:gd name="T83" fmla="*/ 415 h 812"/>
              <a:gd name="T84" fmla="*/ 68 w 382"/>
              <a:gd name="T85" fmla="*/ 377 h 812"/>
              <a:gd name="T86" fmla="*/ 67 w 382"/>
              <a:gd name="T87" fmla="*/ 350 h 812"/>
              <a:gd name="T88" fmla="*/ 64 w 382"/>
              <a:gd name="T89" fmla="*/ 315 h 812"/>
              <a:gd name="T90" fmla="*/ 47 w 382"/>
              <a:gd name="T91" fmla="*/ 284 h 812"/>
              <a:gd name="T92" fmla="*/ 46 w 382"/>
              <a:gd name="T93" fmla="*/ 246 h 812"/>
              <a:gd name="T94" fmla="*/ 64 w 382"/>
              <a:gd name="T95" fmla="*/ 201 h 812"/>
              <a:gd name="T96" fmla="*/ 77 w 382"/>
              <a:gd name="T97" fmla="*/ 155 h 812"/>
              <a:gd name="T98" fmla="*/ 121 w 382"/>
              <a:gd name="T99" fmla="*/ 111 h 812"/>
              <a:gd name="T100" fmla="*/ 123 w 382"/>
              <a:gd name="T101" fmla="*/ 74 h 812"/>
              <a:gd name="T102" fmla="*/ 135 w 382"/>
              <a:gd name="T103" fmla="*/ 56 h 812"/>
              <a:gd name="T104" fmla="*/ 176 w 382"/>
              <a:gd name="T105" fmla="*/ 43 h 812"/>
              <a:gd name="T106" fmla="*/ 213 w 382"/>
              <a:gd name="T107" fmla="*/ 29 h 812"/>
              <a:gd name="T108" fmla="*/ 227 w 382"/>
              <a:gd name="T109" fmla="*/ 0 h 812"/>
              <a:gd name="T110" fmla="*/ 248 w 382"/>
              <a:gd name="T111" fmla="*/ 15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2" h="812">
                <a:moveTo>
                  <a:pt x="248" y="15"/>
                </a:moveTo>
                <a:lnTo>
                  <a:pt x="266" y="12"/>
                </a:lnTo>
                <a:lnTo>
                  <a:pt x="274" y="23"/>
                </a:lnTo>
                <a:lnTo>
                  <a:pt x="259" y="26"/>
                </a:lnTo>
                <a:lnTo>
                  <a:pt x="263" y="45"/>
                </a:lnTo>
                <a:lnTo>
                  <a:pt x="250" y="61"/>
                </a:lnTo>
                <a:lnTo>
                  <a:pt x="253" y="76"/>
                </a:lnTo>
                <a:lnTo>
                  <a:pt x="273" y="66"/>
                </a:lnTo>
                <a:lnTo>
                  <a:pt x="288" y="64"/>
                </a:lnTo>
                <a:lnTo>
                  <a:pt x="297" y="74"/>
                </a:lnTo>
                <a:lnTo>
                  <a:pt x="316" y="81"/>
                </a:lnTo>
                <a:lnTo>
                  <a:pt x="331" y="85"/>
                </a:lnTo>
                <a:lnTo>
                  <a:pt x="333" y="100"/>
                </a:lnTo>
                <a:lnTo>
                  <a:pt x="338" y="114"/>
                </a:lnTo>
                <a:lnTo>
                  <a:pt x="353" y="124"/>
                </a:lnTo>
                <a:lnTo>
                  <a:pt x="363" y="138"/>
                </a:lnTo>
                <a:lnTo>
                  <a:pt x="366" y="151"/>
                </a:lnTo>
                <a:lnTo>
                  <a:pt x="381" y="161"/>
                </a:lnTo>
                <a:lnTo>
                  <a:pt x="378" y="179"/>
                </a:lnTo>
                <a:lnTo>
                  <a:pt x="374" y="195"/>
                </a:lnTo>
                <a:lnTo>
                  <a:pt x="362" y="214"/>
                </a:lnTo>
                <a:lnTo>
                  <a:pt x="358" y="232"/>
                </a:lnTo>
                <a:lnTo>
                  <a:pt x="349" y="248"/>
                </a:lnTo>
                <a:lnTo>
                  <a:pt x="330" y="255"/>
                </a:lnTo>
                <a:lnTo>
                  <a:pt x="323" y="275"/>
                </a:lnTo>
                <a:lnTo>
                  <a:pt x="313" y="291"/>
                </a:lnTo>
                <a:lnTo>
                  <a:pt x="308" y="309"/>
                </a:lnTo>
                <a:lnTo>
                  <a:pt x="305" y="327"/>
                </a:lnTo>
                <a:lnTo>
                  <a:pt x="325" y="337"/>
                </a:lnTo>
                <a:lnTo>
                  <a:pt x="339" y="335"/>
                </a:lnTo>
                <a:lnTo>
                  <a:pt x="349" y="345"/>
                </a:lnTo>
                <a:lnTo>
                  <a:pt x="326" y="357"/>
                </a:lnTo>
                <a:lnTo>
                  <a:pt x="306" y="354"/>
                </a:lnTo>
                <a:lnTo>
                  <a:pt x="291" y="365"/>
                </a:lnTo>
                <a:lnTo>
                  <a:pt x="280" y="373"/>
                </a:lnTo>
                <a:lnTo>
                  <a:pt x="258" y="380"/>
                </a:lnTo>
                <a:lnTo>
                  <a:pt x="246" y="389"/>
                </a:lnTo>
                <a:lnTo>
                  <a:pt x="237" y="409"/>
                </a:lnTo>
                <a:lnTo>
                  <a:pt x="226" y="432"/>
                </a:lnTo>
                <a:lnTo>
                  <a:pt x="220" y="450"/>
                </a:lnTo>
                <a:lnTo>
                  <a:pt x="223" y="465"/>
                </a:lnTo>
                <a:lnTo>
                  <a:pt x="219" y="482"/>
                </a:lnTo>
                <a:lnTo>
                  <a:pt x="241" y="484"/>
                </a:lnTo>
                <a:lnTo>
                  <a:pt x="262" y="486"/>
                </a:lnTo>
                <a:lnTo>
                  <a:pt x="267" y="499"/>
                </a:lnTo>
                <a:lnTo>
                  <a:pt x="258" y="513"/>
                </a:lnTo>
                <a:lnTo>
                  <a:pt x="244" y="522"/>
                </a:lnTo>
                <a:lnTo>
                  <a:pt x="241" y="542"/>
                </a:lnTo>
                <a:lnTo>
                  <a:pt x="240" y="556"/>
                </a:lnTo>
                <a:lnTo>
                  <a:pt x="213" y="591"/>
                </a:lnTo>
                <a:lnTo>
                  <a:pt x="206" y="616"/>
                </a:lnTo>
                <a:lnTo>
                  <a:pt x="195" y="633"/>
                </a:lnTo>
                <a:lnTo>
                  <a:pt x="180" y="641"/>
                </a:lnTo>
                <a:lnTo>
                  <a:pt x="170" y="660"/>
                </a:lnTo>
                <a:lnTo>
                  <a:pt x="156" y="674"/>
                </a:lnTo>
                <a:lnTo>
                  <a:pt x="157" y="687"/>
                </a:lnTo>
                <a:lnTo>
                  <a:pt x="139" y="677"/>
                </a:lnTo>
                <a:lnTo>
                  <a:pt x="130" y="695"/>
                </a:lnTo>
                <a:lnTo>
                  <a:pt x="135" y="726"/>
                </a:lnTo>
                <a:lnTo>
                  <a:pt x="135" y="745"/>
                </a:lnTo>
                <a:lnTo>
                  <a:pt x="132" y="766"/>
                </a:lnTo>
                <a:lnTo>
                  <a:pt x="106" y="784"/>
                </a:lnTo>
                <a:lnTo>
                  <a:pt x="89" y="796"/>
                </a:lnTo>
                <a:lnTo>
                  <a:pt x="71" y="786"/>
                </a:lnTo>
                <a:lnTo>
                  <a:pt x="46" y="794"/>
                </a:lnTo>
                <a:lnTo>
                  <a:pt x="30" y="802"/>
                </a:lnTo>
                <a:lnTo>
                  <a:pt x="0" y="811"/>
                </a:lnTo>
                <a:lnTo>
                  <a:pt x="0" y="795"/>
                </a:lnTo>
                <a:lnTo>
                  <a:pt x="11" y="779"/>
                </a:lnTo>
                <a:lnTo>
                  <a:pt x="19" y="742"/>
                </a:lnTo>
                <a:lnTo>
                  <a:pt x="17" y="729"/>
                </a:lnTo>
                <a:lnTo>
                  <a:pt x="13" y="713"/>
                </a:lnTo>
                <a:lnTo>
                  <a:pt x="17" y="683"/>
                </a:lnTo>
                <a:lnTo>
                  <a:pt x="13" y="666"/>
                </a:lnTo>
                <a:lnTo>
                  <a:pt x="17" y="648"/>
                </a:lnTo>
                <a:lnTo>
                  <a:pt x="29" y="617"/>
                </a:lnTo>
                <a:lnTo>
                  <a:pt x="36" y="591"/>
                </a:lnTo>
                <a:lnTo>
                  <a:pt x="37" y="544"/>
                </a:lnTo>
                <a:lnTo>
                  <a:pt x="37" y="517"/>
                </a:lnTo>
                <a:lnTo>
                  <a:pt x="44" y="467"/>
                </a:lnTo>
                <a:lnTo>
                  <a:pt x="38" y="439"/>
                </a:lnTo>
                <a:lnTo>
                  <a:pt x="30" y="428"/>
                </a:lnTo>
                <a:lnTo>
                  <a:pt x="43" y="421"/>
                </a:lnTo>
                <a:lnTo>
                  <a:pt x="60" y="415"/>
                </a:lnTo>
                <a:lnTo>
                  <a:pt x="67" y="399"/>
                </a:lnTo>
                <a:lnTo>
                  <a:pt x="68" y="377"/>
                </a:lnTo>
                <a:lnTo>
                  <a:pt x="74" y="361"/>
                </a:lnTo>
                <a:lnTo>
                  <a:pt x="67" y="350"/>
                </a:lnTo>
                <a:lnTo>
                  <a:pt x="67" y="330"/>
                </a:lnTo>
                <a:lnTo>
                  <a:pt x="64" y="315"/>
                </a:lnTo>
                <a:lnTo>
                  <a:pt x="55" y="304"/>
                </a:lnTo>
                <a:lnTo>
                  <a:pt x="47" y="284"/>
                </a:lnTo>
                <a:lnTo>
                  <a:pt x="48" y="259"/>
                </a:lnTo>
                <a:lnTo>
                  <a:pt x="46" y="246"/>
                </a:lnTo>
                <a:lnTo>
                  <a:pt x="53" y="223"/>
                </a:lnTo>
                <a:lnTo>
                  <a:pt x="64" y="201"/>
                </a:lnTo>
                <a:lnTo>
                  <a:pt x="83" y="173"/>
                </a:lnTo>
                <a:lnTo>
                  <a:pt x="77" y="155"/>
                </a:lnTo>
                <a:lnTo>
                  <a:pt x="108" y="135"/>
                </a:lnTo>
                <a:lnTo>
                  <a:pt x="121" y="111"/>
                </a:lnTo>
                <a:lnTo>
                  <a:pt x="128" y="93"/>
                </a:lnTo>
                <a:lnTo>
                  <a:pt x="123" y="74"/>
                </a:lnTo>
                <a:lnTo>
                  <a:pt x="115" y="59"/>
                </a:lnTo>
                <a:lnTo>
                  <a:pt x="135" y="56"/>
                </a:lnTo>
                <a:lnTo>
                  <a:pt x="152" y="49"/>
                </a:lnTo>
                <a:lnTo>
                  <a:pt x="176" y="43"/>
                </a:lnTo>
                <a:lnTo>
                  <a:pt x="190" y="38"/>
                </a:lnTo>
                <a:lnTo>
                  <a:pt x="213" y="29"/>
                </a:lnTo>
                <a:lnTo>
                  <a:pt x="215" y="9"/>
                </a:lnTo>
                <a:lnTo>
                  <a:pt x="227" y="0"/>
                </a:lnTo>
                <a:lnTo>
                  <a:pt x="239" y="11"/>
                </a:lnTo>
                <a:lnTo>
                  <a:pt x="248" y="15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42" name="Freeform 341">
            <a:extLst>
              <a:ext uri="{FF2B5EF4-FFF2-40B4-BE49-F238E27FC236}">
                <a16:creationId xmlns:a16="http://schemas.microsoft.com/office/drawing/2014/main" id="{8F034B4F-FACE-6A49-9FFF-A8CB67AA9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076" y="4530559"/>
            <a:ext cx="178398" cy="153779"/>
          </a:xfrm>
          <a:custGeom>
            <a:avLst/>
            <a:gdLst>
              <a:gd name="T0" fmla="*/ 605 w 826"/>
              <a:gd name="T1" fmla="*/ 57 h 723"/>
              <a:gd name="T2" fmla="*/ 626 w 826"/>
              <a:gd name="T3" fmla="*/ 76 h 723"/>
              <a:gd name="T4" fmla="*/ 671 w 826"/>
              <a:gd name="T5" fmla="*/ 104 h 723"/>
              <a:gd name="T6" fmla="*/ 703 w 826"/>
              <a:gd name="T7" fmla="*/ 113 h 723"/>
              <a:gd name="T8" fmla="*/ 740 w 826"/>
              <a:gd name="T9" fmla="*/ 118 h 723"/>
              <a:gd name="T10" fmla="*/ 757 w 826"/>
              <a:gd name="T11" fmla="*/ 149 h 723"/>
              <a:gd name="T12" fmla="*/ 770 w 826"/>
              <a:gd name="T13" fmla="*/ 181 h 723"/>
              <a:gd name="T14" fmla="*/ 795 w 826"/>
              <a:gd name="T15" fmla="*/ 219 h 723"/>
              <a:gd name="T16" fmla="*/ 822 w 826"/>
              <a:gd name="T17" fmla="*/ 241 h 723"/>
              <a:gd name="T18" fmla="*/ 806 w 826"/>
              <a:gd name="T19" fmla="*/ 279 h 723"/>
              <a:gd name="T20" fmla="*/ 812 w 826"/>
              <a:gd name="T21" fmla="*/ 308 h 723"/>
              <a:gd name="T22" fmla="*/ 820 w 826"/>
              <a:gd name="T23" fmla="*/ 357 h 723"/>
              <a:gd name="T24" fmla="*/ 825 w 826"/>
              <a:gd name="T25" fmla="*/ 394 h 723"/>
              <a:gd name="T26" fmla="*/ 788 w 826"/>
              <a:gd name="T27" fmla="*/ 413 h 723"/>
              <a:gd name="T28" fmla="*/ 764 w 826"/>
              <a:gd name="T29" fmla="*/ 442 h 723"/>
              <a:gd name="T30" fmla="*/ 768 w 826"/>
              <a:gd name="T31" fmla="*/ 494 h 723"/>
              <a:gd name="T32" fmla="*/ 735 w 826"/>
              <a:gd name="T33" fmla="*/ 495 h 723"/>
              <a:gd name="T34" fmla="*/ 720 w 826"/>
              <a:gd name="T35" fmla="*/ 523 h 723"/>
              <a:gd name="T36" fmla="*/ 686 w 826"/>
              <a:gd name="T37" fmla="*/ 531 h 723"/>
              <a:gd name="T38" fmla="*/ 657 w 826"/>
              <a:gd name="T39" fmla="*/ 527 h 723"/>
              <a:gd name="T40" fmla="*/ 633 w 826"/>
              <a:gd name="T41" fmla="*/ 533 h 723"/>
              <a:gd name="T42" fmla="*/ 604 w 826"/>
              <a:gd name="T43" fmla="*/ 524 h 723"/>
              <a:gd name="T44" fmla="*/ 573 w 826"/>
              <a:gd name="T45" fmla="*/ 544 h 723"/>
              <a:gd name="T46" fmla="*/ 521 w 826"/>
              <a:gd name="T47" fmla="*/ 553 h 723"/>
              <a:gd name="T48" fmla="*/ 502 w 826"/>
              <a:gd name="T49" fmla="*/ 584 h 723"/>
              <a:gd name="T50" fmla="*/ 474 w 826"/>
              <a:gd name="T51" fmla="*/ 627 h 723"/>
              <a:gd name="T52" fmla="*/ 459 w 826"/>
              <a:gd name="T53" fmla="*/ 654 h 723"/>
              <a:gd name="T54" fmla="*/ 431 w 826"/>
              <a:gd name="T55" fmla="*/ 669 h 723"/>
              <a:gd name="T56" fmla="*/ 402 w 826"/>
              <a:gd name="T57" fmla="*/ 684 h 723"/>
              <a:gd name="T58" fmla="*/ 359 w 826"/>
              <a:gd name="T59" fmla="*/ 673 h 723"/>
              <a:gd name="T60" fmla="*/ 333 w 826"/>
              <a:gd name="T61" fmla="*/ 693 h 723"/>
              <a:gd name="T62" fmla="*/ 288 w 826"/>
              <a:gd name="T63" fmla="*/ 702 h 723"/>
              <a:gd name="T64" fmla="*/ 209 w 826"/>
              <a:gd name="T65" fmla="*/ 722 h 723"/>
              <a:gd name="T66" fmla="*/ 180 w 826"/>
              <a:gd name="T67" fmla="*/ 696 h 723"/>
              <a:gd name="T68" fmla="*/ 146 w 826"/>
              <a:gd name="T69" fmla="*/ 709 h 723"/>
              <a:gd name="T70" fmla="*/ 117 w 826"/>
              <a:gd name="T71" fmla="*/ 697 h 723"/>
              <a:gd name="T72" fmla="*/ 98 w 826"/>
              <a:gd name="T73" fmla="*/ 646 h 723"/>
              <a:gd name="T74" fmla="*/ 67 w 826"/>
              <a:gd name="T75" fmla="*/ 635 h 723"/>
              <a:gd name="T76" fmla="*/ 54 w 826"/>
              <a:gd name="T77" fmla="*/ 603 h 723"/>
              <a:gd name="T78" fmla="*/ 25 w 826"/>
              <a:gd name="T79" fmla="*/ 555 h 723"/>
              <a:gd name="T80" fmla="*/ 35 w 826"/>
              <a:gd name="T81" fmla="*/ 524 h 723"/>
              <a:gd name="T82" fmla="*/ 31 w 826"/>
              <a:gd name="T83" fmla="*/ 494 h 723"/>
              <a:gd name="T84" fmla="*/ 7 w 826"/>
              <a:gd name="T85" fmla="*/ 469 h 723"/>
              <a:gd name="T86" fmla="*/ 14 w 826"/>
              <a:gd name="T87" fmla="*/ 438 h 723"/>
              <a:gd name="T88" fmla="*/ 16 w 826"/>
              <a:gd name="T89" fmla="*/ 401 h 723"/>
              <a:gd name="T90" fmla="*/ 11 w 826"/>
              <a:gd name="T91" fmla="*/ 346 h 723"/>
              <a:gd name="T92" fmla="*/ 12 w 826"/>
              <a:gd name="T93" fmla="*/ 304 h 723"/>
              <a:gd name="T94" fmla="*/ 40 w 826"/>
              <a:gd name="T95" fmla="*/ 303 h 723"/>
              <a:gd name="T96" fmla="*/ 71 w 826"/>
              <a:gd name="T97" fmla="*/ 294 h 723"/>
              <a:gd name="T98" fmla="*/ 71 w 826"/>
              <a:gd name="T99" fmla="*/ 248 h 723"/>
              <a:gd name="T100" fmla="*/ 78 w 826"/>
              <a:gd name="T101" fmla="*/ 198 h 723"/>
              <a:gd name="T102" fmla="*/ 166 w 826"/>
              <a:gd name="T103" fmla="*/ 139 h 723"/>
              <a:gd name="T104" fmla="*/ 196 w 826"/>
              <a:gd name="T105" fmla="*/ 142 h 723"/>
              <a:gd name="T106" fmla="*/ 241 w 826"/>
              <a:gd name="T107" fmla="*/ 170 h 723"/>
              <a:gd name="T108" fmla="*/ 240 w 826"/>
              <a:gd name="T109" fmla="*/ 144 h 723"/>
              <a:gd name="T110" fmla="*/ 275 w 826"/>
              <a:gd name="T111" fmla="*/ 110 h 723"/>
              <a:gd name="T112" fmla="*/ 293 w 826"/>
              <a:gd name="T113" fmla="*/ 92 h 723"/>
              <a:gd name="T114" fmla="*/ 320 w 826"/>
              <a:gd name="T115" fmla="*/ 89 h 723"/>
              <a:gd name="T116" fmla="*/ 357 w 826"/>
              <a:gd name="T117" fmla="*/ 88 h 723"/>
              <a:gd name="T118" fmla="*/ 417 w 826"/>
              <a:gd name="T119" fmla="*/ 46 h 723"/>
              <a:gd name="T120" fmla="*/ 455 w 826"/>
              <a:gd name="T121" fmla="*/ 38 h 723"/>
              <a:gd name="T122" fmla="*/ 529 w 826"/>
              <a:gd name="T123" fmla="*/ 10 h 723"/>
              <a:gd name="T124" fmla="*/ 549 w 826"/>
              <a:gd name="T125" fmla="*/ 16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26" h="723">
                <a:moveTo>
                  <a:pt x="567" y="19"/>
                </a:moveTo>
                <a:lnTo>
                  <a:pt x="605" y="57"/>
                </a:lnTo>
                <a:lnTo>
                  <a:pt x="619" y="64"/>
                </a:lnTo>
                <a:lnTo>
                  <a:pt x="626" y="76"/>
                </a:lnTo>
                <a:lnTo>
                  <a:pt x="640" y="89"/>
                </a:lnTo>
                <a:lnTo>
                  <a:pt x="671" y="104"/>
                </a:lnTo>
                <a:lnTo>
                  <a:pt x="691" y="111"/>
                </a:lnTo>
                <a:lnTo>
                  <a:pt x="703" y="113"/>
                </a:lnTo>
                <a:lnTo>
                  <a:pt x="722" y="113"/>
                </a:lnTo>
                <a:lnTo>
                  <a:pt x="740" y="118"/>
                </a:lnTo>
                <a:lnTo>
                  <a:pt x="750" y="131"/>
                </a:lnTo>
                <a:lnTo>
                  <a:pt x="757" y="149"/>
                </a:lnTo>
                <a:lnTo>
                  <a:pt x="767" y="168"/>
                </a:lnTo>
                <a:lnTo>
                  <a:pt x="770" y="181"/>
                </a:lnTo>
                <a:lnTo>
                  <a:pt x="786" y="204"/>
                </a:lnTo>
                <a:lnTo>
                  <a:pt x="795" y="219"/>
                </a:lnTo>
                <a:lnTo>
                  <a:pt x="809" y="222"/>
                </a:lnTo>
                <a:lnTo>
                  <a:pt x="822" y="241"/>
                </a:lnTo>
                <a:lnTo>
                  <a:pt x="815" y="264"/>
                </a:lnTo>
                <a:lnTo>
                  <a:pt x="806" y="279"/>
                </a:lnTo>
                <a:lnTo>
                  <a:pt x="806" y="296"/>
                </a:lnTo>
                <a:lnTo>
                  <a:pt x="812" y="308"/>
                </a:lnTo>
                <a:lnTo>
                  <a:pt x="813" y="321"/>
                </a:lnTo>
                <a:lnTo>
                  <a:pt x="820" y="357"/>
                </a:lnTo>
                <a:lnTo>
                  <a:pt x="820" y="374"/>
                </a:lnTo>
                <a:lnTo>
                  <a:pt x="825" y="394"/>
                </a:lnTo>
                <a:lnTo>
                  <a:pt x="819" y="410"/>
                </a:lnTo>
                <a:lnTo>
                  <a:pt x="788" y="413"/>
                </a:lnTo>
                <a:lnTo>
                  <a:pt x="774" y="418"/>
                </a:lnTo>
                <a:lnTo>
                  <a:pt x="764" y="442"/>
                </a:lnTo>
                <a:lnTo>
                  <a:pt x="769" y="477"/>
                </a:lnTo>
                <a:lnTo>
                  <a:pt x="768" y="494"/>
                </a:lnTo>
                <a:lnTo>
                  <a:pt x="751" y="501"/>
                </a:lnTo>
                <a:lnTo>
                  <a:pt x="735" y="495"/>
                </a:lnTo>
                <a:lnTo>
                  <a:pt x="731" y="513"/>
                </a:lnTo>
                <a:lnTo>
                  <a:pt x="720" y="523"/>
                </a:lnTo>
                <a:lnTo>
                  <a:pt x="702" y="524"/>
                </a:lnTo>
                <a:lnTo>
                  <a:pt x="686" y="531"/>
                </a:lnTo>
                <a:lnTo>
                  <a:pt x="672" y="533"/>
                </a:lnTo>
                <a:lnTo>
                  <a:pt x="657" y="527"/>
                </a:lnTo>
                <a:lnTo>
                  <a:pt x="644" y="531"/>
                </a:lnTo>
                <a:lnTo>
                  <a:pt x="633" y="533"/>
                </a:lnTo>
                <a:lnTo>
                  <a:pt x="617" y="526"/>
                </a:lnTo>
                <a:lnTo>
                  <a:pt x="604" y="524"/>
                </a:lnTo>
                <a:lnTo>
                  <a:pt x="590" y="526"/>
                </a:lnTo>
                <a:lnTo>
                  <a:pt x="573" y="544"/>
                </a:lnTo>
                <a:lnTo>
                  <a:pt x="552" y="542"/>
                </a:lnTo>
                <a:lnTo>
                  <a:pt x="521" y="553"/>
                </a:lnTo>
                <a:lnTo>
                  <a:pt x="505" y="568"/>
                </a:lnTo>
                <a:lnTo>
                  <a:pt x="502" y="584"/>
                </a:lnTo>
                <a:lnTo>
                  <a:pt x="489" y="608"/>
                </a:lnTo>
                <a:lnTo>
                  <a:pt x="474" y="627"/>
                </a:lnTo>
                <a:lnTo>
                  <a:pt x="472" y="640"/>
                </a:lnTo>
                <a:lnTo>
                  <a:pt x="459" y="654"/>
                </a:lnTo>
                <a:lnTo>
                  <a:pt x="442" y="652"/>
                </a:lnTo>
                <a:lnTo>
                  <a:pt x="431" y="669"/>
                </a:lnTo>
                <a:lnTo>
                  <a:pt x="414" y="682"/>
                </a:lnTo>
                <a:lnTo>
                  <a:pt x="402" y="684"/>
                </a:lnTo>
                <a:lnTo>
                  <a:pt x="385" y="673"/>
                </a:lnTo>
                <a:lnTo>
                  <a:pt x="359" y="673"/>
                </a:lnTo>
                <a:lnTo>
                  <a:pt x="343" y="679"/>
                </a:lnTo>
                <a:lnTo>
                  <a:pt x="333" y="693"/>
                </a:lnTo>
                <a:lnTo>
                  <a:pt x="318" y="701"/>
                </a:lnTo>
                <a:lnTo>
                  <a:pt x="288" y="702"/>
                </a:lnTo>
                <a:lnTo>
                  <a:pt x="258" y="713"/>
                </a:lnTo>
                <a:lnTo>
                  <a:pt x="209" y="722"/>
                </a:lnTo>
                <a:lnTo>
                  <a:pt x="204" y="703"/>
                </a:lnTo>
                <a:lnTo>
                  <a:pt x="180" y="696"/>
                </a:lnTo>
                <a:lnTo>
                  <a:pt x="162" y="696"/>
                </a:lnTo>
                <a:lnTo>
                  <a:pt x="146" y="709"/>
                </a:lnTo>
                <a:lnTo>
                  <a:pt x="132" y="712"/>
                </a:lnTo>
                <a:lnTo>
                  <a:pt x="117" y="697"/>
                </a:lnTo>
                <a:lnTo>
                  <a:pt x="108" y="673"/>
                </a:lnTo>
                <a:lnTo>
                  <a:pt x="98" y="646"/>
                </a:lnTo>
                <a:lnTo>
                  <a:pt x="81" y="638"/>
                </a:lnTo>
                <a:lnTo>
                  <a:pt x="67" y="635"/>
                </a:lnTo>
                <a:lnTo>
                  <a:pt x="63" y="622"/>
                </a:lnTo>
                <a:lnTo>
                  <a:pt x="54" y="603"/>
                </a:lnTo>
                <a:lnTo>
                  <a:pt x="39" y="587"/>
                </a:lnTo>
                <a:lnTo>
                  <a:pt x="25" y="555"/>
                </a:lnTo>
                <a:lnTo>
                  <a:pt x="22" y="541"/>
                </a:lnTo>
                <a:lnTo>
                  <a:pt x="35" y="524"/>
                </a:lnTo>
                <a:lnTo>
                  <a:pt x="38" y="509"/>
                </a:lnTo>
                <a:lnTo>
                  <a:pt x="31" y="494"/>
                </a:lnTo>
                <a:lnTo>
                  <a:pt x="17" y="481"/>
                </a:lnTo>
                <a:lnTo>
                  <a:pt x="7" y="469"/>
                </a:lnTo>
                <a:lnTo>
                  <a:pt x="0" y="449"/>
                </a:lnTo>
                <a:lnTo>
                  <a:pt x="14" y="438"/>
                </a:lnTo>
                <a:lnTo>
                  <a:pt x="24" y="429"/>
                </a:lnTo>
                <a:lnTo>
                  <a:pt x="16" y="401"/>
                </a:lnTo>
                <a:lnTo>
                  <a:pt x="6" y="361"/>
                </a:lnTo>
                <a:lnTo>
                  <a:pt x="11" y="346"/>
                </a:lnTo>
                <a:lnTo>
                  <a:pt x="17" y="325"/>
                </a:lnTo>
                <a:lnTo>
                  <a:pt x="12" y="304"/>
                </a:lnTo>
                <a:lnTo>
                  <a:pt x="28" y="305"/>
                </a:lnTo>
                <a:lnTo>
                  <a:pt x="40" y="303"/>
                </a:lnTo>
                <a:lnTo>
                  <a:pt x="56" y="304"/>
                </a:lnTo>
                <a:lnTo>
                  <a:pt x="71" y="294"/>
                </a:lnTo>
                <a:lnTo>
                  <a:pt x="77" y="275"/>
                </a:lnTo>
                <a:lnTo>
                  <a:pt x="71" y="248"/>
                </a:lnTo>
                <a:lnTo>
                  <a:pt x="71" y="216"/>
                </a:lnTo>
                <a:lnTo>
                  <a:pt x="78" y="198"/>
                </a:lnTo>
                <a:lnTo>
                  <a:pt x="146" y="161"/>
                </a:lnTo>
                <a:lnTo>
                  <a:pt x="166" y="139"/>
                </a:lnTo>
                <a:lnTo>
                  <a:pt x="178" y="133"/>
                </a:lnTo>
                <a:lnTo>
                  <a:pt x="196" y="142"/>
                </a:lnTo>
                <a:lnTo>
                  <a:pt x="215" y="160"/>
                </a:lnTo>
                <a:lnTo>
                  <a:pt x="241" y="170"/>
                </a:lnTo>
                <a:lnTo>
                  <a:pt x="243" y="156"/>
                </a:lnTo>
                <a:lnTo>
                  <a:pt x="240" y="144"/>
                </a:lnTo>
                <a:lnTo>
                  <a:pt x="254" y="112"/>
                </a:lnTo>
                <a:lnTo>
                  <a:pt x="275" y="110"/>
                </a:lnTo>
                <a:lnTo>
                  <a:pt x="279" y="95"/>
                </a:lnTo>
                <a:lnTo>
                  <a:pt x="293" y="92"/>
                </a:lnTo>
                <a:lnTo>
                  <a:pt x="307" y="94"/>
                </a:lnTo>
                <a:lnTo>
                  <a:pt x="320" y="89"/>
                </a:lnTo>
                <a:lnTo>
                  <a:pt x="340" y="87"/>
                </a:lnTo>
                <a:lnTo>
                  <a:pt x="357" y="88"/>
                </a:lnTo>
                <a:lnTo>
                  <a:pt x="398" y="50"/>
                </a:lnTo>
                <a:lnTo>
                  <a:pt x="417" y="46"/>
                </a:lnTo>
                <a:lnTo>
                  <a:pt x="429" y="34"/>
                </a:lnTo>
                <a:lnTo>
                  <a:pt x="455" y="38"/>
                </a:lnTo>
                <a:lnTo>
                  <a:pt x="477" y="39"/>
                </a:lnTo>
                <a:lnTo>
                  <a:pt x="529" y="10"/>
                </a:lnTo>
                <a:lnTo>
                  <a:pt x="541" y="0"/>
                </a:lnTo>
                <a:lnTo>
                  <a:pt x="549" y="16"/>
                </a:lnTo>
                <a:lnTo>
                  <a:pt x="567" y="19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43" name="MT">
            <a:extLst>
              <a:ext uri="{FF2B5EF4-FFF2-40B4-BE49-F238E27FC236}">
                <a16:creationId xmlns:a16="http://schemas.microsoft.com/office/drawing/2014/main" id="{CCED3AD4-D1EC-D84E-B28D-9481E2276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665" y="5172868"/>
            <a:ext cx="29843" cy="23441"/>
          </a:xfrm>
          <a:custGeom>
            <a:avLst/>
            <a:gdLst>
              <a:gd name="T0" fmla="*/ 142 w 143"/>
              <a:gd name="T1" fmla="*/ 94 h 111"/>
              <a:gd name="T2" fmla="*/ 128 w 143"/>
              <a:gd name="T3" fmla="*/ 108 h 111"/>
              <a:gd name="T4" fmla="*/ 108 w 143"/>
              <a:gd name="T5" fmla="*/ 110 h 111"/>
              <a:gd name="T6" fmla="*/ 91 w 143"/>
              <a:gd name="T7" fmla="*/ 106 h 111"/>
              <a:gd name="T8" fmla="*/ 75 w 143"/>
              <a:gd name="T9" fmla="*/ 98 h 111"/>
              <a:gd name="T10" fmla="*/ 61 w 143"/>
              <a:gd name="T11" fmla="*/ 85 h 111"/>
              <a:gd name="T12" fmla="*/ 60 w 143"/>
              <a:gd name="T13" fmla="*/ 69 h 111"/>
              <a:gd name="T14" fmla="*/ 57 w 143"/>
              <a:gd name="T15" fmla="*/ 55 h 111"/>
              <a:gd name="T16" fmla="*/ 55 w 143"/>
              <a:gd name="T17" fmla="*/ 39 h 111"/>
              <a:gd name="T18" fmla="*/ 70 w 143"/>
              <a:gd name="T19" fmla="*/ 34 h 111"/>
              <a:gd name="T20" fmla="*/ 89 w 143"/>
              <a:gd name="T21" fmla="*/ 45 h 111"/>
              <a:gd name="T22" fmla="*/ 108 w 143"/>
              <a:gd name="T23" fmla="*/ 56 h 111"/>
              <a:gd name="T24" fmla="*/ 121 w 143"/>
              <a:gd name="T25" fmla="*/ 71 h 111"/>
              <a:gd name="T26" fmla="*/ 139 w 143"/>
              <a:gd name="T27" fmla="*/ 83 h 111"/>
              <a:gd name="T28" fmla="*/ 142 w 143"/>
              <a:gd name="T29" fmla="*/ 94 h 111"/>
              <a:gd name="T30" fmla="*/ 34 w 143"/>
              <a:gd name="T31" fmla="*/ 26 h 111"/>
              <a:gd name="T32" fmla="*/ 21 w 143"/>
              <a:gd name="T33" fmla="*/ 27 h 111"/>
              <a:gd name="T34" fmla="*/ 7 w 143"/>
              <a:gd name="T35" fmla="*/ 23 h 111"/>
              <a:gd name="T36" fmla="*/ 0 w 143"/>
              <a:gd name="T37" fmla="*/ 10 h 111"/>
              <a:gd name="T38" fmla="*/ 25 w 143"/>
              <a:gd name="T39" fmla="*/ 0 h 111"/>
              <a:gd name="T40" fmla="*/ 47 w 143"/>
              <a:gd name="T41" fmla="*/ 10 h 111"/>
              <a:gd name="T42" fmla="*/ 34 w 143"/>
              <a:gd name="T43" fmla="*/ 2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3" h="111">
                <a:moveTo>
                  <a:pt x="142" y="94"/>
                </a:moveTo>
                <a:lnTo>
                  <a:pt x="128" y="108"/>
                </a:lnTo>
                <a:lnTo>
                  <a:pt x="108" y="110"/>
                </a:lnTo>
                <a:lnTo>
                  <a:pt x="91" y="106"/>
                </a:lnTo>
                <a:lnTo>
                  <a:pt x="75" y="98"/>
                </a:lnTo>
                <a:lnTo>
                  <a:pt x="61" y="85"/>
                </a:lnTo>
                <a:lnTo>
                  <a:pt x="60" y="69"/>
                </a:lnTo>
                <a:lnTo>
                  <a:pt x="57" y="55"/>
                </a:lnTo>
                <a:lnTo>
                  <a:pt x="55" y="39"/>
                </a:lnTo>
                <a:lnTo>
                  <a:pt x="70" y="34"/>
                </a:lnTo>
                <a:lnTo>
                  <a:pt x="89" y="45"/>
                </a:lnTo>
                <a:lnTo>
                  <a:pt x="108" y="56"/>
                </a:lnTo>
                <a:lnTo>
                  <a:pt x="121" y="71"/>
                </a:lnTo>
                <a:lnTo>
                  <a:pt x="139" y="83"/>
                </a:lnTo>
                <a:lnTo>
                  <a:pt x="142" y="94"/>
                </a:lnTo>
                <a:close/>
                <a:moveTo>
                  <a:pt x="34" y="26"/>
                </a:moveTo>
                <a:lnTo>
                  <a:pt x="21" y="27"/>
                </a:lnTo>
                <a:lnTo>
                  <a:pt x="7" y="23"/>
                </a:lnTo>
                <a:lnTo>
                  <a:pt x="0" y="10"/>
                </a:lnTo>
                <a:lnTo>
                  <a:pt x="25" y="0"/>
                </a:lnTo>
                <a:lnTo>
                  <a:pt x="47" y="10"/>
                </a:lnTo>
                <a:lnTo>
                  <a:pt x="34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44" name="Freeform 343">
            <a:extLst>
              <a:ext uri="{FF2B5EF4-FFF2-40B4-BE49-F238E27FC236}">
                <a16:creationId xmlns:a16="http://schemas.microsoft.com/office/drawing/2014/main" id="{88656A07-6AF6-A44B-8A37-A6C872A07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3913" y="3902318"/>
            <a:ext cx="257669" cy="265363"/>
          </a:xfrm>
          <a:custGeom>
            <a:avLst/>
            <a:gdLst>
              <a:gd name="T0" fmla="*/ 351 w 1200"/>
              <a:gd name="T1" fmla="*/ 26 h 1247"/>
              <a:gd name="T2" fmla="*/ 415 w 1200"/>
              <a:gd name="T3" fmla="*/ 66 h 1247"/>
              <a:gd name="T4" fmla="*/ 464 w 1200"/>
              <a:gd name="T5" fmla="*/ 68 h 1247"/>
              <a:gd name="T6" fmla="*/ 492 w 1200"/>
              <a:gd name="T7" fmla="*/ 89 h 1247"/>
              <a:gd name="T8" fmla="*/ 537 w 1200"/>
              <a:gd name="T9" fmla="*/ 109 h 1247"/>
              <a:gd name="T10" fmla="*/ 565 w 1200"/>
              <a:gd name="T11" fmla="*/ 68 h 1247"/>
              <a:gd name="T12" fmla="*/ 637 w 1200"/>
              <a:gd name="T13" fmla="*/ 76 h 1247"/>
              <a:gd name="T14" fmla="*/ 695 w 1200"/>
              <a:gd name="T15" fmla="*/ 134 h 1247"/>
              <a:gd name="T16" fmla="*/ 749 w 1200"/>
              <a:gd name="T17" fmla="*/ 111 h 1247"/>
              <a:gd name="T18" fmla="*/ 775 w 1200"/>
              <a:gd name="T19" fmla="*/ 174 h 1247"/>
              <a:gd name="T20" fmla="*/ 795 w 1200"/>
              <a:gd name="T21" fmla="*/ 237 h 1247"/>
              <a:gd name="T22" fmla="*/ 795 w 1200"/>
              <a:gd name="T23" fmla="*/ 309 h 1247"/>
              <a:gd name="T24" fmla="*/ 846 w 1200"/>
              <a:gd name="T25" fmla="*/ 332 h 1247"/>
              <a:gd name="T26" fmla="*/ 883 w 1200"/>
              <a:gd name="T27" fmla="*/ 370 h 1247"/>
              <a:gd name="T28" fmla="*/ 923 w 1200"/>
              <a:gd name="T29" fmla="*/ 345 h 1247"/>
              <a:gd name="T30" fmla="*/ 952 w 1200"/>
              <a:gd name="T31" fmla="*/ 418 h 1247"/>
              <a:gd name="T32" fmla="*/ 959 w 1200"/>
              <a:gd name="T33" fmla="*/ 448 h 1247"/>
              <a:gd name="T34" fmla="*/ 976 w 1200"/>
              <a:gd name="T35" fmla="*/ 496 h 1247"/>
              <a:gd name="T36" fmla="*/ 1022 w 1200"/>
              <a:gd name="T37" fmla="*/ 516 h 1247"/>
              <a:gd name="T38" fmla="*/ 1086 w 1200"/>
              <a:gd name="T39" fmla="*/ 540 h 1247"/>
              <a:gd name="T40" fmla="*/ 1121 w 1200"/>
              <a:gd name="T41" fmla="*/ 599 h 1247"/>
              <a:gd name="T42" fmla="*/ 1120 w 1200"/>
              <a:gd name="T43" fmla="*/ 649 h 1247"/>
              <a:gd name="T44" fmla="*/ 1164 w 1200"/>
              <a:gd name="T45" fmla="*/ 679 h 1247"/>
              <a:gd name="T46" fmla="*/ 1181 w 1200"/>
              <a:gd name="T47" fmla="*/ 716 h 1247"/>
              <a:gd name="T48" fmla="*/ 1111 w 1200"/>
              <a:gd name="T49" fmla="*/ 726 h 1247"/>
              <a:gd name="T50" fmla="*/ 1066 w 1200"/>
              <a:gd name="T51" fmla="*/ 737 h 1247"/>
              <a:gd name="T52" fmla="*/ 1018 w 1200"/>
              <a:gd name="T53" fmla="*/ 737 h 1247"/>
              <a:gd name="T54" fmla="*/ 983 w 1200"/>
              <a:gd name="T55" fmla="*/ 749 h 1247"/>
              <a:gd name="T56" fmla="*/ 944 w 1200"/>
              <a:gd name="T57" fmla="*/ 782 h 1247"/>
              <a:gd name="T58" fmla="*/ 914 w 1200"/>
              <a:gd name="T59" fmla="*/ 712 h 1247"/>
              <a:gd name="T60" fmla="*/ 851 w 1200"/>
              <a:gd name="T61" fmla="*/ 789 h 1247"/>
              <a:gd name="T62" fmla="*/ 877 w 1200"/>
              <a:gd name="T63" fmla="*/ 856 h 1247"/>
              <a:gd name="T64" fmla="*/ 893 w 1200"/>
              <a:gd name="T65" fmla="*/ 933 h 1247"/>
              <a:gd name="T66" fmla="*/ 853 w 1200"/>
              <a:gd name="T67" fmla="*/ 1023 h 1247"/>
              <a:gd name="T68" fmla="*/ 817 w 1200"/>
              <a:gd name="T69" fmla="*/ 1089 h 1247"/>
              <a:gd name="T70" fmla="*/ 811 w 1200"/>
              <a:gd name="T71" fmla="*/ 1149 h 1247"/>
              <a:gd name="T72" fmla="*/ 797 w 1200"/>
              <a:gd name="T73" fmla="*/ 1212 h 1247"/>
              <a:gd name="T74" fmla="*/ 736 w 1200"/>
              <a:gd name="T75" fmla="*/ 1246 h 1247"/>
              <a:gd name="T76" fmla="*/ 682 w 1200"/>
              <a:gd name="T77" fmla="*/ 1200 h 1247"/>
              <a:gd name="T78" fmla="*/ 693 w 1200"/>
              <a:gd name="T79" fmla="*/ 1121 h 1247"/>
              <a:gd name="T80" fmla="*/ 669 w 1200"/>
              <a:gd name="T81" fmla="*/ 1070 h 1247"/>
              <a:gd name="T82" fmla="*/ 645 w 1200"/>
              <a:gd name="T83" fmla="*/ 998 h 1247"/>
              <a:gd name="T84" fmla="*/ 634 w 1200"/>
              <a:gd name="T85" fmla="*/ 909 h 1247"/>
              <a:gd name="T86" fmla="*/ 646 w 1200"/>
              <a:gd name="T87" fmla="*/ 849 h 1247"/>
              <a:gd name="T88" fmla="*/ 633 w 1200"/>
              <a:gd name="T89" fmla="*/ 783 h 1247"/>
              <a:gd name="T90" fmla="*/ 599 w 1200"/>
              <a:gd name="T91" fmla="*/ 702 h 1247"/>
              <a:gd name="T92" fmla="*/ 560 w 1200"/>
              <a:gd name="T93" fmla="*/ 631 h 1247"/>
              <a:gd name="T94" fmla="*/ 499 w 1200"/>
              <a:gd name="T95" fmla="*/ 588 h 1247"/>
              <a:gd name="T96" fmla="*/ 446 w 1200"/>
              <a:gd name="T97" fmla="*/ 542 h 1247"/>
              <a:gd name="T98" fmla="*/ 387 w 1200"/>
              <a:gd name="T99" fmla="*/ 498 h 1247"/>
              <a:gd name="T100" fmla="*/ 347 w 1200"/>
              <a:gd name="T101" fmla="*/ 435 h 1247"/>
              <a:gd name="T102" fmla="*/ 297 w 1200"/>
              <a:gd name="T103" fmla="*/ 396 h 1247"/>
              <a:gd name="T104" fmla="*/ 240 w 1200"/>
              <a:gd name="T105" fmla="*/ 332 h 1247"/>
              <a:gd name="T106" fmla="*/ 205 w 1200"/>
              <a:gd name="T107" fmla="*/ 280 h 1247"/>
              <a:gd name="T108" fmla="*/ 167 w 1200"/>
              <a:gd name="T109" fmla="*/ 231 h 1247"/>
              <a:gd name="T110" fmla="*/ 119 w 1200"/>
              <a:gd name="T111" fmla="*/ 189 h 1247"/>
              <a:gd name="T112" fmla="*/ 69 w 1200"/>
              <a:gd name="T113" fmla="*/ 153 h 1247"/>
              <a:gd name="T114" fmla="*/ 11 w 1200"/>
              <a:gd name="T115" fmla="*/ 150 h 1247"/>
              <a:gd name="T116" fmla="*/ 21 w 1200"/>
              <a:gd name="T117" fmla="*/ 129 h 1247"/>
              <a:gd name="T118" fmla="*/ 60 w 1200"/>
              <a:gd name="T119" fmla="*/ 89 h 1247"/>
              <a:gd name="T120" fmla="*/ 103 w 1200"/>
              <a:gd name="T121" fmla="*/ 77 h 1247"/>
              <a:gd name="T122" fmla="*/ 178 w 1200"/>
              <a:gd name="T123" fmla="*/ 43 h 1247"/>
              <a:gd name="T124" fmla="*/ 260 w 1200"/>
              <a:gd name="T125" fmla="*/ 7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00" h="1247">
                <a:moveTo>
                  <a:pt x="260" y="7"/>
                </a:moveTo>
                <a:lnTo>
                  <a:pt x="301" y="0"/>
                </a:lnTo>
                <a:lnTo>
                  <a:pt x="333" y="11"/>
                </a:lnTo>
                <a:lnTo>
                  <a:pt x="351" y="26"/>
                </a:lnTo>
                <a:lnTo>
                  <a:pt x="375" y="38"/>
                </a:lnTo>
                <a:lnTo>
                  <a:pt x="401" y="35"/>
                </a:lnTo>
                <a:lnTo>
                  <a:pt x="414" y="40"/>
                </a:lnTo>
                <a:lnTo>
                  <a:pt x="415" y="66"/>
                </a:lnTo>
                <a:lnTo>
                  <a:pt x="426" y="67"/>
                </a:lnTo>
                <a:lnTo>
                  <a:pt x="438" y="54"/>
                </a:lnTo>
                <a:lnTo>
                  <a:pt x="449" y="67"/>
                </a:lnTo>
                <a:lnTo>
                  <a:pt x="464" y="68"/>
                </a:lnTo>
                <a:lnTo>
                  <a:pt x="490" y="49"/>
                </a:lnTo>
                <a:lnTo>
                  <a:pt x="501" y="59"/>
                </a:lnTo>
                <a:lnTo>
                  <a:pt x="499" y="73"/>
                </a:lnTo>
                <a:lnTo>
                  <a:pt x="492" y="89"/>
                </a:lnTo>
                <a:lnTo>
                  <a:pt x="507" y="89"/>
                </a:lnTo>
                <a:lnTo>
                  <a:pt x="517" y="74"/>
                </a:lnTo>
                <a:lnTo>
                  <a:pt x="527" y="87"/>
                </a:lnTo>
                <a:lnTo>
                  <a:pt x="537" y="109"/>
                </a:lnTo>
                <a:lnTo>
                  <a:pt x="551" y="113"/>
                </a:lnTo>
                <a:lnTo>
                  <a:pt x="548" y="92"/>
                </a:lnTo>
                <a:lnTo>
                  <a:pt x="550" y="75"/>
                </a:lnTo>
                <a:lnTo>
                  <a:pt x="565" y="68"/>
                </a:lnTo>
                <a:lnTo>
                  <a:pt x="594" y="73"/>
                </a:lnTo>
                <a:lnTo>
                  <a:pt x="613" y="67"/>
                </a:lnTo>
                <a:lnTo>
                  <a:pt x="624" y="67"/>
                </a:lnTo>
                <a:lnTo>
                  <a:pt x="637" y="76"/>
                </a:lnTo>
                <a:lnTo>
                  <a:pt x="647" y="92"/>
                </a:lnTo>
                <a:lnTo>
                  <a:pt x="652" y="105"/>
                </a:lnTo>
                <a:lnTo>
                  <a:pt x="672" y="121"/>
                </a:lnTo>
                <a:lnTo>
                  <a:pt x="695" y="134"/>
                </a:lnTo>
                <a:lnTo>
                  <a:pt x="715" y="131"/>
                </a:lnTo>
                <a:lnTo>
                  <a:pt x="722" y="111"/>
                </a:lnTo>
                <a:lnTo>
                  <a:pt x="736" y="103"/>
                </a:lnTo>
                <a:lnTo>
                  <a:pt x="749" y="111"/>
                </a:lnTo>
                <a:lnTo>
                  <a:pt x="759" y="131"/>
                </a:lnTo>
                <a:lnTo>
                  <a:pt x="780" y="139"/>
                </a:lnTo>
                <a:lnTo>
                  <a:pt x="781" y="153"/>
                </a:lnTo>
                <a:lnTo>
                  <a:pt x="775" y="174"/>
                </a:lnTo>
                <a:lnTo>
                  <a:pt x="789" y="182"/>
                </a:lnTo>
                <a:lnTo>
                  <a:pt x="795" y="195"/>
                </a:lnTo>
                <a:lnTo>
                  <a:pt x="791" y="222"/>
                </a:lnTo>
                <a:lnTo>
                  <a:pt x="795" y="237"/>
                </a:lnTo>
                <a:lnTo>
                  <a:pt x="796" y="254"/>
                </a:lnTo>
                <a:lnTo>
                  <a:pt x="792" y="269"/>
                </a:lnTo>
                <a:lnTo>
                  <a:pt x="786" y="293"/>
                </a:lnTo>
                <a:lnTo>
                  <a:pt x="795" y="309"/>
                </a:lnTo>
                <a:lnTo>
                  <a:pt x="807" y="325"/>
                </a:lnTo>
                <a:lnTo>
                  <a:pt x="818" y="329"/>
                </a:lnTo>
                <a:lnTo>
                  <a:pt x="829" y="321"/>
                </a:lnTo>
                <a:lnTo>
                  <a:pt x="846" y="332"/>
                </a:lnTo>
                <a:lnTo>
                  <a:pt x="856" y="345"/>
                </a:lnTo>
                <a:lnTo>
                  <a:pt x="870" y="346"/>
                </a:lnTo>
                <a:lnTo>
                  <a:pt x="878" y="357"/>
                </a:lnTo>
                <a:lnTo>
                  <a:pt x="883" y="370"/>
                </a:lnTo>
                <a:lnTo>
                  <a:pt x="898" y="378"/>
                </a:lnTo>
                <a:lnTo>
                  <a:pt x="910" y="368"/>
                </a:lnTo>
                <a:lnTo>
                  <a:pt x="910" y="355"/>
                </a:lnTo>
                <a:lnTo>
                  <a:pt x="923" y="345"/>
                </a:lnTo>
                <a:lnTo>
                  <a:pt x="941" y="354"/>
                </a:lnTo>
                <a:lnTo>
                  <a:pt x="949" y="373"/>
                </a:lnTo>
                <a:lnTo>
                  <a:pt x="941" y="387"/>
                </a:lnTo>
                <a:lnTo>
                  <a:pt x="952" y="418"/>
                </a:lnTo>
                <a:lnTo>
                  <a:pt x="950" y="435"/>
                </a:lnTo>
                <a:lnTo>
                  <a:pt x="936" y="442"/>
                </a:lnTo>
                <a:lnTo>
                  <a:pt x="951" y="461"/>
                </a:lnTo>
                <a:lnTo>
                  <a:pt x="959" y="448"/>
                </a:lnTo>
                <a:lnTo>
                  <a:pt x="974" y="451"/>
                </a:lnTo>
                <a:lnTo>
                  <a:pt x="980" y="463"/>
                </a:lnTo>
                <a:lnTo>
                  <a:pt x="974" y="480"/>
                </a:lnTo>
                <a:lnTo>
                  <a:pt x="976" y="496"/>
                </a:lnTo>
                <a:lnTo>
                  <a:pt x="978" y="509"/>
                </a:lnTo>
                <a:lnTo>
                  <a:pt x="991" y="510"/>
                </a:lnTo>
                <a:lnTo>
                  <a:pt x="1008" y="517"/>
                </a:lnTo>
                <a:lnTo>
                  <a:pt x="1022" y="516"/>
                </a:lnTo>
                <a:lnTo>
                  <a:pt x="1037" y="528"/>
                </a:lnTo>
                <a:lnTo>
                  <a:pt x="1054" y="530"/>
                </a:lnTo>
                <a:lnTo>
                  <a:pt x="1070" y="525"/>
                </a:lnTo>
                <a:lnTo>
                  <a:pt x="1086" y="540"/>
                </a:lnTo>
                <a:lnTo>
                  <a:pt x="1100" y="537"/>
                </a:lnTo>
                <a:lnTo>
                  <a:pt x="1104" y="549"/>
                </a:lnTo>
                <a:lnTo>
                  <a:pt x="1111" y="561"/>
                </a:lnTo>
                <a:lnTo>
                  <a:pt x="1121" y="599"/>
                </a:lnTo>
                <a:lnTo>
                  <a:pt x="1121" y="612"/>
                </a:lnTo>
                <a:lnTo>
                  <a:pt x="1130" y="630"/>
                </a:lnTo>
                <a:lnTo>
                  <a:pt x="1131" y="644"/>
                </a:lnTo>
                <a:lnTo>
                  <a:pt x="1120" y="649"/>
                </a:lnTo>
                <a:lnTo>
                  <a:pt x="1128" y="662"/>
                </a:lnTo>
                <a:lnTo>
                  <a:pt x="1143" y="664"/>
                </a:lnTo>
                <a:lnTo>
                  <a:pt x="1157" y="665"/>
                </a:lnTo>
                <a:lnTo>
                  <a:pt x="1164" y="679"/>
                </a:lnTo>
                <a:lnTo>
                  <a:pt x="1180" y="686"/>
                </a:lnTo>
                <a:lnTo>
                  <a:pt x="1192" y="685"/>
                </a:lnTo>
                <a:lnTo>
                  <a:pt x="1199" y="700"/>
                </a:lnTo>
                <a:lnTo>
                  <a:pt x="1181" y="716"/>
                </a:lnTo>
                <a:lnTo>
                  <a:pt x="1146" y="724"/>
                </a:lnTo>
                <a:lnTo>
                  <a:pt x="1128" y="743"/>
                </a:lnTo>
                <a:lnTo>
                  <a:pt x="1116" y="741"/>
                </a:lnTo>
                <a:lnTo>
                  <a:pt x="1111" y="726"/>
                </a:lnTo>
                <a:lnTo>
                  <a:pt x="1100" y="714"/>
                </a:lnTo>
                <a:lnTo>
                  <a:pt x="1081" y="704"/>
                </a:lnTo>
                <a:lnTo>
                  <a:pt x="1072" y="721"/>
                </a:lnTo>
                <a:lnTo>
                  <a:pt x="1066" y="737"/>
                </a:lnTo>
                <a:lnTo>
                  <a:pt x="1059" y="753"/>
                </a:lnTo>
                <a:lnTo>
                  <a:pt x="1043" y="748"/>
                </a:lnTo>
                <a:lnTo>
                  <a:pt x="1032" y="737"/>
                </a:lnTo>
                <a:lnTo>
                  <a:pt x="1018" y="737"/>
                </a:lnTo>
                <a:lnTo>
                  <a:pt x="1009" y="724"/>
                </a:lnTo>
                <a:lnTo>
                  <a:pt x="999" y="713"/>
                </a:lnTo>
                <a:lnTo>
                  <a:pt x="991" y="725"/>
                </a:lnTo>
                <a:lnTo>
                  <a:pt x="983" y="749"/>
                </a:lnTo>
                <a:lnTo>
                  <a:pt x="961" y="731"/>
                </a:lnTo>
                <a:lnTo>
                  <a:pt x="954" y="746"/>
                </a:lnTo>
                <a:lnTo>
                  <a:pt x="959" y="758"/>
                </a:lnTo>
                <a:lnTo>
                  <a:pt x="944" y="782"/>
                </a:lnTo>
                <a:lnTo>
                  <a:pt x="932" y="785"/>
                </a:lnTo>
                <a:lnTo>
                  <a:pt x="934" y="771"/>
                </a:lnTo>
                <a:lnTo>
                  <a:pt x="924" y="725"/>
                </a:lnTo>
                <a:lnTo>
                  <a:pt x="914" y="712"/>
                </a:lnTo>
                <a:lnTo>
                  <a:pt x="885" y="735"/>
                </a:lnTo>
                <a:lnTo>
                  <a:pt x="871" y="745"/>
                </a:lnTo>
                <a:lnTo>
                  <a:pt x="853" y="766"/>
                </a:lnTo>
                <a:lnTo>
                  <a:pt x="851" y="789"/>
                </a:lnTo>
                <a:lnTo>
                  <a:pt x="857" y="804"/>
                </a:lnTo>
                <a:lnTo>
                  <a:pt x="867" y="823"/>
                </a:lnTo>
                <a:lnTo>
                  <a:pt x="870" y="838"/>
                </a:lnTo>
                <a:lnTo>
                  <a:pt x="877" y="856"/>
                </a:lnTo>
                <a:lnTo>
                  <a:pt x="899" y="867"/>
                </a:lnTo>
                <a:lnTo>
                  <a:pt x="902" y="887"/>
                </a:lnTo>
                <a:lnTo>
                  <a:pt x="891" y="915"/>
                </a:lnTo>
                <a:lnTo>
                  <a:pt x="893" y="933"/>
                </a:lnTo>
                <a:lnTo>
                  <a:pt x="903" y="950"/>
                </a:lnTo>
                <a:lnTo>
                  <a:pt x="850" y="990"/>
                </a:lnTo>
                <a:lnTo>
                  <a:pt x="846" y="1010"/>
                </a:lnTo>
                <a:lnTo>
                  <a:pt x="853" y="1023"/>
                </a:lnTo>
                <a:lnTo>
                  <a:pt x="858" y="1039"/>
                </a:lnTo>
                <a:lnTo>
                  <a:pt x="850" y="1054"/>
                </a:lnTo>
                <a:lnTo>
                  <a:pt x="844" y="1076"/>
                </a:lnTo>
                <a:lnTo>
                  <a:pt x="817" y="1089"/>
                </a:lnTo>
                <a:lnTo>
                  <a:pt x="819" y="1106"/>
                </a:lnTo>
                <a:lnTo>
                  <a:pt x="806" y="1120"/>
                </a:lnTo>
                <a:lnTo>
                  <a:pt x="799" y="1136"/>
                </a:lnTo>
                <a:lnTo>
                  <a:pt x="811" y="1149"/>
                </a:lnTo>
                <a:lnTo>
                  <a:pt x="819" y="1166"/>
                </a:lnTo>
                <a:lnTo>
                  <a:pt x="815" y="1182"/>
                </a:lnTo>
                <a:lnTo>
                  <a:pt x="822" y="1198"/>
                </a:lnTo>
                <a:lnTo>
                  <a:pt x="797" y="1212"/>
                </a:lnTo>
                <a:lnTo>
                  <a:pt x="773" y="1212"/>
                </a:lnTo>
                <a:lnTo>
                  <a:pt x="751" y="1215"/>
                </a:lnTo>
                <a:lnTo>
                  <a:pt x="739" y="1231"/>
                </a:lnTo>
                <a:lnTo>
                  <a:pt x="736" y="1246"/>
                </a:lnTo>
                <a:lnTo>
                  <a:pt x="723" y="1234"/>
                </a:lnTo>
                <a:lnTo>
                  <a:pt x="719" y="1220"/>
                </a:lnTo>
                <a:lnTo>
                  <a:pt x="709" y="1209"/>
                </a:lnTo>
                <a:lnTo>
                  <a:pt x="682" y="1200"/>
                </a:lnTo>
                <a:lnTo>
                  <a:pt x="693" y="1184"/>
                </a:lnTo>
                <a:lnTo>
                  <a:pt x="706" y="1179"/>
                </a:lnTo>
                <a:lnTo>
                  <a:pt x="705" y="1163"/>
                </a:lnTo>
                <a:lnTo>
                  <a:pt x="693" y="1121"/>
                </a:lnTo>
                <a:lnTo>
                  <a:pt x="682" y="1109"/>
                </a:lnTo>
                <a:lnTo>
                  <a:pt x="674" y="1097"/>
                </a:lnTo>
                <a:lnTo>
                  <a:pt x="670" y="1085"/>
                </a:lnTo>
                <a:lnTo>
                  <a:pt x="669" y="1070"/>
                </a:lnTo>
                <a:lnTo>
                  <a:pt x="668" y="1057"/>
                </a:lnTo>
                <a:lnTo>
                  <a:pt x="660" y="1044"/>
                </a:lnTo>
                <a:lnTo>
                  <a:pt x="648" y="1024"/>
                </a:lnTo>
                <a:lnTo>
                  <a:pt x="645" y="998"/>
                </a:lnTo>
                <a:lnTo>
                  <a:pt x="647" y="964"/>
                </a:lnTo>
                <a:lnTo>
                  <a:pt x="647" y="942"/>
                </a:lnTo>
                <a:lnTo>
                  <a:pt x="633" y="926"/>
                </a:lnTo>
                <a:lnTo>
                  <a:pt x="634" y="909"/>
                </a:lnTo>
                <a:lnTo>
                  <a:pt x="646" y="895"/>
                </a:lnTo>
                <a:lnTo>
                  <a:pt x="646" y="878"/>
                </a:lnTo>
                <a:lnTo>
                  <a:pt x="646" y="865"/>
                </a:lnTo>
                <a:lnTo>
                  <a:pt x="646" y="849"/>
                </a:lnTo>
                <a:lnTo>
                  <a:pt x="651" y="834"/>
                </a:lnTo>
                <a:lnTo>
                  <a:pt x="648" y="813"/>
                </a:lnTo>
                <a:lnTo>
                  <a:pt x="637" y="803"/>
                </a:lnTo>
                <a:lnTo>
                  <a:pt x="633" y="783"/>
                </a:lnTo>
                <a:lnTo>
                  <a:pt x="631" y="771"/>
                </a:lnTo>
                <a:lnTo>
                  <a:pt x="633" y="753"/>
                </a:lnTo>
                <a:lnTo>
                  <a:pt x="630" y="742"/>
                </a:lnTo>
                <a:lnTo>
                  <a:pt x="599" y="702"/>
                </a:lnTo>
                <a:lnTo>
                  <a:pt x="581" y="676"/>
                </a:lnTo>
                <a:lnTo>
                  <a:pt x="572" y="657"/>
                </a:lnTo>
                <a:lnTo>
                  <a:pt x="566" y="645"/>
                </a:lnTo>
                <a:lnTo>
                  <a:pt x="560" y="631"/>
                </a:lnTo>
                <a:lnTo>
                  <a:pt x="548" y="610"/>
                </a:lnTo>
                <a:lnTo>
                  <a:pt x="530" y="594"/>
                </a:lnTo>
                <a:lnTo>
                  <a:pt x="513" y="590"/>
                </a:lnTo>
                <a:lnTo>
                  <a:pt x="499" y="588"/>
                </a:lnTo>
                <a:lnTo>
                  <a:pt x="483" y="576"/>
                </a:lnTo>
                <a:lnTo>
                  <a:pt x="469" y="567"/>
                </a:lnTo>
                <a:lnTo>
                  <a:pt x="450" y="555"/>
                </a:lnTo>
                <a:lnTo>
                  <a:pt x="446" y="542"/>
                </a:lnTo>
                <a:lnTo>
                  <a:pt x="429" y="523"/>
                </a:lnTo>
                <a:lnTo>
                  <a:pt x="416" y="505"/>
                </a:lnTo>
                <a:lnTo>
                  <a:pt x="402" y="501"/>
                </a:lnTo>
                <a:lnTo>
                  <a:pt x="387" y="498"/>
                </a:lnTo>
                <a:lnTo>
                  <a:pt x="368" y="477"/>
                </a:lnTo>
                <a:lnTo>
                  <a:pt x="358" y="460"/>
                </a:lnTo>
                <a:lnTo>
                  <a:pt x="352" y="446"/>
                </a:lnTo>
                <a:lnTo>
                  <a:pt x="347" y="435"/>
                </a:lnTo>
                <a:lnTo>
                  <a:pt x="330" y="434"/>
                </a:lnTo>
                <a:lnTo>
                  <a:pt x="316" y="424"/>
                </a:lnTo>
                <a:lnTo>
                  <a:pt x="307" y="414"/>
                </a:lnTo>
                <a:lnTo>
                  <a:pt x="297" y="396"/>
                </a:lnTo>
                <a:lnTo>
                  <a:pt x="278" y="388"/>
                </a:lnTo>
                <a:lnTo>
                  <a:pt x="253" y="368"/>
                </a:lnTo>
                <a:lnTo>
                  <a:pt x="239" y="349"/>
                </a:lnTo>
                <a:lnTo>
                  <a:pt x="240" y="332"/>
                </a:lnTo>
                <a:lnTo>
                  <a:pt x="223" y="318"/>
                </a:lnTo>
                <a:lnTo>
                  <a:pt x="223" y="301"/>
                </a:lnTo>
                <a:lnTo>
                  <a:pt x="209" y="296"/>
                </a:lnTo>
                <a:lnTo>
                  <a:pt x="205" y="280"/>
                </a:lnTo>
                <a:lnTo>
                  <a:pt x="191" y="271"/>
                </a:lnTo>
                <a:lnTo>
                  <a:pt x="190" y="257"/>
                </a:lnTo>
                <a:lnTo>
                  <a:pt x="184" y="245"/>
                </a:lnTo>
                <a:lnTo>
                  <a:pt x="167" y="231"/>
                </a:lnTo>
                <a:lnTo>
                  <a:pt x="152" y="221"/>
                </a:lnTo>
                <a:lnTo>
                  <a:pt x="138" y="209"/>
                </a:lnTo>
                <a:lnTo>
                  <a:pt x="133" y="197"/>
                </a:lnTo>
                <a:lnTo>
                  <a:pt x="119" y="189"/>
                </a:lnTo>
                <a:lnTo>
                  <a:pt x="117" y="174"/>
                </a:lnTo>
                <a:lnTo>
                  <a:pt x="103" y="169"/>
                </a:lnTo>
                <a:lnTo>
                  <a:pt x="92" y="170"/>
                </a:lnTo>
                <a:lnTo>
                  <a:pt x="69" y="153"/>
                </a:lnTo>
                <a:lnTo>
                  <a:pt x="53" y="148"/>
                </a:lnTo>
                <a:lnTo>
                  <a:pt x="42" y="152"/>
                </a:lnTo>
                <a:lnTo>
                  <a:pt x="29" y="152"/>
                </a:lnTo>
                <a:lnTo>
                  <a:pt x="11" y="150"/>
                </a:lnTo>
                <a:lnTo>
                  <a:pt x="0" y="159"/>
                </a:lnTo>
                <a:lnTo>
                  <a:pt x="1" y="143"/>
                </a:lnTo>
                <a:lnTo>
                  <a:pt x="9" y="129"/>
                </a:lnTo>
                <a:lnTo>
                  <a:pt x="21" y="129"/>
                </a:lnTo>
                <a:lnTo>
                  <a:pt x="36" y="139"/>
                </a:lnTo>
                <a:lnTo>
                  <a:pt x="42" y="120"/>
                </a:lnTo>
                <a:lnTo>
                  <a:pt x="36" y="107"/>
                </a:lnTo>
                <a:lnTo>
                  <a:pt x="60" y="89"/>
                </a:lnTo>
                <a:lnTo>
                  <a:pt x="83" y="99"/>
                </a:lnTo>
                <a:lnTo>
                  <a:pt x="93" y="94"/>
                </a:lnTo>
                <a:lnTo>
                  <a:pt x="106" y="90"/>
                </a:lnTo>
                <a:lnTo>
                  <a:pt x="103" y="77"/>
                </a:lnTo>
                <a:lnTo>
                  <a:pt x="115" y="74"/>
                </a:lnTo>
                <a:lnTo>
                  <a:pt x="148" y="78"/>
                </a:lnTo>
                <a:lnTo>
                  <a:pt x="167" y="68"/>
                </a:lnTo>
                <a:lnTo>
                  <a:pt x="178" y="43"/>
                </a:lnTo>
                <a:lnTo>
                  <a:pt x="203" y="41"/>
                </a:lnTo>
                <a:lnTo>
                  <a:pt x="225" y="19"/>
                </a:lnTo>
                <a:lnTo>
                  <a:pt x="241" y="6"/>
                </a:lnTo>
                <a:lnTo>
                  <a:pt x="260" y="7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45" name="Freeform 344">
            <a:extLst>
              <a:ext uri="{FF2B5EF4-FFF2-40B4-BE49-F238E27FC236}">
                <a16:creationId xmlns:a16="http://schemas.microsoft.com/office/drawing/2014/main" id="{82E4D7FF-BD5A-7347-A755-4B969601A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132" y="4453670"/>
            <a:ext cx="131495" cy="152841"/>
          </a:xfrm>
          <a:custGeom>
            <a:avLst/>
            <a:gdLst>
              <a:gd name="T0" fmla="*/ 192 w 621"/>
              <a:gd name="T1" fmla="*/ 2 h 719"/>
              <a:gd name="T2" fmla="*/ 227 w 621"/>
              <a:gd name="T3" fmla="*/ 41 h 719"/>
              <a:gd name="T4" fmla="*/ 315 w 621"/>
              <a:gd name="T5" fmla="*/ 94 h 719"/>
              <a:gd name="T6" fmla="*/ 355 w 621"/>
              <a:gd name="T7" fmla="*/ 135 h 719"/>
              <a:gd name="T8" fmla="*/ 396 w 621"/>
              <a:gd name="T9" fmla="*/ 139 h 719"/>
              <a:gd name="T10" fmla="*/ 442 w 621"/>
              <a:gd name="T11" fmla="*/ 167 h 719"/>
              <a:gd name="T12" fmla="*/ 482 w 621"/>
              <a:gd name="T13" fmla="*/ 166 h 719"/>
              <a:gd name="T14" fmla="*/ 563 w 621"/>
              <a:gd name="T15" fmla="*/ 205 h 719"/>
              <a:gd name="T16" fmla="*/ 620 w 621"/>
              <a:gd name="T17" fmla="*/ 241 h 719"/>
              <a:gd name="T18" fmla="*/ 582 w 621"/>
              <a:gd name="T19" fmla="*/ 273 h 719"/>
              <a:gd name="T20" fmla="*/ 547 w 621"/>
              <a:gd name="T21" fmla="*/ 295 h 719"/>
              <a:gd name="T22" fmla="*/ 526 w 621"/>
              <a:gd name="T23" fmla="*/ 324 h 719"/>
              <a:gd name="T24" fmla="*/ 545 w 621"/>
              <a:gd name="T25" fmla="*/ 375 h 719"/>
              <a:gd name="T26" fmla="*/ 519 w 621"/>
              <a:gd name="T27" fmla="*/ 412 h 719"/>
              <a:gd name="T28" fmla="*/ 458 w 621"/>
              <a:gd name="T29" fmla="*/ 436 h 719"/>
              <a:gd name="T30" fmla="*/ 439 w 621"/>
              <a:gd name="T31" fmla="*/ 384 h 719"/>
              <a:gd name="T32" fmla="*/ 398 w 621"/>
              <a:gd name="T33" fmla="*/ 386 h 719"/>
              <a:gd name="T34" fmla="*/ 381 w 621"/>
              <a:gd name="T35" fmla="*/ 431 h 719"/>
              <a:gd name="T36" fmla="*/ 345 w 621"/>
              <a:gd name="T37" fmla="*/ 495 h 719"/>
              <a:gd name="T38" fmla="*/ 307 w 621"/>
              <a:gd name="T39" fmla="*/ 584 h 719"/>
              <a:gd name="T40" fmla="*/ 341 w 621"/>
              <a:gd name="T41" fmla="*/ 631 h 719"/>
              <a:gd name="T42" fmla="*/ 344 w 621"/>
              <a:gd name="T43" fmla="*/ 675 h 719"/>
              <a:gd name="T44" fmla="*/ 353 w 621"/>
              <a:gd name="T45" fmla="*/ 718 h 719"/>
              <a:gd name="T46" fmla="*/ 289 w 621"/>
              <a:gd name="T47" fmla="*/ 695 h 719"/>
              <a:gd name="T48" fmla="*/ 251 w 621"/>
              <a:gd name="T49" fmla="*/ 635 h 719"/>
              <a:gd name="T50" fmla="*/ 225 w 621"/>
              <a:gd name="T51" fmla="*/ 612 h 719"/>
              <a:gd name="T52" fmla="*/ 181 w 621"/>
              <a:gd name="T53" fmla="*/ 560 h 719"/>
              <a:gd name="T54" fmla="*/ 144 w 621"/>
              <a:gd name="T55" fmla="*/ 564 h 719"/>
              <a:gd name="T56" fmla="*/ 112 w 621"/>
              <a:gd name="T57" fmla="*/ 523 h 719"/>
              <a:gd name="T58" fmla="*/ 73 w 621"/>
              <a:gd name="T59" fmla="*/ 520 h 719"/>
              <a:gd name="T60" fmla="*/ 112 w 621"/>
              <a:gd name="T61" fmla="*/ 515 h 719"/>
              <a:gd name="T62" fmla="*/ 45 w 621"/>
              <a:gd name="T63" fmla="*/ 495 h 719"/>
              <a:gd name="T64" fmla="*/ 29 w 621"/>
              <a:gd name="T65" fmla="*/ 492 h 719"/>
              <a:gd name="T66" fmla="*/ 34 w 621"/>
              <a:gd name="T67" fmla="*/ 449 h 719"/>
              <a:gd name="T68" fmla="*/ 51 w 621"/>
              <a:gd name="T69" fmla="*/ 400 h 719"/>
              <a:gd name="T70" fmla="*/ 9 w 621"/>
              <a:gd name="T71" fmla="*/ 339 h 719"/>
              <a:gd name="T72" fmla="*/ 5 w 621"/>
              <a:gd name="T73" fmla="*/ 297 h 719"/>
              <a:gd name="T74" fmla="*/ 30 w 621"/>
              <a:gd name="T75" fmla="*/ 247 h 719"/>
              <a:gd name="T76" fmla="*/ 53 w 621"/>
              <a:gd name="T77" fmla="*/ 212 h 719"/>
              <a:gd name="T78" fmla="*/ 102 w 621"/>
              <a:gd name="T79" fmla="*/ 109 h 719"/>
              <a:gd name="T80" fmla="*/ 147 w 621"/>
              <a:gd name="T81" fmla="*/ 97 h 719"/>
              <a:gd name="T82" fmla="*/ 172 w 621"/>
              <a:gd name="T83" fmla="*/ 109 h 719"/>
              <a:gd name="T84" fmla="*/ 162 w 621"/>
              <a:gd name="T85" fmla="*/ 60 h 719"/>
              <a:gd name="T86" fmla="*/ 126 w 621"/>
              <a:gd name="T87" fmla="*/ 23 h 719"/>
              <a:gd name="T88" fmla="*/ 166 w 621"/>
              <a:gd name="T89" fmla="*/ 16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21" h="719">
                <a:moveTo>
                  <a:pt x="166" y="16"/>
                </a:moveTo>
                <a:lnTo>
                  <a:pt x="179" y="16"/>
                </a:lnTo>
                <a:lnTo>
                  <a:pt x="192" y="2"/>
                </a:lnTo>
                <a:lnTo>
                  <a:pt x="215" y="0"/>
                </a:lnTo>
                <a:lnTo>
                  <a:pt x="211" y="24"/>
                </a:lnTo>
                <a:lnTo>
                  <a:pt x="227" y="41"/>
                </a:lnTo>
                <a:lnTo>
                  <a:pt x="273" y="55"/>
                </a:lnTo>
                <a:lnTo>
                  <a:pt x="294" y="76"/>
                </a:lnTo>
                <a:lnTo>
                  <a:pt x="315" y="94"/>
                </a:lnTo>
                <a:lnTo>
                  <a:pt x="327" y="110"/>
                </a:lnTo>
                <a:lnTo>
                  <a:pt x="344" y="124"/>
                </a:lnTo>
                <a:lnTo>
                  <a:pt x="355" y="135"/>
                </a:lnTo>
                <a:lnTo>
                  <a:pt x="368" y="142"/>
                </a:lnTo>
                <a:lnTo>
                  <a:pt x="383" y="145"/>
                </a:lnTo>
                <a:lnTo>
                  <a:pt x="396" y="139"/>
                </a:lnTo>
                <a:lnTo>
                  <a:pt x="410" y="155"/>
                </a:lnTo>
                <a:lnTo>
                  <a:pt x="424" y="166"/>
                </a:lnTo>
                <a:lnTo>
                  <a:pt x="442" y="167"/>
                </a:lnTo>
                <a:lnTo>
                  <a:pt x="456" y="163"/>
                </a:lnTo>
                <a:lnTo>
                  <a:pt x="470" y="152"/>
                </a:lnTo>
                <a:lnTo>
                  <a:pt x="482" y="166"/>
                </a:lnTo>
                <a:lnTo>
                  <a:pt x="502" y="177"/>
                </a:lnTo>
                <a:lnTo>
                  <a:pt x="537" y="204"/>
                </a:lnTo>
                <a:lnTo>
                  <a:pt x="563" y="205"/>
                </a:lnTo>
                <a:lnTo>
                  <a:pt x="590" y="217"/>
                </a:lnTo>
                <a:lnTo>
                  <a:pt x="611" y="225"/>
                </a:lnTo>
                <a:lnTo>
                  <a:pt x="620" y="241"/>
                </a:lnTo>
                <a:lnTo>
                  <a:pt x="618" y="258"/>
                </a:lnTo>
                <a:lnTo>
                  <a:pt x="593" y="267"/>
                </a:lnTo>
                <a:lnTo>
                  <a:pt x="582" y="273"/>
                </a:lnTo>
                <a:lnTo>
                  <a:pt x="579" y="288"/>
                </a:lnTo>
                <a:lnTo>
                  <a:pt x="572" y="303"/>
                </a:lnTo>
                <a:lnTo>
                  <a:pt x="547" y="295"/>
                </a:lnTo>
                <a:lnTo>
                  <a:pt x="536" y="293"/>
                </a:lnTo>
                <a:lnTo>
                  <a:pt x="523" y="305"/>
                </a:lnTo>
                <a:lnTo>
                  <a:pt x="526" y="324"/>
                </a:lnTo>
                <a:lnTo>
                  <a:pt x="547" y="339"/>
                </a:lnTo>
                <a:lnTo>
                  <a:pt x="548" y="357"/>
                </a:lnTo>
                <a:lnTo>
                  <a:pt x="545" y="375"/>
                </a:lnTo>
                <a:lnTo>
                  <a:pt x="544" y="392"/>
                </a:lnTo>
                <a:lnTo>
                  <a:pt x="529" y="395"/>
                </a:lnTo>
                <a:lnTo>
                  <a:pt x="519" y="412"/>
                </a:lnTo>
                <a:lnTo>
                  <a:pt x="496" y="417"/>
                </a:lnTo>
                <a:lnTo>
                  <a:pt x="474" y="435"/>
                </a:lnTo>
                <a:lnTo>
                  <a:pt x="458" y="436"/>
                </a:lnTo>
                <a:lnTo>
                  <a:pt x="439" y="417"/>
                </a:lnTo>
                <a:lnTo>
                  <a:pt x="437" y="403"/>
                </a:lnTo>
                <a:lnTo>
                  <a:pt x="439" y="384"/>
                </a:lnTo>
                <a:lnTo>
                  <a:pt x="429" y="364"/>
                </a:lnTo>
                <a:lnTo>
                  <a:pt x="414" y="366"/>
                </a:lnTo>
                <a:lnTo>
                  <a:pt x="398" y="386"/>
                </a:lnTo>
                <a:lnTo>
                  <a:pt x="393" y="402"/>
                </a:lnTo>
                <a:lnTo>
                  <a:pt x="391" y="419"/>
                </a:lnTo>
                <a:lnTo>
                  <a:pt x="381" y="431"/>
                </a:lnTo>
                <a:lnTo>
                  <a:pt x="377" y="446"/>
                </a:lnTo>
                <a:lnTo>
                  <a:pt x="368" y="461"/>
                </a:lnTo>
                <a:lnTo>
                  <a:pt x="345" y="495"/>
                </a:lnTo>
                <a:lnTo>
                  <a:pt x="341" y="508"/>
                </a:lnTo>
                <a:lnTo>
                  <a:pt x="316" y="568"/>
                </a:lnTo>
                <a:lnTo>
                  <a:pt x="307" y="584"/>
                </a:lnTo>
                <a:lnTo>
                  <a:pt x="317" y="596"/>
                </a:lnTo>
                <a:lnTo>
                  <a:pt x="337" y="608"/>
                </a:lnTo>
                <a:lnTo>
                  <a:pt x="341" y="631"/>
                </a:lnTo>
                <a:lnTo>
                  <a:pt x="341" y="647"/>
                </a:lnTo>
                <a:lnTo>
                  <a:pt x="346" y="661"/>
                </a:lnTo>
                <a:lnTo>
                  <a:pt x="344" y="675"/>
                </a:lnTo>
                <a:lnTo>
                  <a:pt x="345" y="690"/>
                </a:lnTo>
                <a:lnTo>
                  <a:pt x="349" y="703"/>
                </a:lnTo>
                <a:lnTo>
                  <a:pt x="353" y="718"/>
                </a:lnTo>
                <a:lnTo>
                  <a:pt x="334" y="707"/>
                </a:lnTo>
                <a:lnTo>
                  <a:pt x="303" y="700"/>
                </a:lnTo>
                <a:lnTo>
                  <a:pt x="289" y="695"/>
                </a:lnTo>
                <a:lnTo>
                  <a:pt x="282" y="681"/>
                </a:lnTo>
                <a:lnTo>
                  <a:pt x="271" y="650"/>
                </a:lnTo>
                <a:lnTo>
                  <a:pt x="251" y="635"/>
                </a:lnTo>
                <a:lnTo>
                  <a:pt x="250" y="622"/>
                </a:lnTo>
                <a:lnTo>
                  <a:pt x="237" y="611"/>
                </a:lnTo>
                <a:lnTo>
                  <a:pt x="225" y="612"/>
                </a:lnTo>
                <a:lnTo>
                  <a:pt x="208" y="593"/>
                </a:lnTo>
                <a:lnTo>
                  <a:pt x="189" y="580"/>
                </a:lnTo>
                <a:lnTo>
                  <a:pt x="181" y="560"/>
                </a:lnTo>
                <a:lnTo>
                  <a:pt x="167" y="553"/>
                </a:lnTo>
                <a:lnTo>
                  <a:pt x="155" y="555"/>
                </a:lnTo>
                <a:lnTo>
                  <a:pt x="144" y="564"/>
                </a:lnTo>
                <a:lnTo>
                  <a:pt x="126" y="548"/>
                </a:lnTo>
                <a:lnTo>
                  <a:pt x="117" y="536"/>
                </a:lnTo>
                <a:lnTo>
                  <a:pt x="112" y="523"/>
                </a:lnTo>
                <a:lnTo>
                  <a:pt x="99" y="519"/>
                </a:lnTo>
                <a:lnTo>
                  <a:pt x="86" y="528"/>
                </a:lnTo>
                <a:lnTo>
                  <a:pt x="73" y="520"/>
                </a:lnTo>
                <a:lnTo>
                  <a:pt x="60" y="507"/>
                </a:lnTo>
                <a:lnTo>
                  <a:pt x="97" y="506"/>
                </a:lnTo>
                <a:lnTo>
                  <a:pt x="112" y="515"/>
                </a:lnTo>
                <a:lnTo>
                  <a:pt x="104" y="487"/>
                </a:lnTo>
                <a:lnTo>
                  <a:pt x="80" y="495"/>
                </a:lnTo>
                <a:lnTo>
                  <a:pt x="45" y="495"/>
                </a:lnTo>
                <a:lnTo>
                  <a:pt x="51" y="515"/>
                </a:lnTo>
                <a:lnTo>
                  <a:pt x="42" y="501"/>
                </a:lnTo>
                <a:lnTo>
                  <a:pt x="29" y="492"/>
                </a:lnTo>
                <a:lnTo>
                  <a:pt x="22" y="481"/>
                </a:lnTo>
                <a:lnTo>
                  <a:pt x="21" y="459"/>
                </a:lnTo>
                <a:lnTo>
                  <a:pt x="34" y="449"/>
                </a:lnTo>
                <a:lnTo>
                  <a:pt x="43" y="430"/>
                </a:lnTo>
                <a:lnTo>
                  <a:pt x="52" y="414"/>
                </a:lnTo>
                <a:lnTo>
                  <a:pt x="51" y="400"/>
                </a:lnTo>
                <a:lnTo>
                  <a:pt x="40" y="382"/>
                </a:lnTo>
                <a:lnTo>
                  <a:pt x="20" y="360"/>
                </a:lnTo>
                <a:lnTo>
                  <a:pt x="9" y="339"/>
                </a:lnTo>
                <a:lnTo>
                  <a:pt x="11" y="327"/>
                </a:lnTo>
                <a:lnTo>
                  <a:pt x="14" y="311"/>
                </a:lnTo>
                <a:lnTo>
                  <a:pt x="5" y="297"/>
                </a:lnTo>
                <a:lnTo>
                  <a:pt x="0" y="280"/>
                </a:lnTo>
                <a:lnTo>
                  <a:pt x="4" y="263"/>
                </a:lnTo>
                <a:lnTo>
                  <a:pt x="30" y="247"/>
                </a:lnTo>
                <a:lnTo>
                  <a:pt x="49" y="244"/>
                </a:lnTo>
                <a:lnTo>
                  <a:pt x="62" y="244"/>
                </a:lnTo>
                <a:lnTo>
                  <a:pt x="53" y="212"/>
                </a:lnTo>
                <a:lnTo>
                  <a:pt x="53" y="186"/>
                </a:lnTo>
                <a:lnTo>
                  <a:pt x="69" y="154"/>
                </a:lnTo>
                <a:lnTo>
                  <a:pt x="102" y="109"/>
                </a:lnTo>
                <a:lnTo>
                  <a:pt x="111" y="95"/>
                </a:lnTo>
                <a:lnTo>
                  <a:pt x="129" y="91"/>
                </a:lnTo>
                <a:lnTo>
                  <a:pt x="147" y="97"/>
                </a:lnTo>
                <a:lnTo>
                  <a:pt x="151" y="110"/>
                </a:lnTo>
                <a:lnTo>
                  <a:pt x="162" y="121"/>
                </a:lnTo>
                <a:lnTo>
                  <a:pt x="172" y="109"/>
                </a:lnTo>
                <a:lnTo>
                  <a:pt x="184" y="105"/>
                </a:lnTo>
                <a:lnTo>
                  <a:pt x="175" y="85"/>
                </a:lnTo>
                <a:lnTo>
                  <a:pt x="162" y="60"/>
                </a:lnTo>
                <a:lnTo>
                  <a:pt x="150" y="48"/>
                </a:lnTo>
                <a:lnTo>
                  <a:pt x="136" y="34"/>
                </a:lnTo>
                <a:lnTo>
                  <a:pt x="126" y="23"/>
                </a:lnTo>
                <a:lnTo>
                  <a:pt x="141" y="7"/>
                </a:lnTo>
                <a:lnTo>
                  <a:pt x="152" y="2"/>
                </a:lnTo>
                <a:lnTo>
                  <a:pt x="166" y="16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46" name="Freeform 345">
            <a:extLst>
              <a:ext uri="{FF2B5EF4-FFF2-40B4-BE49-F238E27FC236}">
                <a16:creationId xmlns:a16="http://schemas.microsoft.com/office/drawing/2014/main" id="{FDC05CEF-0FA7-D842-9FBA-FADAD0D45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913" y="5078163"/>
            <a:ext cx="547978" cy="187535"/>
          </a:xfrm>
          <a:custGeom>
            <a:avLst/>
            <a:gdLst>
              <a:gd name="T0" fmla="*/ 85 w 2552"/>
              <a:gd name="T1" fmla="*/ 859 h 883"/>
              <a:gd name="T2" fmla="*/ 223 w 2552"/>
              <a:gd name="T3" fmla="*/ 839 h 883"/>
              <a:gd name="T4" fmla="*/ 296 w 2552"/>
              <a:gd name="T5" fmla="*/ 825 h 883"/>
              <a:gd name="T6" fmla="*/ 340 w 2552"/>
              <a:gd name="T7" fmla="*/ 810 h 883"/>
              <a:gd name="T8" fmla="*/ 392 w 2552"/>
              <a:gd name="T9" fmla="*/ 813 h 883"/>
              <a:gd name="T10" fmla="*/ 464 w 2552"/>
              <a:gd name="T11" fmla="*/ 788 h 883"/>
              <a:gd name="T12" fmla="*/ 528 w 2552"/>
              <a:gd name="T13" fmla="*/ 761 h 883"/>
              <a:gd name="T14" fmla="*/ 577 w 2552"/>
              <a:gd name="T15" fmla="*/ 752 h 883"/>
              <a:gd name="T16" fmla="*/ 680 w 2552"/>
              <a:gd name="T17" fmla="*/ 696 h 883"/>
              <a:gd name="T18" fmla="*/ 805 w 2552"/>
              <a:gd name="T19" fmla="*/ 557 h 883"/>
              <a:gd name="T20" fmla="*/ 937 w 2552"/>
              <a:gd name="T21" fmla="*/ 380 h 883"/>
              <a:gd name="T22" fmla="*/ 1086 w 2552"/>
              <a:gd name="T23" fmla="*/ 117 h 883"/>
              <a:gd name="T24" fmla="*/ 1121 w 2552"/>
              <a:gd name="T25" fmla="*/ 62 h 883"/>
              <a:gd name="T26" fmla="*/ 1157 w 2552"/>
              <a:gd name="T27" fmla="*/ 18 h 883"/>
              <a:gd name="T28" fmla="*/ 1223 w 2552"/>
              <a:gd name="T29" fmla="*/ 17 h 883"/>
              <a:gd name="T30" fmla="*/ 1278 w 2552"/>
              <a:gd name="T31" fmla="*/ 21 h 883"/>
              <a:gd name="T32" fmla="*/ 1333 w 2552"/>
              <a:gd name="T33" fmla="*/ 0 h 883"/>
              <a:gd name="T34" fmla="*/ 1345 w 2552"/>
              <a:gd name="T35" fmla="*/ 43 h 883"/>
              <a:gd name="T36" fmla="*/ 1348 w 2552"/>
              <a:gd name="T37" fmla="*/ 109 h 883"/>
              <a:gd name="T38" fmla="*/ 1380 w 2552"/>
              <a:gd name="T39" fmla="*/ 178 h 883"/>
              <a:gd name="T40" fmla="*/ 1438 w 2552"/>
              <a:gd name="T41" fmla="*/ 258 h 883"/>
              <a:gd name="T42" fmla="*/ 1492 w 2552"/>
              <a:gd name="T43" fmla="*/ 325 h 883"/>
              <a:gd name="T44" fmla="*/ 1599 w 2552"/>
              <a:gd name="T45" fmla="*/ 382 h 883"/>
              <a:gd name="T46" fmla="*/ 1679 w 2552"/>
              <a:gd name="T47" fmla="*/ 395 h 883"/>
              <a:gd name="T48" fmla="*/ 1793 w 2552"/>
              <a:gd name="T49" fmla="*/ 387 h 883"/>
              <a:gd name="T50" fmla="*/ 1833 w 2552"/>
              <a:gd name="T51" fmla="*/ 414 h 883"/>
              <a:gd name="T52" fmla="*/ 1889 w 2552"/>
              <a:gd name="T53" fmla="*/ 386 h 883"/>
              <a:gd name="T54" fmla="*/ 1950 w 2552"/>
              <a:gd name="T55" fmla="*/ 427 h 883"/>
              <a:gd name="T56" fmla="*/ 2003 w 2552"/>
              <a:gd name="T57" fmla="*/ 449 h 883"/>
              <a:gd name="T58" fmla="*/ 2092 w 2552"/>
              <a:gd name="T59" fmla="*/ 423 h 883"/>
              <a:gd name="T60" fmla="*/ 2143 w 2552"/>
              <a:gd name="T61" fmla="*/ 385 h 883"/>
              <a:gd name="T62" fmla="*/ 2159 w 2552"/>
              <a:gd name="T63" fmla="*/ 414 h 883"/>
              <a:gd name="T64" fmla="*/ 2166 w 2552"/>
              <a:gd name="T65" fmla="*/ 459 h 883"/>
              <a:gd name="T66" fmla="*/ 2192 w 2552"/>
              <a:gd name="T67" fmla="*/ 513 h 883"/>
              <a:gd name="T68" fmla="*/ 2181 w 2552"/>
              <a:gd name="T69" fmla="*/ 470 h 883"/>
              <a:gd name="T70" fmla="*/ 2215 w 2552"/>
              <a:gd name="T71" fmla="*/ 508 h 883"/>
              <a:gd name="T72" fmla="*/ 2282 w 2552"/>
              <a:gd name="T73" fmla="*/ 540 h 883"/>
              <a:gd name="T74" fmla="*/ 2331 w 2552"/>
              <a:gd name="T75" fmla="*/ 526 h 883"/>
              <a:gd name="T76" fmla="*/ 2404 w 2552"/>
              <a:gd name="T77" fmla="*/ 562 h 883"/>
              <a:gd name="T78" fmla="*/ 2431 w 2552"/>
              <a:gd name="T79" fmla="*/ 619 h 883"/>
              <a:gd name="T80" fmla="*/ 2473 w 2552"/>
              <a:gd name="T81" fmla="*/ 659 h 883"/>
              <a:gd name="T82" fmla="*/ 2539 w 2552"/>
              <a:gd name="T83" fmla="*/ 742 h 883"/>
              <a:gd name="T84" fmla="*/ 2539 w 2552"/>
              <a:gd name="T85" fmla="*/ 844 h 883"/>
              <a:gd name="T86" fmla="*/ 52 w 2552"/>
              <a:gd name="T87" fmla="*/ 882 h 883"/>
              <a:gd name="T88" fmla="*/ 2 w 2552"/>
              <a:gd name="T89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52" h="883">
                <a:moveTo>
                  <a:pt x="52" y="882"/>
                </a:moveTo>
                <a:lnTo>
                  <a:pt x="58" y="879"/>
                </a:lnTo>
                <a:lnTo>
                  <a:pt x="85" y="859"/>
                </a:lnTo>
                <a:lnTo>
                  <a:pt x="116" y="848"/>
                </a:lnTo>
                <a:lnTo>
                  <a:pt x="167" y="849"/>
                </a:lnTo>
                <a:lnTo>
                  <a:pt x="223" y="839"/>
                </a:lnTo>
                <a:lnTo>
                  <a:pt x="241" y="838"/>
                </a:lnTo>
                <a:lnTo>
                  <a:pt x="261" y="829"/>
                </a:lnTo>
                <a:lnTo>
                  <a:pt x="296" y="825"/>
                </a:lnTo>
                <a:lnTo>
                  <a:pt x="312" y="821"/>
                </a:lnTo>
                <a:lnTo>
                  <a:pt x="326" y="820"/>
                </a:lnTo>
                <a:lnTo>
                  <a:pt x="340" y="810"/>
                </a:lnTo>
                <a:lnTo>
                  <a:pt x="355" y="813"/>
                </a:lnTo>
                <a:lnTo>
                  <a:pt x="373" y="813"/>
                </a:lnTo>
                <a:lnTo>
                  <a:pt x="392" y="813"/>
                </a:lnTo>
                <a:lnTo>
                  <a:pt x="421" y="795"/>
                </a:lnTo>
                <a:lnTo>
                  <a:pt x="444" y="782"/>
                </a:lnTo>
                <a:lnTo>
                  <a:pt x="464" y="788"/>
                </a:lnTo>
                <a:lnTo>
                  <a:pt x="498" y="774"/>
                </a:lnTo>
                <a:lnTo>
                  <a:pt x="514" y="766"/>
                </a:lnTo>
                <a:lnTo>
                  <a:pt x="528" y="761"/>
                </a:lnTo>
                <a:lnTo>
                  <a:pt x="544" y="760"/>
                </a:lnTo>
                <a:lnTo>
                  <a:pt x="557" y="760"/>
                </a:lnTo>
                <a:lnTo>
                  <a:pt x="577" y="752"/>
                </a:lnTo>
                <a:lnTo>
                  <a:pt x="591" y="750"/>
                </a:lnTo>
                <a:lnTo>
                  <a:pt x="634" y="729"/>
                </a:lnTo>
                <a:lnTo>
                  <a:pt x="680" y="696"/>
                </a:lnTo>
                <a:lnTo>
                  <a:pt x="722" y="651"/>
                </a:lnTo>
                <a:lnTo>
                  <a:pt x="754" y="607"/>
                </a:lnTo>
                <a:lnTo>
                  <a:pt x="805" y="557"/>
                </a:lnTo>
                <a:lnTo>
                  <a:pt x="819" y="535"/>
                </a:lnTo>
                <a:lnTo>
                  <a:pt x="830" y="523"/>
                </a:lnTo>
                <a:lnTo>
                  <a:pt x="937" y="380"/>
                </a:lnTo>
                <a:lnTo>
                  <a:pt x="987" y="283"/>
                </a:lnTo>
                <a:lnTo>
                  <a:pt x="1080" y="135"/>
                </a:lnTo>
                <a:lnTo>
                  <a:pt x="1086" y="117"/>
                </a:lnTo>
                <a:lnTo>
                  <a:pt x="1100" y="96"/>
                </a:lnTo>
                <a:lnTo>
                  <a:pt x="1111" y="75"/>
                </a:lnTo>
                <a:lnTo>
                  <a:pt x="1121" y="62"/>
                </a:lnTo>
                <a:lnTo>
                  <a:pt x="1128" y="39"/>
                </a:lnTo>
                <a:lnTo>
                  <a:pt x="1136" y="23"/>
                </a:lnTo>
                <a:lnTo>
                  <a:pt x="1157" y="18"/>
                </a:lnTo>
                <a:lnTo>
                  <a:pt x="1189" y="30"/>
                </a:lnTo>
                <a:lnTo>
                  <a:pt x="1204" y="22"/>
                </a:lnTo>
                <a:lnTo>
                  <a:pt x="1223" y="17"/>
                </a:lnTo>
                <a:lnTo>
                  <a:pt x="1242" y="21"/>
                </a:lnTo>
                <a:lnTo>
                  <a:pt x="1255" y="30"/>
                </a:lnTo>
                <a:lnTo>
                  <a:pt x="1278" y="21"/>
                </a:lnTo>
                <a:lnTo>
                  <a:pt x="1300" y="6"/>
                </a:lnTo>
                <a:lnTo>
                  <a:pt x="1316" y="0"/>
                </a:lnTo>
                <a:lnTo>
                  <a:pt x="1333" y="0"/>
                </a:lnTo>
                <a:lnTo>
                  <a:pt x="1337" y="20"/>
                </a:lnTo>
                <a:lnTo>
                  <a:pt x="1348" y="38"/>
                </a:lnTo>
                <a:lnTo>
                  <a:pt x="1345" y="43"/>
                </a:lnTo>
                <a:lnTo>
                  <a:pt x="1346" y="77"/>
                </a:lnTo>
                <a:lnTo>
                  <a:pt x="1345" y="95"/>
                </a:lnTo>
                <a:lnTo>
                  <a:pt x="1348" y="109"/>
                </a:lnTo>
                <a:lnTo>
                  <a:pt x="1358" y="147"/>
                </a:lnTo>
                <a:lnTo>
                  <a:pt x="1366" y="165"/>
                </a:lnTo>
                <a:lnTo>
                  <a:pt x="1380" y="178"/>
                </a:lnTo>
                <a:lnTo>
                  <a:pt x="1412" y="240"/>
                </a:lnTo>
                <a:lnTo>
                  <a:pt x="1426" y="249"/>
                </a:lnTo>
                <a:lnTo>
                  <a:pt x="1438" y="258"/>
                </a:lnTo>
                <a:lnTo>
                  <a:pt x="1456" y="288"/>
                </a:lnTo>
                <a:lnTo>
                  <a:pt x="1475" y="304"/>
                </a:lnTo>
                <a:lnTo>
                  <a:pt x="1492" y="325"/>
                </a:lnTo>
                <a:lnTo>
                  <a:pt x="1504" y="336"/>
                </a:lnTo>
                <a:lnTo>
                  <a:pt x="1553" y="361"/>
                </a:lnTo>
                <a:lnTo>
                  <a:pt x="1599" y="382"/>
                </a:lnTo>
                <a:lnTo>
                  <a:pt x="1638" y="402"/>
                </a:lnTo>
                <a:lnTo>
                  <a:pt x="1656" y="403"/>
                </a:lnTo>
                <a:lnTo>
                  <a:pt x="1679" y="395"/>
                </a:lnTo>
                <a:lnTo>
                  <a:pt x="1730" y="396"/>
                </a:lnTo>
                <a:lnTo>
                  <a:pt x="1762" y="388"/>
                </a:lnTo>
                <a:lnTo>
                  <a:pt x="1793" y="387"/>
                </a:lnTo>
                <a:lnTo>
                  <a:pt x="1809" y="382"/>
                </a:lnTo>
                <a:lnTo>
                  <a:pt x="1814" y="399"/>
                </a:lnTo>
                <a:lnTo>
                  <a:pt x="1833" y="414"/>
                </a:lnTo>
                <a:lnTo>
                  <a:pt x="1852" y="416"/>
                </a:lnTo>
                <a:lnTo>
                  <a:pt x="1870" y="395"/>
                </a:lnTo>
                <a:lnTo>
                  <a:pt x="1889" y="386"/>
                </a:lnTo>
                <a:lnTo>
                  <a:pt x="1904" y="396"/>
                </a:lnTo>
                <a:lnTo>
                  <a:pt x="1917" y="411"/>
                </a:lnTo>
                <a:lnTo>
                  <a:pt x="1950" y="427"/>
                </a:lnTo>
                <a:lnTo>
                  <a:pt x="1963" y="435"/>
                </a:lnTo>
                <a:lnTo>
                  <a:pt x="1981" y="442"/>
                </a:lnTo>
                <a:lnTo>
                  <a:pt x="2003" y="449"/>
                </a:lnTo>
                <a:lnTo>
                  <a:pt x="2019" y="449"/>
                </a:lnTo>
                <a:lnTo>
                  <a:pt x="2066" y="441"/>
                </a:lnTo>
                <a:lnTo>
                  <a:pt x="2092" y="423"/>
                </a:lnTo>
                <a:lnTo>
                  <a:pt x="2106" y="427"/>
                </a:lnTo>
                <a:lnTo>
                  <a:pt x="2123" y="417"/>
                </a:lnTo>
                <a:lnTo>
                  <a:pt x="2143" y="385"/>
                </a:lnTo>
                <a:lnTo>
                  <a:pt x="2154" y="374"/>
                </a:lnTo>
                <a:lnTo>
                  <a:pt x="2157" y="397"/>
                </a:lnTo>
                <a:lnTo>
                  <a:pt x="2159" y="414"/>
                </a:lnTo>
                <a:lnTo>
                  <a:pt x="2151" y="434"/>
                </a:lnTo>
                <a:lnTo>
                  <a:pt x="2169" y="442"/>
                </a:lnTo>
                <a:lnTo>
                  <a:pt x="2166" y="459"/>
                </a:lnTo>
                <a:lnTo>
                  <a:pt x="2164" y="481"/>
                </a:lnTo>
                <a:lnTo>
                  <a:pt x="2172" y="499"/>
                </a:lnTo>
                <a:lnTo>
                  <a:pt x="2192" y="513"/>
                </a:lnTo>
                <a:lnTo>
                  <a:pt x="2218" y="520"/>
                </a:lnTo>
                <a:lnTo>
                  <a:pt x="2204" y="505"/>
                </a:lnTo>
                <a:lnTo>
                  <a:pt x="2181" y="470"/>
                </a:lnTo>
                <a:lnTo>
                  <a:pt x="2179" y="456"/>
                </a:lnTo>
                <a:lnTo>
                  <a:pt x="2197" y="483"/>
                </a:lnTo>
                <a:lnTo>
                  <a:pt x="2215" y="508"/>
                </a:lnTo>
                <a:lnTo>
                  <a:pt x="2229" y="519"/>
                </a:lnTo>
                <a:lnTo>
                  <a:pt x="2246" y="528"/>
                </a:lnTo>
                <a:lnTo>
                  <a:pt x="2282" y="540"/>
                </a:lnTo>
                <a:lnTo>
                  <a:pt x="2299" y="541"/>
                </a:lnTo>
                <a:lnTo>
                  <a:pt x="2314" y="537"/>
                </a:lnTo>
                <a:lnTo>
                  <a:pt x="2331" y="526"/>
                </a:lnTo>
                <a:lnTo>
                  <a:pt x="2370" y="544"/>
                </a:lnTo>
                <a:lnTo>
                  <a:pt x="2386" y="551"/>
                </a:lnTo>
                <a:lnTo>
                  <a:pt x="2404" y="562"/>
                </a:lnTo>
                <a:lnTo>
                  <a:pt x="2402" y="580"/>
                </a:lnTo>
                <a:lnTo>
                  <a:pt x="2409" y="601"/>
                </a:lnTo>
                <a:lnTo>
                  <a:pt x="2431" y="619"/>
                </a:lnTo>
                <a:lnTo>
                  <a:pt x="2452" y="640"/>
                </a:lnTo>
                <a:lnTo>
                  <a:pt x="2468" y="644"/>
                </a:lnTo>
                <a:lnTo>
                  <a:pt x="2473" y="659"/>
                </a:lnTo>
                <a:lnTo>
                  <a:pt x="2495" y="687"/>
                </a:lnTo>
                <a:lnTo>
                  <a:pt x="2540" y="729"/>
                </a:lnTo>
                <a:lnTo>
                  <a:pt x="2539" y="742"/>
                </a:lnTo>
                <a:lnTo>
                  <a:pt x="2528" y="761"/>
                </a:lnTo>
                <a:lnTo>
                  <a:pt x="2505" y="787"/>
                </a:lnTo>
                <a:lnTo>
                  <a:pt x="2539" y="844"/>
                </a:lnTo>
                <a:lnTo>
                  <a:pt x="2551" y="850"/>
                </a:lnTo>
                <a:lnTo>
                  <a:pt x="2521" y="882"/>
                </a:lnTo>
                <a:lnTo>
                  <a:pt x="52" y="882"/>
                </a:lnTo>
                <a:close/>
                <a:moveTo>
                  <a:pt x="0" y="882"/>
                </a:moveTo>
                <a:lnTo>
                  <a:pt x="1" y="881"/>
                </a:lnTo>
                <a:lnTo>
                  <a:pt x="2" y="882"/>
                </a:lnTo>
                <a:lnTo>
                  <a:pt x="0" y="8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47" name="Freeform 346">
            <a:extLst>
              <a:ext uri="{FF2B5EF4-FFF2-40B4-BE49-F238E27FC236}">
                <a16:creationId xmlns:a16="http://schemas.microsoft.com/office/drawing/2014/main" id="{8DECA4ED-FBF3-014F-9020-7A05617C8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103" y="1857247"/>
            <a:ext cx="929680" cy="1285553"/>
          </a:xfrm>
          <a:custGeom>
            <a:avLst/>
            <a:gdLst>
              <a:gd name="T0" fmla="*/ 56 w 4340"/>
              <a:gd name="T1" fmla="*/ 5295 h 6045"/>
              <a:gd name="T2" fmla="*/ 65 w 4340"/>
              <a:gd name="T3" fmla="*/ 4913 h 6045"/>
              <a:gd name="T4" fmla="*/ 149 w 4340"/>
              <a:gd name="T5" fmla="*/ 4337 h 6045"/>
              <a:gd name="T6" fmla="*/ 470 w 4340"/>
              <a:gd name="T7" fmla="*/ 4001 h 6045"/>
              <a:gd name="T8" fmla="*/ 707 w 4340"/>
              <a:gd name="T9" fmla="*/ 3684 h 6045"/>
              <a:gd name="T10" fmla="*/ 1377 w 4340"/>
              <a:gd name="T11" fmla="*/ 3162 h 6045"/>
              <a:gd name="T12" fmla="*/ 1561 w 4340"/>
              <a:gd name="T13" fmla="*/ 2909 h 6045"/>
              <a:gd name="T14" fmla="*/ 1610 w 4340"/>
              <a:gd name="T15" fmla="*/ 2470 h 6045"/>
              <a:gd name="T16" fmla="*/ 1645 w 4340"/>
              <a:gd name="T17" fmla="*/ 1731 h 6045"/>
              <a:gd name="T18" fmla="*/ 1841 w 4340"/>
              <a:gd name="T19" fmla="*/ 1599 h 6045"/>
              <a:gd name="T20" fmla="*/ 2087 w 4340"/>
              <a:gd name="T21" fmla="*/ 1229 h 6045"/>
              <a:gd name="T22" fmla="*/ 2048 w 4340"/>
              <a:gd name="T23" fmla="*/ 1447 h 6045"/>
              <a:gd name="T24" fmla="*/ 1966 w 4340"/>
              <a:gd name="T25" fmla="*/ 1354 h 6045"/>
              <a:gd name="T26" fmla="*/ 2040 w 4340"/>
              <a:gd name="T27" fmla="*/ 1154 h 6045"/>
              <a:gd name="T28" fmla="*/ 2298 w 4340"/>
              <a:gd name="T29" fmla="*/ 1030 h 6045"/>
              <a:gd name="T30" fmla="*/ 2753 w 4340"/>
              <a:gd name="T31" fmla="*/ 764 h 6045"/>
              <a:gd name="T32" fmla="*/ 2486 w 4340"/>
              <a:gd name="T33" fmla="*/ 731 h 6045"/>
              <a:gd name="T34" fmla="*/ 2641 w 4340"/>
              <a:gd name="T35" fmla="*/ 637 h 6045"/>
              <a:gd name="T36" fmla="*/ 3121 w 4340"/>
              <a:gd name="T37" fmla="*/ 379 h 6045"/>
              <a:gd name="T38" fmla="*/ 3016 w 4340"/>
              <a:gd name="T39" fmla="*/ 362 h 6045"/>
              <a:gd name="T40" fmla="*/ 3834 w 4340"/>
              <a:gd name="T41" fmla="*/ 284 h 6045"/>
              <a:gd name="T42" fmla="*/ 3960 w 4340"/>
              <a:gd name="T43" fmla="*/ 384 h 6045"/>
              <a:gd name="T44" fmla="*/ 4239 w 4340"/>
              <a:gd name="T45" fmla="*/ 602 h 6045"/>
              <a:gd name="T46" fmla="*/ 3629 w 4340"/>
              <a:gd name="T47" fmla="*/ 1005 h 6045"/>
              <a:gd name="T48" fmla="*/ 2342 w 4340"/>
              <a:gd name="T49" fmla="*/ 1606 h 6045"/>
              <a:gd name="T50" fmla="*/ 1753 w 4340"/>
              <a:gd name="T51" fmla="*/ 4567 h 6045"/>
              <a:gd name="T52" fmla="*/ 1347 w 4340"/>
              <a:gd name="T53" fmla="*/ 5537 h 6045"/>
              <a:gd name="T54" fmla="*/ 1216 w 4340"/>
              <a:gd name="T55" fmla="*/ 5539 h 6045"/>
              <a:gd name="T56" fmla="*/ 731 w 4340"/>
              <a:gd name="T57" fmla="*/ 5989 h 6045"/>
              <a:gd name="T58" fmla="*/ 215 w 4340"/>
              <a:gd name="T59" fmla="*/ 5838 h 6045"/>
              <a:gd name="T60" fmla="*/ 283 w 4340"/>
              <a:gd name="T61" fmla="*/ 5454 h 6045"/>
              <a:gd name="T62" fmla="*/ 67 w 4340"/>
              <a:gd name="T63" fmla="*/ 5363 h 6045"/>
              <a:gd name="T64" fmla="*/ 400 w 4340"/>
              <a:gd name="T65" fmla="*/ 5002 h 6045"/>
              <a:gd name="T66" fmla="*/ 183 w 4340"/>
              <a:gd name="T67" fmla="*/ 5030 h 6045"/>
              <a:gd name="T68" fmla="*/ 144 w 4340"/>
              <a:gd name="T69" fmla="*/ 4852 h 6045"/>
              <a:gd name="T70" fmla="*/ 494 w 4340"/>
              <a:gd name="T71" fmla="*/ 4743 h 6045"/>
              <a:gd name="T72" fmla="*/ 307 w 4340"/>
              <a:gd name="T73" fmla="*/ 4654 h 6045"/>
              <a:gd name="T74" fmla="*/ 165 w 4340"/>
              <a:gd name="T75" fmla="*/ 4449 h 6045"/>
              <a:gd name="T76" fmla="*/ 172 w 4340"/>
              <a:gd name="T77" fmla="*/ 4242 h 6045"/>
              <a:gd name="T78" fmla="*/ 440 w 4340"/>
              <a:gd name="T79" fmla="*/ 4131 h 6045"/>
              <a:gd name="T80" fmla="*/ 598 w 4340"/>
              <a:gd name="T81" fmla="*/ 4029 h 6045"/>
              <a:gd name="T82" fmla="*/ 847 w 4340"/>
              <a:gd name="T83" fmla="*/ 4000 h 6045"/>
              <a:gd name="T84" fmla="*/ 922 w 4340"/>
              <a:gd name="T85" fmla="*/ 3692 h 6045"/>
              <a:gd name="T86" fmla="*/ 1287 w 4340"/>
              <a:gd name="T87" fmla="*/ 3617 h 6045"/>
              <a:gd name="T88" fmla="*/ 1075 w 4340"/>
              <a:gd name="T89" fmla="*/ 3562 h 6045"/>
              <a:gd name="T90" fmla="*/ 1387 w 4340"/>
              <a:gd name="T91" fmla="*/ 3268 h 6045"/>
              <a:gd name="T92" fmla="*/ 1494 w 4340"/>
              <a:gd name="T93" fmla="*/ 2971 h 6045"/>
              <a:gd name="T94" fmla="*/ 1616 w 4340"/>
              <a:gd name="T95" fmla="*/ 2684 h 6045"/>
              <a:gd name="T96" fmla="*/ 1736 w 4340"/>
              <a:gd name="T97" fmla="*/ 2413 h 6045"/>
              <a:gd name="T98" fmla="*/ 1764 w 4340"/>
              <a:gd name="T99" fmla="*/ 2135 h 6045"/>
              <a:gd name="T100" fmla="*/ 1901 w 4340"/>
              <a:gd name="T101" fmla="*/ 1990 h 6045"/>
              <a:gd name="T102" fmla="*/ 2096 w 4340"/>
              <a:gd name="T103" fmla="*/ 1751 h 6045"/>
              <a:gd name="T104" fmla="*/ 2095 w 4340"/>
              <a:gd name="T105" fmla="*/ 1616 h 6045"/>
              <a:gd name="T106" fmla="*/ 2185 w 4340"/>
              <a:gd name="T107" fmla="*/ 1477 h 6045"/>
              <a:gd name="T108" fmla="*/ 2359 w 4340"/>
              <a:gd name="T109" fmla="*/ 1277 h 6045"/>
              <a:gd name="T110" fmla="*/ 2600 w 4340"/>
              <a:gd name="T111" fmla="*/ 1038 h 6045"/>
              <a:gd name="T112" fmla="*/ 2745 w 4340"/>
              <a:gd name="T113" fmla="*/ 852 h 6045"/>
              <a:gd name="T114" fmla="*/ 2954 w 4340"/>
              <a:gd name="T115" fmla="*/ 654 h 6045"/>
              <a:gd name="T116" fmla="*/ 3155 w 4340"/>
              <a:gd name="T117" fmla="*/ 625 h 6045"/>
              <a:gd name="T118" fmla="*/ 3366 w 4340"/>
              <a:gd name="T119" fmla="*/ 171 h 6045"/>
              <a:gd name="T120" fmla="*/ 3533 w 4340"/>
              <a:gd name="T121" fmla="*/ 249 h 6045"/>
              <a:gd name="T122" fmla="*/ 3771 w 4340"/>
              <a:gd name="T123" fmla="*/ 126 h 6045"/>
              <a:gd name="T124" fmla="*/ 3345 w 4340"/>
              <a:gd name="T125" fmla="*/ 107 h 6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40" h="6045">
                <a:moveTo>
                  <a:pt x="1379" y="5583"/>
                </a:moveTo>
                <a:lnTo>
                  <a:pt x="1387" y="5581"/>
                </a:lnTo>
                <a:lnTo>
                  <a:pt x="1386" y="5593"/>
                </a:lnTo>
                <a:lnTo>
                  <a:pt x="1378" y="5606"/>
                </a:lnTo>
                <a:lnTo>
                  <a:pt x="1369" y="5588"/>
                </a:lnTo>
                <a:lnTo>
                  <a:pt x="1375" y="5576"/>
                </a:lnTo>
                <a:lnTo>
                  <a:pt x="1379" y="5583"/>
                </a:lnTo>
                <a:close/>
                <a:moveTo>
                  <a:pt x="1337" y="5571"/>
                </a:moveTo>
                <a:lnTo>
                  <a:pt x="1347" y="5566"/>
                </a:lnTo>
                <a:lnTo>
                  <a:pt x="1344" y="5585"/>
                </a:lnTo>
                <a:lnTo>
                  <a:pt x="1333" y="5571"/>
                </a:lnTo>
                <a:lnTo>
                  <a:pt x="1337" y="5571"/>
                </a:lnTo>
                <a:close/>
                <a:moveTo>
                  <a:pt x="151" y="5528"/>
                </a:moveTo>
                <a:lnTo>
                  <a:pt x="159" y="5530"/>
                </a:lnTo>
                <a:lnTo>
                  <a:pt x="171" y="5535"/>
                </a:lnTo>
                <a:lnTo>
                  <a:pt x="188" y="5539"/>
                </a:lnTo>
                <a:lnTo>
                  <a:pt x="187" y="5553"/>
                </a:lnTo>
                <a:lnTo>
                  <a:pt x="163" y="5543"/>
                </a:lnTo>
                <a:lnTo>
                  <a:pt x="149" y="5536"/>
                </a:lnTo>
                <a:lnTo>
                  <a:pt x="151" y="5528"/>
                </a:lnTo>
                <a:close/>
                <a:moveTo>
                  <a:pt x="116" y="5513"/>
                </a:moveTo>
                <a:lnTo>
                  <a:pt x="105" y="5501"/>
                </a:lnTo>
                <a:lnTo>
                  <a:pt x="101" y="5488"/>
                </a:lnTo>
                <a:lnTo>
                  <a:pt x="118" y="5487"/>
                </a:lnTo>
                <a:lnTo>
                  <a:pt x="120" y="5504"/>
                </a:lnTo>
                <a:lnTo>
                  <a:pt x="116" y="5513"/>
                </a:lnTo>
                <a:close/>
                <a:moveTo>
                  <a:pt x="243" y="5491"/>
                </a:moveTo>
                <a:lnTo>
                  <a:pt x="233" y="5492"/>
                </a:lnTo>
                <a:lnTo>
                  <a:pt x="228" y="5473"/>
                </a:lnTo>
                <a:lnTo>
                  <a:pt x="240" y="5465"/>
                </a:lnTo>
                <a:lnTo>
                  <a:pt x="260" y="5468"/>
                </a:lnTo>
                <a:lnTo>
                  <a:pt x="255" y="5487"/>
                </a:lnTo>
                <a:lnTo>
                  <a:pt x="243" y="5491"/>
                </a:lnTo>
                <a:close/>
                <a:moveTo>
                  <a:pt x="81" y="5454"/>
                </a:moveTo>
                <a:lnTo>
                  <a:pt x="84" y="5470"/>
                </a:lnTo>
                <a:lnTo>
                  <a:pt x="82" y="5483"/>
                </a:lnTo>
                <a:lnTo>
                  <a:pt x="75" y="5507"/>
                </a:lnTo>
                <a:lnTo>
                  <a:pt x="56" y="5517"/>
                </a:lnTo>
                <a:lnTo>
                  <a:pt x="49" y="5494"/>
                </a:lnTo>
                <a:lnTo>
                  <a:pt x="49" y="5468"/>
                </a:lnTo>
                <a:lnTo>
                  <a:pt x="54" y="5454"/>
                </a:lnTo>
                <a:lnTo>
                  <a:pt x="70" y="5457"/>
                </a:lnTo>
                <a:lnTo>
                  <a:pt x="61" y="5441"/>
                </a:lnTo>
                <a:lnTo>
                  <a:pt x="60" y="5428"/>
                </a:lnTo>
                <a:lnTo>
                  <a:pt x="64" y="5413"/>
                </a:lnTo>
                <a:lnTo>
                  <a:pt x="64" y="5399"/>
                </a:lnTo>
                <a:lnTo>
                  <a:pt x="77" y="5420"/>
                </a:lnTo>
                <a:lnTo>
                  <a:pt x="80" y="5433"/>
                </a:lnTo>
                <a:lnTo>
                  <a:pt x="82" y="5447"/>
                </a:lnTo>
                <a:lnTo>
                  <a:pt x="81" y="5454"/>
                </a:lnTo>
                <a:close/>
                <a:moveTo>
                  <a:pt x="84" y="5218"/>
                </a:moveTo>
                <a:lnTo>
                  <a:pt x="91" y="5229"/>
                </a:lnTo>
                <a:lnTo>
                  <a:pt x="99" y="5248"/>
                </a:lnTo>
                <a:lnTo>
                  <a:pt x="107" y="5267"/>
                </a:lnTo>
                <a:lnTo>
                  <a:pt x="101" y="5281"/>
                </a:lnTo>
                <a:lnTo>
                  <a:pt x="99" y="5260"/>
                </a:lnTo>
                <a:lnTo>
                  <a:pt x="83" y="5251"/>
                </a:lnTo>
                <a:lnTo>
                  <a:pt x="76" y="5265"/>
                </a:lnTo>
                <a:lnTo>
                  <a:pt x="67" y="5282"/>
                </a:lnTo>
                <a:lnTo>
                  <a:pt x="78" y="5283"/>
                </a:lnTo>
                <a:lnTo>
                  <a:pt x="73" y="5298"/>
                </a:lnTo>
                <a:lnTo>
                  <a:pt x="74" y="5312"/>
                </a:lnTo>
                <a:lnTo>
                  <a:pt x="63" y="5322"/>
                </a:lnTo>
                <a:lnTo>
                  <a:pt x="57" y="5308"/>
                </a:lnTo>
                <a:lnTo>
                  <a:pt x="56" y="5295"/>
                </a:lnTo>
                <a:lnTo>
                  <a:pt x="58" y="5280"/>
                </a:lnTo>
                <a:lnTo>
                  <a:pt x="68" y="5259"/>
                </a:lnTo>
                <a:lnTo>
                  <a:pt x="61" y="5239"/>
                </a:lnTo>
                <a:lnTo>
                  <a:pt x="58" y="5217"/>
                </a:lnTo>
                <a:lnTo>
                  <a:pt x="61" y="5200"/>
                </a:lnTo>
                <a:lnTo>
                  <a:pt x="72" y="5198"/>
                </a:lnTo>
                <a:lnTo>
                  <a:pt x="80" y="5217"/>
                </a:lnTo>
                <a:lnTo>
                  <a:pt x="84" y="5218"/>
                </a:lnTo>
                <a:close/>
                <a:moveTo>
                  <a:pt x="146" y="5234"/>
                </a:moveTo>
                <a:lnTo>
                  <a:pt x="127" y="5252"/>
                </a:lnTo>
                <a:lnTo>
                  <a:pt x="115" y="5249"/>
                </a:lnTo>
                <a:lnTo>
                  <a:pt x="105" y="5238"/>
                </a:lnTo>
                <a:lnTo>
                  <a:pt x="100" y="5211"/>
                </a:lnTo>
                <a:lnTo>
                  <a:pt x="96" y="5195"/>
                </a:lnTo>
                <a:lnTo>
                  <a:pt x="103" y="5172"/>
                </a:lnTo>
                <a:lnTo>
                  <a:pt x="103" y="5160"/>
                </a:lnTo>
                <a:lnTo>
                  <a:pt x="126" y="5165"/>
                </a:lnTo>
                <a:lnTo>
                  <a:pt x="137" y="5186"/>
                </a:lnTo>
                <a:lnTo>
                  <a:pt x="141" y="5199"/>
                </a:lnTo>
                <a:lnTo>
                  <a:pt x="145" y="5213"/>
                </a:lnTo>
                <a:lnTo>
                  <a:pt x="145" y="5225"/>
                </a:lnTo>
                <a:lnTo>
                  <a:pt x="146" y="5234"/>
                </a:lnTo>
                <a:close/>
                <a:moveTo>
                  <a:pt x="189" y="5122"/>
                </a:moveTo>
                <a:lnTo>
                  <a:pt x="188" y="5143"/>
                </a:lnTo>
                <a:lnTo>
                  <a:pt x="174" y="5166"/>
                </a:lnTo>
                <a:lnTo>
                  <a:pt x="180" y="5187"/>
                </a:lnTo>
                <a:lnTo>
                  <a:pt x="170" y="5183"/>
                </a:lnTo>
                <a:lnTo>
                  <a:pt x="155" y="5192"/>
                </a:lnTo>
                <a:lnTo>
                  <a:pt x="147" y="5168"/>
                </a:lnTo>
                <a:lnTo>
                  <a:pt x="136" y="5168"/>
                </a:lnTo>
                <a:lnTo>
                  <a:pt x="121" y="5148"/>
                </a:lnTo>
                <a:lnTo>
                  <a:pt x="141" y="5146"/>
                </a:lnTo>
                <a:lnTo>
                  <a:pt x="141" y="5129"/>
                </a:lnTo>
                <a:lnTo>
                  <a:pt x="171" y="5120"/>
                </a:lnTo>
                <a:lnTo>
                  <a:pt x="189" y="5116"/>
                </a:lnTo>
                <a:lnTo>
                  <a:pt x="189" y="5122"/>
                </a:lnTo>
                <a:close/>
                <a:moveTo>
                  <a:pt x="95" y="5093"/>
                </a:moveTo>
                <a:lnTo>
                  <a:pt x="100" y="5107"/>
                </a:lnTo>
                <a:lnTo>
                  <a:pt x="109" y="5129"/>
                </a:lnTo>
                <a:lnTo>
                  <a:pt x="103" y="5143"/>
                </a:lnTo>
                <a:lnTo>
                  <a:pt x="88" y="5137"/>
                </a:lnTo>
                <a:lnTo>
                  <a:pt x="81" y="5123"/>
                </a:lnTo>
                <a:lnTo>
                  <a:pt x="88" y="5107"/>
                </a:lnTo>
                <a:lnTo>
                  <a:pt x="91" y="5122"/>
                </a:lnTo>
                <a:lnTo>
                  <a:pt x="93" y="5107"/>
                </a:lnTo>
                <a:lnTo>
                  <a:pt x="91" y="5093"/>
                </a:lnTo>
                <a:lnTo>
                  <a:pt x="95" y="5093"/>
                </a:lnTo>
                <a:close/>
                <a:moveTo>
                  <a:pt x="73" y="5002"/>
                </a:moveTo>
                <a:lnTo>
                  <a:pt x="70" y="5017"/>
                </a:lnTo>
                <a:lnTo>
                  <a:pt x="72" y="5033"/>
                </a:lnTo>
                <a:lnTo>
                  <a:pt x="74" y="5048"/>
                </a:lnTo>
                <a:lnTo>
                  <a:pt x="63" y="5058"/>
                </a:lnTo>
                <a:lnTo>
                  <a:pt x="59" y="5044"/>
                </a:lnTo>
                <a:lnTo>
                  <a:pt x="48" y="5042"/>
                </a:lnTo>
                <a:lnTo>
                  <a:pt x="39" y="5027"/>
                </a:lnTo>
                <a:lnTo>
                  <a:pt x="38" y="5012"/>
                </a:lnTo>
                <a:lnTo>
                  <a:pt x="50" y="5011"/>
                </a:lnTo>
                <a:lnTo>
                  <a:pt x="51" y="5000"/>
                </a:lnTo>
                <a:lnTo>
                  <a:pt x="46" y="4984"/>
                </a:lnTo>
                <a:lnTo>
                  <a:pt x="48" y="4969"/>
                </a:lnTo>
                <a:lnTo>
                  <a:pt x="44" y="4952"/>
                </a:lnTo>
                <a:lnTo>
                  <a:pt x="56" y="4966"/>
                </a:lnTo>
                <a:lnTo>
                  <a:pt x="69" y="4990"/>
                </a:lnTo>
                <a:lnTo>
                  <a:pt x="73" y="5002"/>
                </a:lnTo>
                <a:close/>
                <a:moveTo>
                  <a:pt x="65" y="4913"/>
                </a:moveTo>
                <a:lnTo>
                  <a:pt x="91" y="4924"/>
                </a:lnTo>
                <a:lnTo>
                  <a:pt x="99" y="4938"/>
                </a:lnTo>
                <a:lnTo>
                  <a:pt x="100" y="4955"/>
                </a:lnTo>
                <a:lnTo>
                  <a:pt x="85" y="4967"/>
                </a:lnTo>
                <a:lnTo>
                  <a:pt x="82" y="4952"/>
                </a:lnTo>
                <a:lnTo>
                  <a:pt x="70" y="4927"/>
                </a:lnTo>
                <a:lnTo>
                  <a:pt x="54" y="4912"/>
                </a:lnTo>
                <a:lnTo>
                  <a:pt x="52" y="4895"/>
                </a:lnTo>
                <a:lnTo>
                  <a:pt x="65" y="4913"/>
                </a:lnTo>
                <a:close/>
                <a:moveTo>
                  <a:pt x="25" y="4862"/>
                </a:moveTo>
                <a:lnTo>
                  <a:pt x="28" y="4881"/>
                </a:lnTo>
                <a:lnTo>
                  <a:pt x="16" y="4868"/>
                </a:lnTo>
                <a:lnTo>
                  <a:pt x="17" y="4856"/>
                </a:lnTo>
                <a:lnTo>
                  <a:pt x="25" y="4862"/>
                </a:lnTo>
                <a:close/>
                <a:moveTo>
                  <a:pt x="204" y="4944"/>
                </a:moveTo>
                <a:lnTo>
                  <a:pt x="195" y="4945"/>
                </a:lnTo>
                <a:lnTo>
                  <a:pt x="171" y="4959"/>
                </a:lnTo>
                <a:lnTo>
                  <a:pt x="154" y="4941"/>
                </a:lnTo>
                <a:lnTo>
                  <a:pt x="144" y="4923"/>
                </a:lnTo>
                <a:lnTo>
                  <a:pt x="130" y="4907"/>
                </a:lnTo>
                <a:lnTo>
                  <a:pt x="144" y="4905"/>
                </a:lnTo>
                <a:lnTo>
                  <a:pt x="164" y="4888"/>
                </a:lnTo>
                <a:lnTo>
                  <a:pt x="175" y="4884"/>
                </a:lnTo>
                <a:lnTo>
                  <a:pt x="185" y="4876"/>
                </a:lnTo>
                <a:lnTo>
                  <a:pt x="190" y="4859"/>
                </a:lnTo>
                <a:lnTo>
                  <a:pt x="201" y="4847"/>
                </a:lnTo>
                <a:lnTo>
                  <a:pt x="212" y="4855"/>
                </a:lnTo>
                <a:lnTo>
                  <a:pt x="211" y="4884"/>
                </a:lnTo>
                <a:lnTo>
                  <a:pt x="206" y="4912"/>
                </a:lnTo>
                <a:lnTo>
                  <a:pt x="205" y="4940"/>
                </a:lnTo>
                <a:lnTo>
                  <a:pt x="204" y="4944"/>
                </a:lnTo>
                <a:close/>
                <a:moveTo>
                  <a:pt x="35" y="4732"/>
                </a:moveTo>
                <a:lnTo>
                  <a:pt x="45" y="4731"/>
                </a:lnTo>
                <a:lnTo>
                  <a:pt x="54" y="4756"/>
                </a:lnTo>
                <a:lnTo>
                  <a:pt x="35" y="4747"/>
                </a:lnTo>
                <a:lnTo>
                  <a:pt x="28" y="4736"/>
                </a:lnTo>
                <a:lnTo>
                  <a:pt x="38" y="4726"/>
                </a:lnTo>
                <a:lnTo>
                  <a:pt x="35" y="4732"/>
                </a:lnTo>
                <a:close/>
                <a:moveTo>
                  <a:pt x="20" y="4688"/>
                </a:moveTo>
                <a:lnTo>
                  <a:pt x="14" y="4704"/>
                </a:lnTo>
                <a:lnTo>
                  <a:pt x="13" y="4691"/>
                </a:lnTo>
                <a:lnTo>
                  <a:pt x="0" y="4683"/>
                </a:lnTo>
                <a:lnTo>
                  <a:pt x="4" y="4670"/>
                </a:lnTo>
                <a:lnTo>
                  <a:pt x="14" y="4679"/>
                </a:lnTo>
                <a:lnTo>
                  <a:pt x="20" y="4688"/>
                </a:lnTo>
                <a:close/>
                <a:moveTo>
                  <a:pt x="56" y="4639"/>
                </a:moveTo>
                <a:lnTo>
                  <a:pt x="65" y="4627"/>
                </a:lnTo>
                <a:lnTo>
                  <a:pt x="76" y="4651"/>
                </a:lnTo>
                <a:lnTo>
                  <a:pt x="62" y="4670"/>
                </a:lnTo>
                <a:lnTo>
                  <a:pt x="48" y="4658"/>
                </a:lnTo>
                <a:lnTo>
                  <a:pt x="35" y="4681"/>
                </a:lnTo>
                <a:lnTo>
                  <a:pt x="34" y="4665"/>
                </a:lnTo>
                <a:lnTo>
                  <a:pt x="35" y="4649"/>
                </a:lnTo>
                <a:lnTo>
                  <a:pt x="36" y="4633"/>
                </a:lnTo>
                <a:lnTo>
                  <a:pt x="47" y="4645"/>
                </a:lnTo>
                <a:lnTo>
                  <a:pt x="49" y="4616"/>
                </a:lnTo>
                <a:lnTo>
                  <a:pt x="56" y="4631"/>
                </a:lnTo>
                <a:lnTo>
                  <a:pt x="56" y="4639"/>
                </a:lnTo>
                <a:close/>
                <a:moveTo>
                  <a:pt x="77" y="4407"/>
                </a:moveTo>
                <a:lnTo>
                  <a:pt x="68" y="4414"/>
                </a:lnTo>
                <a:lnTo>
                  <a:pt x="62" y="4400"/>
                </a:lnTo>
                <a:lnTo>
                  <a:pt x="75" y="4404"/>
                </a:lnTo>
                <a:lnTo>
                  <a:pt x="77" y="4407"/>
                </a:lnTo>
                <a:close/>
                <a:moveTo>
                  <a:pt x="95" y="4312"/>
                </a:moveTo>
                <a:lnTo>
                  <a:pt x="149" y="4337"/>
                </a:lnTo>
                <a:lnTo>
                  <a:pt x="139" y="4347"/>
                </a:lnTo>
                <a:lnTo>
                  <a:pt x="127" y="4347"/>
                </a:lnTo>
                <a:lnTo>
                  <a:pt x="129" y="4333"/>
                </a:lnTo>
                <a:lnTo>
                  <a:pt x="112" y="4352"/>
                </a:lnTo>
                <a:lnTo>
                  <a:pt x="83" y="4362"/>
                </a:lnTo>
                <a:lnTo>
                  <a:pt x="84" y="4347"/>
                </a:lnTo>
                <a:lnTo>
                  <a:pt x="66" y="4337"/>
                </a:lnTo>
                <a:lnTo>
                  <a:pt x="71" y="4326"/>
                </a:lnTo>
                <a:lnTo>
                  <a:pt x="85" y="4311"/>
                </a:lnTo>
                <a:lnTo>
                  <a:pt x="95" y="4312"/>
                </a:lnTo>
                <a:close/>
                <a:moveTo>
                  <a:pt x="122" y="4265"/>
                </a:moveTo>
                <a:lnTo>
                  <a:pt x="134" y="4258"/>
                </a:lnTo>
                <a:lnTo>
                  <a:pt x="138" y="4275"/>
                </a:lnTo>
                <a:lnTo>
                  <a:pt x="133" y="4287"/>
                </a:lnTo>
                <a:lnTo>
                  <a:pt x="125" y="4301"/>
                </a:lnTo>
                <a:lnTo>
                  <a:pt x="114" y="4297"/>
                </a:lnTo>
                <a:lnTo>
                  <a:pt x="118" y="4280"/>
                </a:lnTo>
                <a:lnTo>
                  <a:pt x="107" y="4269"/>
                </a:lnTo>
                <a:lnTo>
                  <a:pt x="105" y="4255"/>
                </a:lnTo>
                <a:lnTo>
                  <a:pt x="122" y="4265"/>
                </a:lnTo>
                <a:close/>
                <a:moveTo>
                  <a:pt x="262" y="4147"/>
                </a:moveTo>
                <a:lnTo>
                  <a:pt x="277" y="4156"/>
                </a:lnTo>
                <a:lnTo>
                  <a:pt x="277" y="4168"/>
                </a:lnTo>
                <a:lnTo>
                  <a:pt x="278" y="4183"/>
                </a:lnTo>
                <a:lnTo>
                  <a:pt x="258" y="4194"/>
                </a:lnTo>
                <a:lnTo>
                  <a:pt x="226" y="4191"/>
                </a:lnTo>
                <a:lnTo>
                  <a:pt x="219" y="4176"/>
                </a:lnTo>
                <a:lnTo>
                  <a:pt x="235" y="4181"/>
                </a:lnTo>
                <a:lnTo>
                  <a:pt x="225" y="4170"/>
                </a:lnTo>
                <a:lnTo>
                  <a:pt x="229" y="4157"/>
                </a:lnTo>
                <a:lnTo>
                  <a:pt x="240" y="4146"/>
                </a:lnTo>
                <a:lnTo>
                  <a:pt x="255" y="4149"/>
                </a:lnTo>
                <a:lnTo>
                  <a:pt x="262" y="4147"/>
                </a:lnTo>
                <a:close/>
                <a:moveTo>
                  <a:pt x="267" y="4119"/>
                </a:moveTo>
                <a:lnTo>
                  <a:pt x="269" y="4132"/>
                </a:lnTo>
                <a:lnTo>
                  <a:pt x="257" y="4136"/>
                </a:lnTo>
                <a:lnTo>
                  <a:pt x="266" y="4118"/>
                </a:lnTo>
                <a:lnTo>
                  <a:pt x="267" y="4119"/>
                </a:lnTo>
                <a:close/>
                <a:moveTo>
                  <a:pt x="236" y="4129"/>
                </a:moveTo>
                <a:lnTo>
                  <a:pt x="226" y="4128"/>
                </a:lnTo>
                <a:lnTo>
                  <a:pt x="224" y="4116"/>
                </a:lnTo>
                <a:lnTo>
                  <a:pt x="241" y="4121"/>
                </a:lnTo>
                <a:lnTo>
                  <a:pt x="236" y="4129"/>
                </a:lnTo>
                <a:close/>
                <a:moveTo>
                  <a:pt x="338" y="4130"/>
                </a:moveTo>
                <a:lnTo>
                  <a:pt x="296" y="4168"/>
                </a:lnTo>
                <a:lnTo>
                  <a:pt x="282" y="4171"/>
                </a:lnTo>
                <a:lnTo>
                  <a:pt x="292" y="4156"/>
                </a:lnTo>
                <a:lnTo>
                  <a:pt x="290" y="4142"/>
                </a:lnTo>
                <a:lnTo>
                  <a:pt x="285" y="4128"/>
                </a:lnTo>
                <a:lnTo>
                  <a:pt x="287" y="4110"/>
                </a:lnTo>
                <a:lnTo>
                  <a:pt x="297" y="4098"/>
                </a:lnTo>
                <a:lnTo>
                  <a:pt x="309" y="4092"/>
                </a:lnTo>
                <a:lnTo>
                  <a:pt x="324" y="4112"/>
                </a:lnTo>
                <a:lnTo>
                  <a:pt x="338" y="4130"/>
                </a:lnTo>
                <a:close/>
                <a:moveTo>
                  <a:pt x="371" y="4091"/>
                </a:moveTo>
                <a:lnTo>
                  <a:pt x="380" y="4099"/>
                </a:lnTo>
                <a:lnTo>
                  <a:pt x="359" y="4110"/>
                </a:lnTo>
                <a:lnTo>
                  <a:pt x="344" y="4107"/>
                </a:lnTo>
                <a:lnTo>
                  <a:pt x="331" y="4090"/>
                </a:lnTo>
                <a:lnTo>
                  <a:pt x="367" y="4089"/>
                </a:lnTo>
                <a:lnTo>
                  <a:pt x="371" y="4091"/>
                </a:lnTo>
                <a:close/>
                <a:moveTo>
                  <a:pt x="517" y="3970"/>
                </a:moveTo>
                <a:lnTo>
                  <a:pt x="519" y="3986"/>
                </a:lnTo>
                <a:lnTo>
                  <a:pt x="484" y="3993"/>
                </a:lnTo>
                <a:lnTo>
                  <a:pt x="470" y="4001"/>
                </a:lnTo>
                <a:lnTo>
                  <a:pt x="470" y="3975"/>
                </a:lnTo>
                <a:lnTo>
                  <a:pt x="507" y="3964"/>
                </a:lnTo>
                <a:lnTo>
                  <a:pt x="517" y="3970"/>
                </a:lnTo>
                <a:close/>
                <a:moveTo>
                  <a:pt x="500" y="3916"/>
                </a:moveTo>
                <a:lnTo>
                  <a:pt x="510" y="3921"/>
                </a:lnTo>
                <a:lnTo>
                  <a:pt x="523" y="3916"/>
                </a:lnTo>
                <a:lnTo>
                  <a:pt x="526" y="3930"/>
                </a:lnTo>
                <a:lnTo>
                  <a:pt x="518" y="3945"/>
                </a:lnTo>
                <a:lnTo>
                  <a:pt x="505" y="3943"/>
                </a:lnTo>
                <a:lnTo>
                  <a:pt x="494" y="3937"/>
                </a:lnTo>
                <a:lnTo>
                  <a:pt x="494" y="3923"/>
                </a:lnTo>
                <a:lnTo>
                  <a:pt x="500" y="3916"/>
                </a:lnTo>
                <a:close/>
                <a:moveTo>
                  <a:pt x="726" y="3825"/>
                </a:moveTo>
                <a:lnTo>
                  <a:pt x="717" y="3841"/>
                </a:lnTo>
                <a:lnTo>
                  <a:pt x="703" y="3849"/>
                </a:lnTo>
                <a:lnTo>
                  <a:pt x="679" y="3835"/>
                </a:lnTo>
                <a:lnTo>
                  <a:pt x="686" y="3821"/>
                </a:lnTo>
                <a:lnTo>
                  <a:pt x="699" y="3824"/>
                </a:lnTo>
                <a:lnTo>
                  <a:pt x="714" y="3818"/>
                </a:lnTo>
                <a:lnTo>
                  <a:pt x="726" y="3825"/>
                </a:lnTo>
                <a:close/>
                <a:moveTo>
                  <a:pt x="678" y="3851"/>
                </a:moveTo>
                <a:lnTo>
                  <a:pt x="667" y="3863"/>
                </a:lnTo>
                <a:lnTo>
                  <a:pt x="646" y="3882"/>
                </a:lnTo>
                <a:lnTo>
                  <a:pt x="620" y="3866"/>
                </a:lnTo>
                <a:lnTo>
                  <a:pt x="622" y="3852"/>
                </a:lnTo>
                <a:lnTo>
                  <a:pt x="627" y="3834"/>
                </a:lnTo>
                <a:lnTo>
                  <a:pt x="641" y="3828"/>
                </a:lnTo>
                <a:lnTo>
                  <a:pt x="656" y="3850"/>
                </a:lnTo>
                <a:lnTo>
                  <a:pt x="656" y="3837"/>
                </a:lnTo>
                <a:lnTo>
                  <a:pt x="664" y="3825"/>
                </a:lnTo>
                <a:lnTo>
                  <a:pt x="661" y="3808"/>
                </a:lnTo>
                <a:lnTo>
                  <a:pt x="671" y="3809"/>
                </a:lnTo>
                <a:lnTo>
                  <a:pt x="674" y="3824"/>
                </a:lnTo>
                <a:lnTo>
                  <a:pt x="673" y="3837"/>
                </a:lnTo>
                <a:lnTo>
                  <a:pt x="678" y="3851"/>
                </a:lnTo>
                <a:close/>
                <a:moveTo>
                  <a:pt x="806" y="3790"/>
                </a:moveTo>
                <a:lnTo>
                  <a:pt x="791" y="3793"/>
                </a:lnTo>
                <a:lnTo>
                  <a:pt x="780" y="3771"/>
                </a:lnTo>
                <a:lnTo>
                  <a:pt x="800" y="3775"/>
                </a:lnTo>
                <a:lnTo>
                  <a:pt x="806" y="3790"/>
                </a:lnTo>
                <a:close/>
                <a:moveTo>
                  <a:pt x="782" y="3794"/>
                </a:moveTo>
                <a:lnTo>
                  <a:pt x="748" y="3802"/>
                </a:lnTo>
                <a:lnTo>
                  <a:pt x="731" y="3783"/>
                </a:lnTo>
                <a:lnTo>
                  <a:pt x="743" y="3774"/>
                </a:lnTo>
                <a:lnTo>
                  <a:pt x="755" y="3761"/>
                </a:lnTo>
                <a:lnTo>
                  <a:pt x="768" y="3757"/>
                </a:lnTo>
                <a:lnTo>
                  <a:pt x="776" y="3771"/>
                </a:lnTo>
                <a:lnTo>
                  <a:pt x="778" y="3785"/>
                </a:lnTo>
                <a:lnTo>
                  <a:pt x="782" y="3794"/>
                </a:lnTo>
                <a:close/>
                <a:moveTo>
                  <a:pt x="842" y="3756"/>
                </a:moveTo>
                <a:lnTo>
                  <a:pt x="855" y="3768"/>
                </a:lnTo>
                <a:lnTo>
                  <a:pt x="858" y="3786"/>
                </a:lnTo>
                <a:lnTo>
                  <a:pt x="829" y="3793"/>
                </a:lnTo>
                <a:lnTo>
                  <a:pt x="804" y="3769"/>
                </a:lnTo>
                <a:lnTo>
                  <a:pt x="800" y="3746"/>
                </a:lnTo>
                <a:lnTo>
                  <a:pt x="816" y="3746"/>
                </a:lnTo>
                <a:lnTo>
                  <a:pt x="822" y="3760"/>
                </a:lnTo>
                <a:lnTo>
                  <a:pt x="826" y="3745"/>
                </a:lnTo>
                <a:lnTo>
                  <a:pt x="842" y="3756"/>
                </a:lnTo>
                <a:close/>
                <a:moveTo>
                  <a:pt x="767" y="3712"/>
                </a:moveTo>
                <a:lnTo>
                  <a:pt x="754" y="3718"/>
                </a:lnTo>
                <a:lnTo>
                  <a:pt x="734" y="3715"/>
                </a:lnTo>
                <a:lnTo>
                  <a:pt x="746" y="3712"/>
                </a:lnTo>
                <a:lnTo>
                  <a:pt x="709" y="3698"/>
                </a:lnTo>
                <a:lnTo>
                  <a:pt x="707" y="3684"/>
                </a:lnTo>
                <a:lnTo>
                  <a:pt x="716" y="3673"/>
                </a:lnTo>
                <a:lnTo>
                  <a:pt x="728" y="3672"/>
                </a:lnTo>
                <a:lnTo>
                  <a:pt x="744" y="3658"/>
                </a:lnTo>
                <a:lnTo>
                  <a:pt x="763" y="3655"/>
                </a:lnTo>
                <a:lnTo>
                  <a:pt x="773" y="3676"/>
                </a:lnTo>
                <a:lnTo>
                  <a:pt x="777" y="3705"/>
                </a:lnTo>
                <a:lnTo>
                  <a:pt x="767" y="3712"/>
                </a:lnTo>
                <a:close/>
                <a:moveTo>
                  <a:pt x="940" y="3579"/>
                </a:moveTo>
                <a:lnTo>
                  <a:pt x="940" y="3593"/>
                </a:lnTo>
                <a:lnTo>
                  <a:pt x="945" y="3607"/>
                </a:lnTo>
                <a:lnTo>
                  <a:pt x="957" y="3601"/>
                </a:lnTo>
                <a:lnTo>
                  <a:pt x="971" y="3611"/>
                </a:lnTo>
                <a:lnTo>
                  <a:pt x="982" y="3619"/>
                </a:lnTo>
                <a:lnTo>
                  <a:pt x="968" y="3633"/>
                </a:lnTo>
                <a:lnTo>
                  <a:pt x="919" y="3653"/>
                </a:lnTo>
                <a:lnTo>
                  <a:pt x="890" y="3654"/>
                </a:lnTo>
                <a:lnTo>
                  <a:pt x="880" y="3660"/>
                </a:lnTo>
                <a:lnTo>
                  <a:pt x="862" y="3664"/>
                </a:lnTo>
                <a:lnTo>
                  <a:pt x="848" y="3675"/>
                </a:lnTo>
                <a:lnTo>
                  <a:pt x="829" y="3675"/>
                </a:lnTo>
                <a:lnTo>
                  <a:pt x="817" y="3666"/>
                </a:lnTo>
                <a:lnTo>
                  <a:pt x="806" y="3650"/>
                </a:lnTo>
                <a:lnTo>
                  <a:pt x="831" y="3620"/>
                </a:lnTo>
                <a:lnTo>
                  <a:pt x="872" y="3615"/>
                </a:lnTo>
                <a:lnTo>
                  <a:pt x="886" y="3619"/>
                </a:lnTo>
                <a:lnTo>
                  <a:pt x="866" y="3608"/>
                </a:lnTo>
                <a:lnTo>
                  <a:pt x="865" y="3596"/>
                </a:lnTo>
                <a:lnTo>
                  <a:pt x="906" y="3586"/>
                </a:lnTo>
                <a:lnTo>
                  <a:pt x="922" y="3583"/>
                </a:lnTo>
                <a:lnTo>
                  <a:pt x="940" y="3579"/>
                </a:lnTo>
                <a:close/>
                <a:moveTo>
                  <a:pt x="971" y="3581"/>
                </a:moveTo>
                <a:lnTo>
                  <a:pt x="978" y="3583"/>
                </a:lnTo>
                <a:lnTo>
                  <a:pt x="969" y="3594"/>
                </a:lnTo>
                <a:lnTo>
                  <a:pt x="953" y="3596"/>
                </a:lnTo>
                <a:lnTo>
                  <a:pt x="955" y="3582"/>
                </a:lnTo>
                <a:lnTo>
                  <a:pt x="971" y="3581"/>
                </a:lnTo>
                <a:close/>
                <a:moveTo>
                  <a:pt x="908" y="3513"/>
                </a:moveTo>
                <a:lnTo>
                  <a:pt x="912" y="3533"/>
                </a:lnTo>
                <a:lnTo>
                  <a:pt x="914" y="3551"/>
                </a:lnTo>
                <a:lnTo>
                  <a:pt x="898" y="3565"/>
                </a:lnTo>
                <a:lnTo>
                  <a:pt x="859" y="3568"/>
                </a:lnTo>
                <a:lnTo>
                  <a:pt x="845" y="3573"/>
                </a:lnTo>
                <a:lnTo>
                  <a:pt x="855" y="3562"/>
                </a:lnTo>
                <a:lnTo>
                  <a:pt x="844" y="3565"/>
                </a:lnTo>
                <a:lnTo>
                  <a:pt x="833" y="3566"/>
                </a:lnTo>
                <a:lnTo>
                  <a:pt x="822" y="3570"/>
                </a:lnTo>
                <a:lnTo>
                  <a:pt x="805" y="3564"/>
                </a:lnTo>
                <a:lnTo>
                  <a:pt x="816" y="3557"/>
                </a:lnTo>
                <a:lnTo>
                  <a:pt x="854" y="3550"/>
                </a:lnTo>
                <a:lnTo>
                  <a:pt x="898" y="3527"/>
                </a:lnTo>
                <a:lnTo>
                  <a:pt x="887" y="3527"/>
                </a:lnTo>
                <a:lnTo>
                  <a:pt x="898" y="3512"/>
                </a:lnTo>
                <a:lnTo>
                  <a:pt x="908" y="3513"/>
                </a:lnTo>
                <a:close/>
                <a:moveTo>
                  <a:pt x="1131" y="3418"/>
                </a:moveTo>
                <a:lnTo>
                  <a:pt x="1126" y="3431"/>
                </a:lnTo>
                <a:lnTo>
                  <a:pt x="1115" y="3413"/>
                </a:lnTo>
                <a:lnTo>
                  <a:pt x="1131" y="3418"/>
                </a:lnTo>
                <a:close/>
                <a:moveTo>
                  <a:pt x="1403" y="3151"/>
                </a:moveTo>
                <a:lnTo>
                  <a:pt x="1410" y="3155"/>
                </a:lnTo>
                <a:lnTo>
                  <a:pt x="1418" y="3167"/>
                </a:lnTo>
                <a:lnTo>
                  <a:pt x="1425" y="3181"/>
                </a:lnTo>
                <a:lnTo>
                  <a:pt x="1407" y="3186"/>
                </a:lnTo>
                <a:lnTo>
                  <a:pt x="1403" y="3164"/>
                </a:lnTo>
                <a:lnTo>
                  <a:pt x="1403" y="3151"/>
                </a:lnTo>
                <a:close/>
                <a:moveTo>
                  <a:pt x="1377" y="3162"/>
                </a:moveTo>
                <a:lnTo>
                  <a:pt x="1385" y="3169"/>
                </a:lnTo>
                <a:lnTo>
                  <a:pt x="1389" y="3184"/>
                </a:lnTo>
                <a:lnTo>
                  <a:pt x="1415" y="3192"/>
                </a:lnTo>
                <a:lnTo>
                  <a:pt x="1418" y="3206"/>
                </a:lnTo>
                <a:lnTo>
                  <a:pt x="1414" y="3221"/>
                </a:lnTo>
                <a:lnTo>
                  <a:pt x="1395" y="3215"/>
                </a:lnTo>
                <a:lnTo>
                  <a:pt x="1382" y="3203"/>
                </a:lnTo>
                <a:lnTo>
                  <a:pt x="1369" y="3207"/>
                </a:lnTo>
                <a:lnTo>
                  <a:pt x="1359" y="3186"/>
                </a:lnTo>
                <a:lnTo>
                  <a:pt x="1377" y="3180"/>
                </a:lnTo>
                <a:lnTo>
                  <a:pt x="1350" y="3172"/>
                </a:lnTo>
                <a:lnTo>
                  <a:pt x="1342" y="3154"/>
                </a:lnTo>
                <a:lnTo>
                  <a:pt x="1361" y="3153"/>
                </a:lnTo>
                <a:lnTo>
                  <a:pt x="1377" y="3162"/>
                </a:lnTo>
                <a:close/>
                <a:moveTo>
                  <a:pt x="1400" y="3143"/>
                </a:moveTo>
                <a:lnTo>
                  <a:pt x="1399" y="3155"/>
                </a:lnTo>
                <a:lnTo>
                  <a:pt x="1382" y="3152"/>
                </a:lnTo>
                <a:lnTo>
                  <a:pt x="1366" y="3150"/>
                </a:lnTo>
                <a:lnTo>
                  <a:pt x="1366" y="3136"/>
                </a:lnTo>
                <a:lnTo>
                  <a:pt x="1391" y="3126"/>
                </a:lnTo>
                <a:lnTo>
                  <a:pt x="1400" y="3143"/>
                </a:lnTo>
                <a:close/>
                <a:moveTo>
                  <a:pt x="1371" y="3032"/>
                </a:moveTo>
                <a:lnTo>
                  <a:pt x="1382" y="3036"/>
                </a:lnTo>
                <a:lnTo>
                  <a:pt x="1373" y="3050"/>
                </a:lnTo>
                <a:lnTo>
                  <a:pt x="1357" y="3062"/>
                </a:lnTo>
                <a:lnTo>
                  <a:pt x="1347" y="3047"/>
                </a:lnTo>
                <a:lnTo>
                  <a:pt x="1333" y="3037"/>
                </a:lnTo>
                <a:lnTo>
                  <a:pt x="1321" y="3047"/>
                </a:lnTo>
                <a:lnTo>
                  <a:pt x="1309" y="3057"/>
                </a:lnTo>
                <a:lnTo>
                  <a:pt x="1348" y="3014"/>
                </a:lnTo>
                <a:lnTo>
                  <a:pt x="1365" y="3021"/>
                </a:lnTo>
                <a:lnTo>
                  <a:pt x="1371" y="3032"/>
                </a:lnTo>
                <a:close/>
                <a:moveTo>
                  <a:pt x="1297" y="3050"/>
                </a:moveTo>
                <a:lnTo>
                  <a:pt x="1283" y="3059"/>
                </a:lnTo>
                <a:lnTo>
                  <a:pt x="1283" y="3042"/>
                </a:lnTo>
                <a:lnTo>
                  <a:pt x="1287" y="3028"/>
                </a:lnTo>
                <a:lnTo>
                  <a:pt x="1304" y="3025"/>
                </a:lnTo>
                <a:lnTo>
                  <a:pt x="1318" y="3018"/>
                </a:lnTo>
                <a:lnTo>
                  <a:pt x="1337" y="3004"/>
                </a:lnTo>
                <a:lnTo>
                  <a:pt x="1349" y="3000"/>
                </a:lnTo>
                <a:lnTo>
                  <a:pt x="1325" y="3028"/>
                </a:lnTo>
                <a:lnTo>
                  <a:pt x="1313" y="3032"/>
                </a:lnTo>
                <a:lnTo>
                  <a:pt x="1302" y="3046"/>
                </a:lnTo>
                <a:lnTo>
                  <a:pt x="1297" y="3050"/>
                </a:lnTo>
                <a:close/>
                <a:moveTo>
                  <a:pt x="1475" y="2941"/>
                </a:moveTo>
                <a:lnTo>
                  <a:pt x="1463" y="2954"/>
                </a:lnTo>
                <a:lnTo>
                  <a:pt x="1453" y="2971"/>
                </a:lnTo>
                <a:lnTo>
                  <a:pt x="1435" y="2972"/>
                </a:lnTo>
                <a:lnTo>
                  <a:pt x="1429" y="2954"/>
                </a:lnTo>
                <a:lnTo>
                  <a:pt x="1439" y="2943"/>
                </a:lnTo>
                <a:lnTo>
                  <a:pt x="1453" y="2938"/>
                </a:lnTo>
                <a:lnTo>
                  <a:pt x="1469" y="2940"/>
                </a:lnTo>
                <a:lnTo>
                  <a:pt x="1475" y="2941"/>
                </a:lnTo>
                <a:close/>
                <a:moveTo>
                  <a:pt x="1565" y="2922"/>
                </a:moveTo>
                <a:lnTo>
                  <a:pt x="1563" y="2935"/>
                </a:lnTo>
                <a:lnTo>
                  <a:pt x="1574" y="2938"/>
                </a:lnTo>
                <a:lnTo>
                  <a:pt x="1568" y="2952"/>
                </a:lnTo>
                <a:lnTo>
                  <a:pt x="1547" y="2963"/>
                </a:lnTo>
                <a:lnTo>
                  <a:pt x="1534" y="2959"/>
                </a:lnTo>
                <a:lnTo>
                  <a:pt x="1517" y="2956"/>
                </a:lnTo>
                <a:lnTo>
                  <a:pt x="1528" y="2936"/>
                </a:lnTo>
                <a:lnTo>
                  <a:pt x="1534" y="2918"/>
                </a:lnTo>
                <a:lnTo>
                  <a:pt x="1537" y="2904"/>
                </a:lnTo>
                <a:lnTo>
                  <a:pt x="1554" y="2897"/>
                </a:lnTo>
                <a:lnTo>
                  <a:pt x="1561" y="2909"/>
                </a:lnTo>
                <a:lnTo>
                  <a:pt x="1565" y="2922"/>
                </a:lnTo>
                <a:close/>
                <a:moveTo>
                  <a:pt x="1584" y="2765"/>
                </a:moveTo>
                <a:lnTo>
                  <a:pt x="1594" y="2782"/>
                </a:lnTo>
                <a:lnTo>
                  <a:pt x="1594" y="2795"/>
                </a:lnTo>
                <a:lnTo>
                  <a:pt x="1601" y="2810"/>
                </a:lnTo>
                <a:lnTo>
                  <a:pt x="1595" y="2824"/>
                </a:lnTo>
                <a:lnTo>
                  <a:pt x="1579" y="2840"/>
                </a:lnTo>
                <a:lnTo>
                  <a:pt x="1558" y="2847"/>
                </a:lnTo>
                <a:lnTo>
                  <a:pt x="1558" y="2860"/>
                </a:lnTo>
                <a:lnTo>
                  <a:pt x="1551" y="2877"/>
                </a:lnTo>
                <a:lnTo>
                  <a:pt x="1531" y="2894"/>
                </a:lnTo>
                <a:lnTo>
                  <a:pt x="1532" y="2876"/>
                </a:lnTo>
                <a:lnTo>
                  <a:pt x="1537" y="2856"/>
                </a:lnTo>
                <a:lnTo>
                  <a:pt x="1534" y="2838"/>
                </a:lnTo>
                <a:lnTo>
                  <a:pt x="1551" y="2825"/>
                </a:lnTo>
                <a:lnTo>
                  <a:pt x="1552" y="2802"/>
                </a:lnTo>
                <a:lnTo>
                  <a:pt x="1562" y="2791"/>
                </a:lnTo>
                <a:lnTo>
                  <a:pt x="1573" y="2783"/>
                </a:lnTo>
                <a:lnTo>
                  <a:pt x="1559" y="2780"/>
                </a:lnTo>
                <a:lnTo>
                  <a:pt x="1548" y="2780"/>
                </a:lnTo>
                <a:lnTo>
                  <a:pt x="1554" y="2763"/>
                </a:lnTo>
                <a:lnTo>
                  <a:pt x="1556" y="2751"/>
                </a:lnTo>
                <a:lnTo>
                  <a:pt x="1558" y="2736"/>
                </a:lnTo>
                <a:lnTo>
                  <a:pt x="1571" y="2755"/>
                </a:lnTo>
                <a:lnTo>
                  <a:pt x="1582" y="2762"/>
                </a:lnTo>
                <a:lnTo>
                  <a:pt x="1584" y="2765"/>
                </a:lnTo>
                <a:close/>
                <a:moveTo>
                  <a:pt x="1501" y="2685"/>
                </a:moveTo>
                <a:lnTo>
                  <a:pt x="1509" y="2683"/>
                </a:lnTo>
                <a:lnTo>
                  <a:pt x="1507" y="2696"/>
                </a:lnTo>
                <a:lnTo>
                  <a:pt x="1506" y="2709"/>
                </a:lnTo>
                <a:lnTo>
                  <a:pt x="1497" y="2729"/>
                </a:lnTo>
                <a:lnTo>
                  <a:pt x="1482" y="2726"/>
                </a:lnTo>
                <a:lnTo>
                  <a:pt x="1470" y="2725"/>
                </a:lnTo>
                <a:lnTo>
                  <a:pt x="1467" y="2713"/>
                </a:lnTo>
                <a:lnTo>
                  <a:pt x="1474" y="2692"/>
                </a:lnTo>
                <a:lnTo>
                  <a:pt x="1489" y="2681"/>
                </a:lnTo>
                <a:lnTo>
                  <a:pt x="1501" y="2685"/>
                </a:lnTo>
                <a:close/>
                <a:moveTo>
                  <a:pt x="1637" y="2558"/>
                </a:moveTo>
                <a:lnTo>
                  <a:pt x="1627" y="2569"/>
                </a:lnTo>
                <a:lnTo>
                  <a:pt x="1595" y="2602"/>
                </a:lnTo>
                <a:lnTo>
                  <a:pt x="1584" y="2606"/>
                </a:lnTo>
                <a:lnTo>
                  <a:pt x="1573" y="2597"/>
                </a:lnTo>
                <a:lnTo>
                  <a:pt x="1584" y="2579"/>
                </a:lnTo>
                <a:lnTo>
                  <a:pt x="1588" y="2563"/>
                </a:lnTo>
                <a:lnTo>
                  <a:pt x="1612" y="2540"/>
                </a:lnTo>
                <a:lnTo>
                  <a:pt x="1615" y="2558"/>
                </a:lnTo>
                <a:lnTo>
                  <a:pt x="1630" y="2549"/>
                </a:lnTo>
                <a:lnTo>
                  <a:pt x="1648" y="2536"/>
                </a:lnTo>
                <a:lnTo>
                  <a:pt x="1659" y="2535"/>
                </a:lnTo>
                <a:lnTo>
                  <a:pt x="1659" y="2547"/>
                </a:lnTo>
                <a:lnTo>
                  <a:pt x="1637" y="2558"/>
                </a:lnTo>
                <a:close/>
                <a:moveTo>
                  <a:pt x="1610" y="2470"/>
                </a:moveTo>
                <a:lnTo>
                  <a:pt x="1608" y="2484"/>
                </a:lnTo>
                <a:lnTo>
                  <a:pt x="1620" y="2508"/>
                </a:lnTo>
                <a:lnTo>
                  <a:pt x="1600" y="2522"/>
                </a:lnTo>
                <a:lnTo>
                  <a:pt x="1558" y="2544"/>
                </a:lnTo>
                <a:lnTo>
                  <a:pt x="1564" y="2532"/>
                </a:lnTo>
                <a:lnTo>
                  <a:pt x="1579" y="2515"/>
                </a:lnTo>
                <a:lnTo>
                  <a:pt x="1569" y="2517"/>
                </a:lnTo>
                <a:lnTo>
                  <a:pt x="1575" y="2505"/>
                </a:lnTo>
                <a:lnTo>
                  <a:pt x="1597" y="2488"/>
                </a:lnTo>
                <a:lnTo>
                  <a:pt x="1593" y="2473"/>
                </a:lnTo>
                <a:lnTo>
                  <a:pt x="1602" y="2453"/>
                </a:lnTo>
                <a:lnTo>
                  <a:pt x="1609" y="2465"/>
                </a:lnTo>
                <a:lnTo>
                  <a:pt x="1610" y="2470"/>
                </a:lnTo>
                <a:close/>
                <a:moveTo>
                  <a:pt x="1644" y="2415"/>
                </a:moveTo>
                <a:lnTo>
                  <a:pt x="1654" y="2420"/>
                </a:lnTo>
                <a:lnTo>
                  <a:pt x="1659" y="2434"/>
                </a:lnTo>
                <a:lnTo>
                  <a:pt x="1653" y="2448"/>
                </a:lnTo>
                <a:lnTo>
                  <a:pt x="1637" y="2451"/>
                </a:lnTo>
                <a:lnTo>
                  <a:pt x="1636" y="2427"/>
                </a:lnTo>
                <a:lnTo>
                  <a:pt x="1644" y="2415"/>
                </a:lnTo>
                <a:close/>
                <a:moveTo>
                  <a:pt x="1668" y="2357"/>
                </a:moveTo>
                <a:lnTo>
                  <a:pt x="1666" y="2374"/>
                </a:lnTo>
                <a:lnTo>
                  <a:pt x="1651" y="2385"/>
                </a:lnTo>
                <a:lnTo>
                  <a:pt x="1649" y="2374"/>
                </a:lnTo>
                <a:lnTo>
                  <a:pt x="1645" y="2357"/>
                </a:lnTo>
                <a:lnTo>
                  <a:pt x="1655" y="2348"/>
                </a:lnTo>
                <a:lnTo>
                  <a:pt x="1669" y="2349"/>
                </a:lnTo>
                <a:lnTo>
                  <a:pt x="1668" y="2357"/>
                </a:lnTo>
                <a:close/>
                <a:moveTo>
                  <a:pt x="1876" y="2049"/>
                </a:moveTo>
                <a:lnTo>
                  <a:pt x="1868" y="2063"/>
                </a:lnTo>
                <a:lnTo>
                  <a:pt x="1873" y="2078"/>
                </a:lnTo>
                <a:lnTo>
                  <a:pt x="1872" y="2091"/>
                </a:lnTo>
                <a:lnTo>
                  <a:pt x="1853" y="2074"/>
                </a:lnTo>
                <a:lnTo>
                  <a:pt x="1835" y="2068"/>
                </a:lnTo>
                <a:lnTo>
                  <a:pt x="1844" y="2043"/>
                </a:lnTo>
                <a:lnTo>
                  <a:pt x="1858" y="2052"/>
                </a:lnTo>
                <a:lnTo>
                  <a:pt x="1871" y="2032"/>
                </a:lnTo>
                <a:lnTo>
                  <a:pt x="1876" y="2049"/>
                </a:lnTo>
                <a:close/>
                <a:moveTo>
                  <a:pt x="1894" y="1914"/>
                </a:moveTo>
                <a:lnTo>
                  <a:pt x="1889" y="1928"/>
                </a:lnTo>
                <a:lnTo>
                  <a:pt x="1875" y="1934"/>
                </a:lnTo>
                <a:lnTo>
                  <a:pt x="1874" y="1921"/>
                </a:lnTo>
                <a:lnTo>
                  <a:pt x="1888" y="1906"/>
                </a:lnTo>
                <a:lnTo>
                  <a:pt x="1894" y="1914"/>
                </a:lnTo>
                <a:close/>
                <a:moveTo>
                  <a:pt x="1994" y="1665"/>
                </a:moveTo>
                <a:lnTo>
                  <a:pt x="2004" y="1674"/>
                </a:lnTo>
                <a:lnTo>
                  <a:pt x="2021" y="1679"/>
                </a:lnTo>
                <a:lnTo>
                  <a:pt x="2021" y="1689"/>
                </a:lnTo>
                <a:lnTo>
                  <a:pt x="2006" y="1693"/>
                </a:lnTo>
                <a:lnTo>
                  <a:pt x="1983" y="1691"/>
                </a:lnTo>
                <a:lnTo>
                  <a:pt x="1972" y="1677"/>
                </a:lnTo>
                <a:lnTo>
                  <a:pt x="1987" y="1666"/>
                </a:lnTo>
                <a:lnTo>
                  <a:pt x="1994" y="1655"/>
                </a:lnTo>
                <a:lnTo>
                  <a:pt x="1994" y="1665"/>
                </a:lnTo>
                <a:close/>
                <a:moveTo>
                  <a:pt x="2128" y="1638"/>
                </a:moveTo>
                <a:lnTo>
                  <a:pt x="2123" y="1652"/>
                </a:lnTo>
                <a:lnTo>
                  <a:pt x="2107" y="1649"/>
                </a:lnTo>
                <a:lnTo>
                  <a:pt x="2096" y="1642"/>
                </a:lnTo>
                <a:lnTo>
                  <a:pt x="2079" y="1655"/>
                </a:lnTo>
                <a:lnTo>
                  <a:pt x="2063" y="1654"/>
                </a:lnTo>
                <a:lnTo>
                  <a:pt x="2061" y="1643"/>
                </a:lnTo>
                <a:lnTo>
                  <a:pt x="2118" y="1633"/>
                </a:lnTo>
                <a:lnTo>
                  <a:pt x="2128" y="1638"/>
                </a:lnTo>
                <a:close/>
                <a:moveTo>
                  <a:pt x="2022" y="1667"/>
                </a:moveTo>
                <a:lnTo>
                  <a:pt x="2008" y="1668"/>
                </a:lnTo>
                <a:lnTo>
                  <a:pt x="2002" y="1656"/>
                </a:lnTo>
                <a:lnTo>
                  <a:pt x="2010" y="1642"/>
                </a:lnTo>
                <a:lnTo>
                  <a:pt x="2024" y="1663"/>
                </a:lnTo>
                <a:lnTo>
                  <a:pt x="2022" y="1667"/>
                </a:lnTo>
                <a:close/>
                <a:moveTo>
                  <a:pt x="1658" y="1650"/>
                </a:moveTo>
                <a:lnTo>
                  <a:pt x="1665" y="1652"/>
                </a:lnTo>
                <a:lnTo>
                  <a:pt x="1663" y="1673"/>
                </a:lnTo>
                <a:lnTo>
                  <a:pt x="1666" y="1691"/>
                </a:lnTo>
                <a:lnTo>
                  <a:pt x="1654" y="1702"/>
                </a:lnTo>
                <a:lnTo>
                  <a:pt x="1644" y="1691"/>
                </a:lnTo>
                <a:lnTo>
                  <a:pt x="1640" y="1705"/>
                </a:lnTo>
                <a:lnTo>
                  <a:pt x="1651" y="1720"/>
                </a:lnTo>
                <a:lnTo>
                  <a:pt x="1645" y="1731"/>
                </a:lnTo>
                <a:lnTo>
                  <a:pt x="1630" y="1739"/>
                </a:lnTo>
                <a:lnTo>
                  <a:pt x="1626" y="1752"/>
                </a:lnTo>
                <a:lnTo>
                  <a:pt x="1612" y="1760"/>
                </a:lnTo>
                <a:lnTo>
                  <a:pt x="1619" y="1744"/>
                </a:lnTo>
                <a:lnTo>
                  <a:pt x="1619" y="1731"/>
                </a:lnTo>
                <a:lnTo>
                  <a:pt x="1625" y="1712"/>
                </a:lnTo>
                <a:lnTo>
                  <a:pt x="1626" y="1699"/>
                </a:lnTo>
                <a:lnTo>
                  <a:pt x="1639" y="1660"/>
                </a:lnTo>
                <a:lnTo>
                  <a:pt x="1650" y="1647"/>
                </a:lnTo>
                <a:lnTo>
                  <a:pt x="1651" y="1634"/>
                </a:lnTo>
                <a:lnTo>
                  <a:pt x="1668" y="1638"/>
                </a:lnTo>
                <a:lnTo>
                  <a:pt x="1660" y="1649"/>
                </a:lnTo>
                <a:lnTo>
                  <a:pt x="1658" y="1650"/>
                </a:lnTo>
                <a:close/>
                <a:moveTo>
                  <a:pt x="1707" y="1646"/>
                </a:moveTo>
                <a:lnTo>
                  <a:pt x="1705" y="1663"/>
                </a:lnTo>
                <a:lnTo>
                  <a:pt x="1688" y="1674"/>
                </a:lnTo>
                <a:lnTo>
                  <a:pt x="1679" y="1660"/>
                </a:lnTo>
                <a:lnTo>
                  <a:pt x="1681" y="1634"/>
                </a:lnTo>
                <a:lnTo>
                  <a:pt x="1694" y="1648"/>
                </a:lnTo>
                <a:lnTo>
                  <a:pt x="1694" y="1628"/>
                </a:lnTo>
                <a:lnTo>
                  <a:pt x="1687" y="1617"/>
                </a:lnTo>
                <a:lnTo>
                  <a:pt x="1695" y="1606"/>
                </a:lnTo>
                <a:lnTo>
                  <a:pt x="1707" y="1609"/>
                </a:lnTo>
                <a:lnTo>
                  <a:pt x="1711" y="1636"/>
                </a:lnTo>
                <a:lnTo>
                  <a:pt x="1707" y="1646"/>
                </a:lnTo>
                <a:close/>
                <a:moveTo>
                  <a:pt x="1757" y="1555"/>
                </a:moveTo>
                <a:lnTo>
                  <a:pt x="1764" y="1553"/>
                </a:lnTo>
                <a:lnTo>
                  <a:pt x="1782" y="1554"/>
                </a:lnTo>
                <a:lnTo>
                  <a:pt x="1796" y="1563"/>
                </a:lnTo>
                <a:lnTo>
                  <a:pt x="1809" y="1559"/>
                </a:lnTo>
                <a:lnTo>
                  <a:pt x="1826" y="1564"/>
                </a:lnTo>
                <a:lnTo>
                  <a:pt x="1814" y="1579"/>
                </a:lnTo>
                <a:lnTo>
                  <a:pt x="1796" y="1591"/>
                </a:lnTo>
                <a:lnTo>
                  <a:pt x="1783" y="1592"/>
                </a:lnTo>
                <a:lnTo>
                  <a:pt x="1768" y="1600"/>
                </a:lnTo>
                <a:lnTo>
                  <a:pt x="1780" y="1620"/>
                </a:lnTo>
                <a:lnTo>
                  <a:pt x="1770" y="1625"/>
                </a:lnTo>
                <a:lnTo>
                  <a:pt x="1759" y="1633"/>
                </a:lnTo>
                <a:lnTo>
                  <a:pt x="1745" y="1634"/>
                </a:lnTo>
                <a:lnTo>
                  <a:pt x="1739" y="1619"/>
                </a:lnTo>
                <a:lnTo>
                  <a:pt x="1732" y="1632"/>
                </a:lnTo>
                <a:lnTo>
                  <a:pt x="1732" y="1648"/>
                </a:lnTo>
                <a:lnTo>
                  <a:pt x="1718" y="1642"/>
                </a:lnTo>
                <a:lnTo>
                  <a:pt x="1723" y="1627"/>
                </a:lnTo>
                <a:lnTo>
                  <a:pt x="1737" y="1602"/>
                </a:lnTo>
                <a:lnTo>
                  <a:pt x="1725" y="1612"/>
                </a:lnTo>
                <a:lnTo>
                  <a:pt x="1719" y="1599"/>
                </a:lnTo>
                <a:lnTo>
                  <a:pt x="1725" y="1585"/>
                </a:lnTo>
                <a:lnTo>
                  <a:pt x="1744" y="1578"/>
                </a:lnTo>
                <a:lnTo>
                  <a:pt x="1723" y="1569"/>
                </a:lnTo>
                <a:lnTo>
                  <a:pt x="1745" y="1545"/>
                </a:lnTo>
                <a:lnTo>
                  <a:pt x="1757" y="1555"/>
                </a:lnTo>
                <a:close/>
                <a:moveTo>
                  <a:pt x="1986" y="1465"/>
                </a:moveTo>
                <a:lnTo>
                  <a:pt x="1969" y="1498"/>
                </a:lnTo>
                <a:lnTo>
                  <a:pt x="1955" y="1504"/>
                </a:lnTo>
                <a:lnTo>
                  <a:pt x="1928" y="1546"/>
                </a:lnTo>
                <a:lnTo>
                  <a:pt x="1923" y="1531"/>
                </a:lnTo>
                <a:lnTo>
                  <a:pt x="1920" y="1513"/>
                </a:lnTo>
                <a:lnTo>
                  <a:pt x="1915" y="1525"/>
                </a:lnTo>
                <a:lnTo>
                  <a:pt x="1913" y="1539"/>
                </a:lnTo>
                <a:lnTo>
                  <a:pt x="1911" y="1556"/>
                </a:lnTo>
                <a:lnTo>
                  <a:pt x="1898" y="1566"/>
                </a:lnTo>
                <a:lnTo>
                  <a:pt x="1874" y="1578"/>
                </a:lnTo>
                <a:lnTo>
                  <a:pt x="1858" y="1583"/>
                </a:lnTo>
                <a:lnTo>
                  <a:pt x="1841" y="1599"/>
                </a:lnTo>
                <a:lnTo>
                  <a:pt x="1839" y="1585"/>
                </a:lnTo>
                <a:lnTo>
                  <a:pt x="1842" y="1569"/>
                </a:lnTo>
                <a:lnTo>
                  <a:pt x="1856" y="1564"/>
                </a:lnTo>
                <a:lnTo>
                  <a:pt x="1845" y="1557"/>
                </a:lnTo>
                <a:lnTo>
                  <a:pt x="1856" y="1550"/>
                </a:lnTo>
                <a:lnTo>
                  <a:pt x="1850" y="1537"/>
                </a:lnTo>
                <a:lnTo>
                  <a:pt x="1855" y="1523"/>
                </a:lnTo>
                <a:lnTo>
                  <a:pt x="1867" y="1539"/>
                </a:lnTo>
                <a:lnTo>
                  <a:pt x="1879" y="1530"/>
                </a:lnTo>
                <a:lnTo>
                  <a:pt x="1877" y="1513"/>
                </a:lnTo>
                <a:lnTo>
                  <a:pt x="1864" y="1504"/>
                </a:lnTo>
                <a:lnTo>
                  <a:pt x="1880" y="1495"/>
                </a:lnTo>
                <a:lnTo>
                  <a:pt x="1891" y="1502"/>
                </a:lnTo>
                <a:lnTo>
                  <a:pt x="1887" y="1486"/>
                </a:lnTo>
                <a:lnTo>
                  <a:pt x="1905" y="1475"/>
                </a:lnTo>
                <a:lnTo>
                  <a:pt x="1909" y="1489"/>
                </a:lnTo>
                <a:lnTo>
                  <a:pt x="1915" y="1476"/>
                </a:lnTo>
                <a:lnTo>
                  <a:pt x="1931" y="1477"/>
                </a:lnTo>
                <a:lnTo>
                  <a:pt x="1934" y="1490"/>
                </a:lnTo>
                <a:lnTo>
                  <a:pt x="1923" y="1504"/>
                </a:lnTo>
                <a:lnTo>
                  <a:pt x="1937" y="1496"/>
                </a:lnTo>
                <a:lnTo>
                  <a:pt x="1942" y="1476"/>
                </a:lnTo>
                <a:lnTo>
                  <a:pt x="1962" y="1471"/>
                </a:lnTo>
                <a:lnTo>
                  <a:pt x="1976" y="1458"/>
                </a:lnTo>
                <a:lnTo>
                  <a:pt x="1988" y="1458"/>
                </a:lnTo>
                <a:lnTo>
                  <a:pt x="1986" y="1465"/>
                </a:lnTo>
                <a:close/>
                <a:moveTo>
                  <a:pt x="2190" y="1451"/>
                </a:moveTo>
                <a:lnTo>
                  <a:pt x="2162" y="1462"/>
                </a:lnTo>
                <a:lnTo>
                  <a:pt x="2149" y="1475"/>
                </a:lnTo>
                <a:lnTo>
                  <a:pt x="2152" y="1455"/>
                </a:lnTo>
                <a:lnTo>
                  <a:pt x="2145" y="1438"/>
                </a:lnTo>
                <a:lnTo>
                  <a:pt x="2149" y="1425"/>
                </a:lnTo>
                <a:lnTo>
                  <a:pt x="2156" y="1413"/>
                </a:lnTo>
                <a:lnTo>
                  <a:pt x="2175" y="1405"/>
                </a:lnTo>
                <a:lnTo>
                  <a:pt x="2190" y="1424"/>
                </a:lnTo>
                <a:lnTo>
                  <a:pt x="2186" y="1440"/>
                </a:lnTo>
                <a:lnTo>
                  <a:pt x="2190" y="1451"/>
                </a:lnTo>
                <a:close/>
                <a:moveTo>
                  <a:pt x="2287" y="1298"/>
                </a:moveTo>
                <a:lnTo>
                  <a:pt x="2246" y="1316"/>
                </a:lnTo>
                <a:lnTo>
                  <a:pt x="2244" y="1303"/>
                </a:lnTo>
                <a:lnTo>
                  <a:pt x="2249" y="1289"/>
                </a:lnTo>
                <a:lnTo>
                  <a:pt x="2262" y="1262"/>
                </a:lnTo>
                <a:lnTo>
                  <a:pt x="2276" y="1273"/>
                </a:lnTo>
                <a:lnTo>
                  <a:pt x="2291" y="1287"/>
                </a:lnTo>
                <a:lnTo>
                  <a:pt x="2287" y="1298"/>
                </a:lnTo>
                <a:close/>
                <a:moveTo>
                  <a:pt x="2302" y="1251"/>
                </a:moveTo>
                <a:lnTo>
                  <a:pt x="2311" y="1252"/>
                </a:lnTo>
                <a:lnTo>
                  <a:pt x="2299" y="1242"/>
                </a:lnTo>
                <a:lnTo>
                  <a:pt x="2295" y="1229"/>
                </a:lnTo>
                <a:lnTo>
                  <a:pt x="2313" y="1225"/>
                </a:lnTo>
                <a:lnTo>
                  <a:pt x="2329" y="1235"/>
                </a:lnTo>
                <a:lnTo>
                  <a:pt x="2323" y="1260"/>
                </a:lnTo>
                <a:lnTo>
                  <a:pt x="2316" y="1275"/>
                </a:lnTo>
                <a:lnTo>
                  <a:pt x="2305" y="1281"/>
                </a:lnTo>
                <a:lnTo>
                  <a:pt x="2294" y="1258"/>
                </a:lnTo>
                <a:lnTo>
                  <a:pt x="2281" y="1242"/>
                </a:lnTo>
                <a:lnTo>
                  <a:pt x="2279" y="1226"/>
                </a:lnTo>
                <a:lnTo>
                  <a:pt x="2291" y="1242"/>
                </a:lnTo>
                <a:lnTo>
                  <a:pt x="2302" y="1251"/>
                </a:lnTo>
                <a:close/>
                <a:moveTo>
                  <a:pt x="1938" y="1277"/>
                </a:moveTo>
                <a:lnTo>
                  <a:pt x="1930" y="1279"/>
                </a:lnTo>
                <a:lnTo>
                  <a:pt x="1920" y="1262"/>
                </a:lnTo>
                <a:lnTo>
                  <a:pt x="1937" y="1255"/>
                </a:lnTo>
                <a:lnTo>
                  <a:pt x="1938" y="1277"/>
                </a:lnTo>
                <a:close/>
                <a:moveTo>
                  <a:pt x="2087" y="1229"/>
                </a:moveTo>
                <a:lnTo>
                  <a:pt x="2087" y="1247"/>
                </a:lnTo>
                <a:lnTo>
                  <a:pt x="2093" y="1260"/>
                </a:lnTo>
                <a:lnTo>
                  <a:pt x="2088" y="1291"/>
                </a:lnTo>
                <a:lnTo>
                  <a:pt x="2087" y="1306"/>
                </a:lnTo>
                <a:lnTo>
                  <a:pt x="2082" y="1318"/>
                </a:lnTo>
                <a:lnTo>
                  <a:pt x="2093" y="1314"/>
                </a:lnTo>
                <a:lnTo>
                  <a:pt x="2099" y="1303"/>
                </a:lnTo>
                <a:lnTo>
                  <a:pt x="2108" y="1320"/>
                </a:lnTo>
                <a:lnTo>
                  <a:pt x="2105" y="1338"/>
                </a:lnTo>
                <a:lnTo>
                  <a:pt x="2100" y="1349"/>
                </a:lnTo>
                <a:lnTo>
                  <a:pt x="2095" y="1360"/>
                </a:lnTo>
                <a:lnTo>
                  <a:pt x="2082" y="1367"/>
                </a:lnTo>
                <a:lnTo>
                  <a:pt x="2079" y="1385"/>
                </a:lnTo>
                <a:lnTo>
                  <a:pt x="2082" y="1403"/>
                </a:lnTo>
                <a:lnTo>
                  <a:pt x="2078" y="1417"/>
                </a:lnTo>
                <a:lnTo>
                  <a:pt x="2088" y="1393"/>
                </a:lnTo>
                <a:lnTo>
                  <a:pt x="2089" y="1374"/>
                </a:lnTo>
                <a:lnTo>
                  <a:pt x="2103" y="1361"/>
                </a:lnTo>
                <a:lnTo>
                  <a:pt x="2118" y="1351"/>
                </a:lnTo>
                <a:lnTo>
                  <a:pt x="2122" y="1364"/>
                </a:lnTo>
                <a:lnTo>
                  <a:pt x="2127" y="1351"/>
                </a:lnTo>
                <a:lnTo>
                  <a:pt x="2118" y="1338"/>
                </a:lnTo>
                <a:lnTo>
                  <a:pt x="2123" y="1323"/>
                </a:lnTo>
                <a:lnTo>
                  <a:pt x="2146" y="1321"/>
                </a:lnTo>
                <a:lnTo>
                  <a:pt x="2138" y="1306"/>
                </a:lnTo>
                <a:lnTo>
                  <a:pt x="2122" y="1289"/>
                </a:lnTo>
                <a:lnTo>
                  <a:pt x="2136" y="1269"/>
                </a:lnTo>
                <a:lnTo>
                  <a:pt x="2147" y="1274"/>
                </a:lnTo>
                <a:lnTo>
                  <a:pt x="2145" y="1256"/>
                </a:lnTo>
                <a:lnTo>
                  <a:pt x="2156" y="1262"/>
                </a:lnTo>
                <a:lnTo>
                  <a:pt x="2168" y="1267"/>
                </a:lnTo>
                <a:lnTo>
                  <a:pt x="2181" y="1284"/>
                </a:lnTo>
                <a:lnTo>
                  <a:pt x="2192" y="1277"/>
                </a:lnTo>
                <a:lnTo>
                  <a:pt x="2188" y="1294"/>
                </a:lnTo>
                <a:lnTo>
                  <a:pt x="2195" y="1309"/>
                </a:lnTo>
                <a:lnTo>
                  <a:pt x="2196" y="1323"/>
                </a:lnTo>
                <a:lnTo>
                  <a:pt x="2199" y="1341"/>
                </a:lnTo>
                <a:lnTo>
                  <a:pt x="2203" y="1359"/>
                </a:lnTo>
                <a:lnTo>
                  <a:pt x="2197" y="1370"/>
                </a:lnTo>
                <a:lnTo>
                  <a:pt x="2197" y="1384"/>
                </a:lnTo>
                <a:lnTo>
                  <a:pt x="2199" y="1396"/>
                </a:lnTo>
                <a:lnTo>
                  <a:pt x="2186" y="1395"/>
                </a:lnTo>
                <a:lnTo>
                  <a:pt x="2174" y="1396"/>
                </a:lnTo>
                <a:lnTo>
                  <a:pt x="2155" y="1403"/>
                </a:lnTo>
                <a:lnTo>
                  <a:pt x="2145" y="1414"/>
                </a:lnTo>
                <a:lnTo>
                  <a:pt x="2132" y="1430"/>
                </a:lnTo>
                <a:lnTo>
                  <a:pt x="2125" y="1449"/>
                </a:lnTo>
                <a:lnTo>
                  <a:pt x="2120" y="1473"/>
                </a:lnTo>
                <a:lnTo>
                  <a:pt x="2111" y="1484"/>
                </a:lnTo>
                <a:lnTo>
                  <a:pt x="2104" y="1472"/>
                </a:lnTo>
                <a:lnTo>
                  <a:pt x="2104" y="1459"/>
                </a:lnTo>
                <a:lnTo>
                  <a:pt x="2102" y="1443"/>
                </a:lnTo>
                <a:lnTo>
                  <a:pt x="2100" y="1430"/>
                </a:lnTo>
                <a:lnTo>
                  <a:pt x="2100" y="1448"/>
                </a:lnTo>
                <a:lnTo>
                  <a:pt x="2095" y="1462"/>
                </a:lnTo>
                <a:lnTo>
                  <a:pt x="2079" y="1477"/>
                </a:lnTo>
                <a:lnTo>
                  <a:pt x="2077" y="1499"/>
                </a:lnTo>
                <a:lnTo>
                  <a:pt x="2070" y="1511"/>
                </a:lnTo>
                <a:lnTo>
                  <a:pt x="2054" y="1504"/>
                </a:lnTo>
                <a:lnTo>
                  <a:pt x="2026" y="1510"/>
                </a:lnTo>
                <a:lnTo>
                  <a:pt x="2026" y="1486"/>
                </a:lnTo>
                <a:lnTo>
                  <a:pt x="2039" y="1475"/>
                </a:lnTo>
                <a:lnTo>
                  <a:pt x="2053" y="1448"/>
                </a:lnTo>
                <a:lnTo>
                  <a:pt x="2051" y="1431"/>
                </a:lnTo>
                <a:lnTo>
                  <a:pt x="2048" y="1447"/>
                </a:lnTo>
                <a:lnTo>
                  <a:pt x="2033" y="1469"/>
                </a:lnTo>
                <a:lnTo>
                  <a:pt x="2014" y="1481"/>
                </a:lnTo>
                <a:lnTo>
                  <a:pt x="1997" y="1495"/>
                </a:lnTo>
                <a:lnTo>
                  <a:pt x="2002" y="1507"/>
                </a:lnTo>
                <a:lnTo>
                  <a:pt x="1989" y="1519"/>
                </a:lnTo>
                <a:lnTo>
                  <a:pt x="1980" y="1538"/>
                </a:lnTo>
                <a:lnTo>
                  <a:pt x="1967" y="1546"/>
                </a:lnTo>
                <a:lnTo>
                  <a:pt x="1967" y="1533"/>
                </a:lnTo>
                <a:lnTo>
                  <a:pt x="1966" y="1520"/>
                </a:lnTo>
                <a:lnTo>
                  <a:pt x="1980" y="1491"/>
                </a:lnTo>
                <a:lnTo>
                  <a:pt x="1992" y="1465"/>
                </a:lnTo>
                <a:lnTo>
                  <a:pt x="2001" y="1455"/>
                </a:lnTo>
                <a:lnTo>
                  <a:pt x="2018" y="1452"/>
                </a:lnTo>
                <a:lnTo>
                  <a:pt x="2002" y="1451"/>
                </a:lnTo>
                <a:lnTo>
                  <a:pt x="2014" y="1440"/>
                </a:lnTo>
                <a:lnTo>
                  <a:pt x="1987" y="1427"/>
                </a:lnTo>
                <a:lnTo>
                  <a:pt x="1992" y="1412"/>
                </a:lnTo>
                <a:lnTo>
                  <a:pt x="2007" y="1410"/>
                </a:lnTo>
                <a:lnTo>
                  <a:pt x="2019" y="1398"/>
                </a:lnTo>
                <a:lnTo>
                  <a:pt x="2043" y="1378"/>
                </a:lnTo>
                <a:lnTo>
                  <a:pt x="2057" y="1383"/>
                </a:lnTo>
                <a:lnTo>
                  <a:pt x="2036" y="1374"/>
                </a:lnTo>
                <a:lnTo>
                  <a:pt x="2026" y="1362"/>
                </a:lnTo>
                <a:lnTo>
                  <a:pt x="2022" y="1344"/>
                </a:lnTo>
                <a:lnTo>
                  <a:pt x="2042" y="1333"/>
                </a:lnTo>
                <a:lnTo>
                  <a:pt x="2054" y="1334"/>
                </a:lnTo>
                <a:lnTo>
                  <a:pt x="2066" y="1343"/>
                </a:lnTo>
                <a:lnTo>
                  <a:pt x="2053" y="1326"/>
                </a:lnTo>
                <a:lnTo>
                  <a:pt x="2030" y="1328"/>
                </a:lnTo>
                <a:lnTo>
                  <a:pt x="2022" y="1306"/>
                </a:lnTo>
                <a:lnTo>
                  <a:pt x="2036" y="1292"/>
                </a:lnTo>
                <a:lnTo>
                  <a:pt x="2034" y="1271"/>
                </a:lnTo>
                <a:lnTo>
                  <a:pt x="2045" y="1264"/>
                </a:lnTo>
                <a:lnTo>
                  <a:pt x="2041" y="1250"/>
                </a:lnTo>
                <a:lnTo>
                  <a:pt x="2045" y="1235"/>
                </a:lnTo>
                <a:lnTo>
                  <a:pt x="2067" y="1233"/>
                </a:lnTo>
                <a:lnTo>
                  <a:pt x="2079" y="1225"/>
                </a:lnTo>
                <a:lnTo>
                  <a:pt x="2087" y="1229"/>
                </a:lnTo>
                <a:close/>
                <a:moveTo>
                  <a:pt x="2167" y="1216"/>
                </a:moveTo>
                <a:lnTo>
                  <a:pt x="2176" y="1220"/>
                </a:lnTo>
                <a:lnTo>
                  <a:pt x="2192" y="1215"/>
                </a:lnTo>
                <a:lnTo>
                  <a:pt x="2199" y="1231"/>
                </a:lnTo>
                <a:lnTo>
                  <a:pt x="2198" y="1246"/>
                </a:lnTo>
                <a:lnTo>
                  <a:pt x="2181" y="1253"/>
                </a:lnTo>
                <a:lnTo>
                  <a:pt x="2167" y="1247"/>
                </a:lnTo>
                <a:lnTo>
                  <a:pt x="2157" y="1234"/>
                </a:lnTo>
                <a:lnTo>
                  <a:pt x="2149" y="1207"/>
                </a:lnTo>
                <a:lnTo>
                  <a:pt x="2167" y="1216"/>
                </a:lnTo>
                <a:close/>
                <a:moveTo>
                  <a:pt x="1974" y="1249"/>
                </a:moveTo>
                <a:lnTo>
                  <a:pt x="1983" y="1257"/>
                </a:lnTo>
                <a:lnTo>
                  <a:pt x="1990" y="1277"/>
                </a:lnTo>
                <a:lnTo>
                  <a:pt x="1986" y="1295"/>
                </a:lnTo>
                <a:lnTo>
                  <a:pt x="2001" y="1281"/>
                </a:lnTo>
                <a:lnTo>
                  <a:pt x="2005" y="1298"/>
                </a:lnTo>
                <a:lnTo>
                  <a:pt x="1994" y="1321"/>
                </a:lnTo>
                <a:lnTo>
                  <a:pt x="2008" y="1328"/>
                </a:lnTo>
                <a:lnTo>
                  <a:pt x="2015" y="1351"/>
                </a:lnTo>
                <a:lnTo>
                  <a:pt x="2008" y="1369"/>
                </a:lnTo>
                <a:lnTo>
                  <a:pt x="1966" y="1405"/>
                </a:lnTo>
                <a:lnTo>
                  <a:pt x="1935" y="1405"/>
                </a:lnTo>
                <a:lnTo>
                  <a:pt x="1923" y="1392"/>
                </a:lnTo>
                <a:lnTo>
                  <a:pt x="1927" y="1379"/>
                </a:lnTo>
                <a:lnTo>
                  <a:pt x="1944" y="1369"/>
                </a:lnTo>
                <a:lnTo>
                  <a:pt x="1959" y="1367"/>
                </a:lnTo>
                <a:lnTo>
                  <a:pt x="1966" y="1354"/>
                </a:lnTo>
                <a:lnTo>
                  <a:pt x="1974" y="1340"/>
                </a:lnTo>
                <a:lnTo>
                  <a:pt x="1974" y="1327"/>
                </a:lnTo>
                <a:lnTo>
                  <a:pt x="1953" y="1322"/>
                </a:lnTo>
                <a:lnTo>
                  <a:pt x="1954" y="1348"/>
                </a:lnTo>
                <a:lnTo>
                  <a:pt x="1936" y="1362"/>
                </a:lnTo>
                <a:lnTo>
                  <a:pt x="1921" y="1363"/>
                </a:lnTo>
                <a:lnTo>
                  <a:pt x="1921" y="1348"/>
                </a:lnTo>
                <a:lnTo>
                  <a:pt x="1917" y="1362"/>
                </a:lnTo>
                <a:lnTo>
                  <a:pt x="1899" y="1353"/>
                </a:lnTo>
                <a:lnTo>
                  <a:pt x="1898" y="1368"/>
                </a:lnTo>
                <a:lnTo>
                  <a:pt x="1893" y="1380"/>
                </a:lnTo>
                <a:lnTo>
                  <a:pt x="1883" y="1389"/>
                </a:lnTo>
                <a:lnTo>
                  <a:pt x="1863" y="1398"/>
                </a:lnTo>
                <a:lnTo>
                  <a:pt x="1859" y="1379"/>
                </a:lnTo>
                <a:lnTo>
                  <a:pt x="1852" y="1361"/>
                </a:lnTo>
                <a:lnTo>
                  <a:pt x="1864" y="1348"/>
                </a:lnTo>
                <a:lnTo>
                  <a:pt x="1877" y="1342"/>
                </a:lnTo>
                <a:lnTo>
                  <a:pt x="1859" y="1334"/>
                </a:lnTo>
                <a:lnTo>
                  <a:pt x="1866" y="1317"/>
                </a:lnTo>
                <a:lnTo>
                  <a:pt x="1877" y="1327"/>
                </a:lnTo>
                <a:lnTo>
                  <a:pt x="1884" y="1341"/>
                </a:lnTo>
                <a:lnTo>
                  <a:pt x="1884" y="1328"/>
                </a:lnTo>
                <a:lnTo>
                  <a:pt x="1891" y="1318"/>
                </a:lnTo>
                <a:lnTo>
                  <a:pt x="1891" y="1299"/>
                </a:lnTo>
                <a:lnTo>
                  <a:pt x="1898" y="1327"/>
                </a:lnTo>
                <a:lnTo>
                  <a:pt x="1916" y="1316"/>
                </a:lnTo>
                <a:lnTo>
                  <a:pt x="1930" y="1315"/>
                </a:lnTo>
                <a:lnTo>
                  <a:pt x="1930" y="1328"/>
                </a:lnTo>
                <a:lnTo>
                  <a:pt x="1939" y="1306"/>
                </a:lnTo>
                <a:lnTo>
                  <a:pt x="1931" y="1291"/>
                </a:lnTo>
                <a:lnTo>
                  <a:pt x="1945" y="1292"/>
                </a:lnTo>
                <a:lnTo>
                  <a:pt x="1948" y="1309"/>
                </a:lnTo>
                <a:lnTo>
                  <a:pt x="1954" y="1286"/>
                </a:lnTo>
                <a:lnTo>
                  <a:pt x="1967" y="1297"/>
                </a:lnTo>
                <a:lnTo>
                  <a:pt x="1966" y="1284"/>
                </a:lnTo>
                <a:lnTo>
                  <a:pt x="1955" y="1260"/>
                </a:lnTo>
                <a:lnTo>
                  <a:pt x="1944" y="1239"/>
                </a:lnTo>
                <a:lnTo>
                  <a:pt x="1954" y="1217"/>
                </a:lnTo>
                <a:lnTo>
                  <a:pt x="1968" y="1226"/>
                </a:lnTo>
                <a:lnTo>
                  <a:pt x="1973" y="1246"/>
                </a:lnTo>
                <a:lnTo>
                  <a:pt x="1974" y="1249"/>
                </a:lnTo>
                <a:close/>
                <a:moveTo>
                  <a:pt x="2323" y="1193"/>
                </a:moveTo>
                <a:lnTo>
                  <a:pt x="2315" y="1191"/>
                </a:lnTo>
                <a:lnTo>
                  <a:pt x="2312" y="1178"/>
                </a:lnTo>
                <a:lnTo>
                  <a:pt x="2316" y="1161"/>
                </a:lnTo>
                <a:lnTo>
                  <a:pt x="2326" y="1150"/>
                </a:lnTo>
                <a:lnTo>
                  <a:pt x="2340" y="1146"/>
                </a:lnTo>
                <a:lnTo>
                  <a:pt x="2341" y="1160"/>
                </a:lnTo>
                <a:lnTo>
                  <a:pt x="2330" y="1175"/>
                </a:lnTo>
                <a:lnTo>
                  <a:pt x="2325" y="1189"/>
                </a:lnTo>
                <a:lnTo>
                  <a:pt x="2323" y="1193"/>
                </a:lnTo>
                <a:close/>
                <a:moveTo>
                  <a:pt x="2070" y="1203"/>
                </a:moveTo>
                <a:lnTo>
                  <a:pt x="2061" y="1210"/>
                </a:lnTo>
                <a:lnTo>
                  <a:pt x="2042" y="1221"/>
                </a:lnTo>
                <a:lnTo>
                  <a:pt x="2028" y="1209"/>
                </a:lnTo>
                <a:lnTo>
                  <a:pt x="2033" y="1225"/>
                </a:lnTo>
                <a:lnTo>
                  <a:pt x="2029" y="1253"/>
                </a:lnTo>
                <a:lnTo>
                  <a:pt x="2019" y="1268"/>
                </a:lnTo>
                <a:lnTo>
                  <a:pt x="2011" y="1255"/>
                </a:lnTo>
                <a:lnTo>
                  <a:pt x="2011" y="1241"/>
                </a:lnTo>
                <a:lnTo>
                  <a:pt x="2010" y="1228"/>
                </a:lnTo>
                <a:lnTo>
                  <a:pt x="2014" y="1211"/>
                </a:lnTo>
                <a:lnTo>
                  <a:pt x="2021" y="1193"/>
                </a:lnTo>
                <a:lnTo>
                  <a:pt x="2027" y="1170"/>
                </a:lnTo>
                <a:lnTo>
                  <a:pt x="2040" y="1154"/>
                </a:lnTo>
                <a:lnTo>
                  <a:pt x="2055" y="1150"/>
                </a:lnTo>
                <a:lnTo>
                  <a:pt x="2066" y="1117"/>
                </a:lnTo>
                <a:lnTo>
                  <a:pt x="2068" y="1104"/>
                </a:lnTo>
                <a:lnTo>
                  <a:pt x="2084" y="1086"/>
                </a:lnTo>
                <a:lnTo>
                  <a:pt x="2103" y="1072"/>
                </a:lnTo>
                <a:lnTo>
                  <a:pt x="2110" y="1101"/>
                </a:lnTo>
                <a:lnTo>
                  <a:pt x="2107" y="1118"/>
                </a:lnTo>
                <a:lnTo>
                  <a:pt x="2107" y="1135"/>
                </a:lnTo>
                <a:lnTo>
                  <a:pt x="2096" y="1152"/>
                </a:lnTo>
                <a:lnTo>
                  <a:pt x="2090" y="1164"/>
                </a:lnTo>
                <a:lnTo>
                  <a:pt x="2080" y="1183"/>
                </a:lnTo>
                <a:lnTo>
                  <a:pt x="2076" y="1197"/>
                </a:lnTo>
                <a:lnTo>
                  <a:pt x="2070" y="1203"/>
                </a:lnTo>
                <a:close/>
                <a:moveTo>
                  <a:pt x="2345" y="945"/>
                </a:moveTo>
                <a:lnTo>
                  <a:pt x="2351" y="945"/>
                </a:lnTo>
                <a:lnTo>
                  <a:pt x="2356" y="927"/>
                </a:lnTo>
                <a:lnTo>
                  <a:pt x="2370" y="948"/>
                </a:lnTo>
                <a:lnTo>
                  <a:pt x="2365" y="960"/>
                </a:lnTo>
                <a:lnTo>
                  <a:pt x="2364" y="980"/>
                </a:lnTo>
                <a:lnTo>
                  <a:pt x="2376" y="961"/>
                </a:lnTo>
                <a:lnTo>
                  <a:pt x="2397" y="963"/>
                </a:lnTo>
                <a:lnTo>
                  <a:pt x="2390" y="984"/>
                </a:lnTo>
                <a:lnTo>
                  <a:pt x="2391" y="1000"/>
                </a:lnTo>
                <a:lnTo>
                  <a:pt x="2396" y="987"/>
                </a:lnTo>
                <a:lnTo>
                  <a:pt x="2408" y="1009"/>
                </a:lnTo>
                <a:lnTo>
                  <a:pt x="2411" y="1021"/>
                </a:lnTo>
                <a:lnTo>
                  <a:pt x="2400" y="1025"/>
                </a:lnTo>
                <a:lnTo>
                  <a:pt x="2384" y="1042"/>
                </a:lnTo>
                <a:lnTo>
                  <a:pt x="2390" y="1057"/>
                </a:lnTo>
                <a:lnTo>
                  <a:pt x="2392" y="1072"/>
                </a:lnTo>
                <a:lnTo>
                  <a:pt x="2401" y="1091"/>
                </a:lnTo>
                <a:lnTo>
                  <a:pt x="2379" y="1108"/>
                </a:lnTo>
                <a:lnTo>
                  <a:pt x="2362" y="1108"/>
                </a:lnTo>
                <a:lnTo>
                  <a:pt x="2348" y="1118"/>
                </a:lnTo>
                <a:lnTo>
                  <a:pt x="2333" y="1118"/>
                </a:lnTo>
                <a:lnTo>
                  <a:pt x="2332" y="1099"/>
                </a:lnTo>
                <a:lnTo>
                  <a:pt x="2316" y="1110"/>
                </a:lnTo>
                <a:lnTo>
                  <a:pt x="2311" y="1122"/>
                </a:lnTo>
                <a:lnTo>
                  <a:pt x="2291" y="1145"/>
                </a:lnTo>
                <a:lnTo>
                  <a:pt x="2284" y="1156"/>
                </a:lnTo>
                <a:lnTo>
                  <a:pt x="2281" y="1171"/>
                </a:lnTo>
                <a:lnTo>
                  <a:pt x="2279" y="1188"/>
                </a:lnTo>
                <a:lnTo>
                  <a:pt x="2266" y="1177"/>
                </a:lnTo>
                <a:lnTo>
                  <a:pt x="2277" y="1161"/>
                </a:lnTo>
                <a:lnTo>
                  <a:pt x="2228" y="1175"/>
                </a:lnTo>
                <a:lnTo>
                  <a:pt x="2220" y="1152"/>
                </a:lnTo>
                <a:lnTo>
                  <a:pt x="2234" y="1152"/>
                </a:lnTo>
                <a:lnTo>
                  <a:pt x="2250" y="1135"/>
                </a:lnTo>
                <a:lnTo>
                  <a:pt x="2263" y="1130"/>
                </a:lnTo>
                <a:lnTo>
                  <a:pt x="2272" y="1113"/>
                </a:lnTo>
                <a:lnTo>
                  <a:pt x="2245" y="1111"/>
                </a:lnTo>
                <a:lnTo>
                  <a:pt x="2233" y="1112"/>
                </a:lnTo>
                <a:lnTo>
                  <a:pt x="2238" y="1094"/>
                </a:lnTo>
                <a:lnTo>
                  <a:pt x="2261" y="1094"/>
                </a:lnTo>
                <a:lnTo>
                  <a:pt x="2269" y="1082"/>
                </a:lnTo>
                <a:lnTo>
                  <a:pt x="2252" y="1079"/>
                </a:lnTo>
                <a:lnTo>
                  <a:pt x="2232" y="1069"/>
                </a:lnTo>
                <a:lnTo>
                  <a:pt x="2264" y="1058"/>
                </a:lnTo>
                <a:lnTo>
                  <a:pt x="2254" y="1037"/>
                </a:lnTo>
                <a:lnTo>
                  <a:pt x="2237" y="1041"/>
                </a:lnTo>
                <a:lnTo>
                  <a:pt x="2222" y="1041"/>
                </a:lnTo>
                <a:lnTo>
                  <a:pt x="2236" y="1026"/>
                </a:lnTo>
                <a:lnTo>
                  <a:pt x="2249" y="1026"/>
                </a:lnTo>
                <a:lnTo>
                  <a:pt x="2282" y="1020"/>
                </a:lnTo>
                <a:lnTo>
                  <a:pt x="2298" y="1030"/>
                </a:lnTo>
                <a:lnTo>
                  <a:pt x="2291" y="1019"/>
                </a:lnTo>
                <a:lnTo>
                  <a:pt x="2308" y="1009"/>
                </a:lnTo>
                <a:lnTo>
                  <a:pt x="2287" y="1000"/>
                </a:lnTo>
                <a:lnTo>
                  <a:pt x="2274" y="995"/>
                </a:lnTo>
                <a:lnTo>
                  <a:pt x="2263" y="975"/>
                </a:lnTo>
                <a:lnTo>
                  <a:pt x="2276" y="984"/>
                </a:lnTo>
                <a:lnTo>
                  <a:pt x="2293" y="983"/>
                </a:lnTo>
                <a:lnTo>
                  <a:pt x="2284" y="966"/>
                </a:lnTo>
                <a:lnTo>
                  <a:pt x="2298" y="963"/>
                </a:lnTo>
                <a:lnTo>
                  <a:pt x="2314" y="973"/>
                </a:lnTo>
                <a:lnTo>
                  <a:pt x="2326" y="983"/>
                </a:lnTo>
                <a:lnTo>
                  <a:pt x="2322" y="962"/>
                </a:lnTo>
                <a:lnTo>
                  <a:pt x="2309" y="953"/>
                </a:lnTo>
                <a:lnTo>
                  <a:pt x="2302" y="941"/>
                </a:lnTo>
                <a:lnTo>
                  <a:pt x="2309" y="928"/>
                </a:lnTo>
                <a:lnTo>
                  <a:pt x="2329" y="961"/>
                </a:lnTo>
                <a:lnTo>
                  <a:pt x="2340" y="959"/>
                </a:lnTo>
                <a:lnTo>
                  <a:pt x="2334" y="946"/>
                </a:lnTo>
                <a:lnTo>
                  <a:pt x="2331" y="931"/>
                </a:lnTo>
                <a:lnTo>
                  <a:pt x="2345" y="945"/>
                </a:lnTo>
                <a:close/>
                <a:moveTo>
                  <a:pt x="2496" y="783"/>
                </a:moveTo>
                <a:lnTo>
                  <a:pt x="2497" y="797"/>
                </a:lnTo>
                <a:lnTo>
                  <a:pt x="2520" y="800"/>
                </a:lnTo>
                <a:lnTo>
                  <a:pt x="2531" y="812"/>
                </a:lnTo>
                <a:lnTo>
                  <a:pt x="2535" y="828"/>
                </a:lnTo>
                <a:lnTo>
                  <a:pt x="2524" y="842"/>
                </a:lnTo>
                <a:lnTo>
                  <a:pt x="2517" y="859"/>
                </a:lnTo>
                <a:lnTo>
                  <a:pt x="2507" y="864"/>
                </a:lnTo>
                <a:lnTo>
                  <a:pt x="2499" y="884"/>
                </a:lnTo>
                <a:lnTo>
                  <a:pt x="2510" y="907"/>
                </a:lnTo>
                <a:lnTo>
                  <a:pt x="2498" y="920"/>
                </a:lnTo>
                <a:lnTo>
                  <a:pt x="2481" y="917"/>
                </a:lnTo>
                <a:lnTo>
                  <a:pt x="2461" y="927"/>
                </a:lnTo>
                <a:lnTo>
                  <a:pt x="2428" y="944"/>
                </a:lnTo>
                <a:lnTo>
                  <a:pt x="2417" y="945"/>
                </a:lnTo>
                <a:lnTo>
                  <a:pt x="2405" y="931"/>
                </a:lnTo>
                <a:lnTo>
                  <a:pt x="2392" y="930"/>
                </a:lnTo>
                <a:lnTo>
                  <a:pt x="2388" y="910"/>
                </a:lnTo>
                <a:lnTo>
                  <a:pt x="2402" y="900"/>
                </a:lnTo>
                <a:lnTo>
                  <a:pt x="2418" y="902"/>
                </a:lnTo>
                <a:lnTo>
                  <a:pt x="2432" y="907"/>
                </a:lnTo>
                <a:lnTo>
                  <a:pt x="2406" y="868"/>
                </a:lnTo>
                <a:lnTo>
                  <a:pt x="2425" y="866"/>
                </a:lnTo>
                <a:lnTo>
                  <a:pt x="2450" y="863"/>
                </a:lnTo>
                <a:lnTo>
                  <a:pt x="2471" y="867"/>
                </a:lnTo>
                <a:lnTo>
                  <a:pt x="2436" y="860"/>
                </a:lnTo>
                <a:lnTo>
                  <a:pt x="2424" y="842"/>
                </a:lnTo>
                <a:lnTo>
                  <a:pt x="2430" y="827"/>
                </a:lnTo>
                <a:lnTo>
                  <a:pt x="2444" y="832"/>
                </a:lnTo>
                <a:lnTo>
                  <a:pt x="2449" y="845"/>
                </a:lnTo>
                <a:lnTo>
                  <a:pt x="2457" y="824"/>
                </a:lnTo>
                <a:lnTo>
                  <a:pt x="2471" y="818"/>
                </a:lnTo>
                <a:lnTo>
                  <a:pt x="2472" y="840"/>
                </a:lnTo>
                <a:lnTo>
                  <a:pt x="2478" y="858"/>
                </a:lnTo>
                <a:lnTo>
                  <a:pt x="2487" y="868"/>
                </a:lnTo>
                <a:lnTo>
                  <a:pt x="2490" y="853"/>
                </a:lnTo>
                <a:lnTo>
                  <a:pt x="2490" y="839"/>
                </a:lnTo>
                <a:lnTo>
                  <a:pt x="2493" y="825"/>
                </a:lnTo>
                <a:lnTo>
                  <a:pt x="2475" y="804"/>
                </a:lnTo>
                <a:lnTo>
                  <a:pt x="2470" y="783"/>
                </a:lnTo>
                <a:lnTo>
                  <a:pt x="2484" y="788"/>
                </a:lnTo>
                <a:lnTo>
                  <a:pt x="2496" y="783"/>
                </a:lnTo>
                <a:close/>
                <a:moveTo>
                  <a:pt x="2776" y="775"/>
                </a:moveTo>
                <a:lnTo>
                  <a:pt x="2769" y="781"/>
                </a:lnTo>
                <a:lnTo>
                  <a:pt x="2753" y="764"/>
                </a:lnTo>
                <a:lnTo>
                  <a:pt x="2754" y="748"/>
                </a:lnTo>
                <a:lnTo>
                  <a:pt x="2760" y="733"/>
                </a:lnTo>
                <a:lnTo>
                  <a:pt x="2776" y="729"/>
                </a:lnTo>
                <a:lnTo>
                  <a:pt x="2776" y="743"/>
                </a:lnTo>
                <a:lnTo>
                  <a:pt x="2783" y="760"/>
                </a:lnTo>
                <a:lnTo>
                  <a:pt x="2776" y="775"/>
                </a:lnTo>
                <a:close/>
                <a:moveTo>
                  <a:pt x="4169" y="443"/>
                </a:moveTo>
                <a:lnTo>
                  <a:pt x="4180" y="440"/>
                </a:lnTo>
                <a:lnTo>
                  <a:pt x="4177" y="453"/>
                </a:lnTo>
                <a:lnTo>
                  <a:pt x="4167" y="461"/>
                </a:lnTo>
                <a:lnTo>
                  <a:pt x="4156" y="472"/>
                </a:lnTo>
                <a:lnTo>
                  <a:pt x="4147" y="486"/>
                </a:lnTo>
                <a:lnTo>
                  <a:pt x="4133" y="487"/>
                </a:lnTo>
                <a:lnTo>
                  <a:pt x="4138" y="460"/>
                </a:lnTo>
                <a:lnTo>
                  <a:pt x="4133" y="440"/>
                </a:lnTo>
                <a:lnTo>
                  <a:pt x="4132" y="421"/>
                </a:lnTo>
                <a:lnTo>
                  <a:pt x="4152" y="418"/>
                </a:lnTo>
                <a:lnTo>
                  <a:pt x="4162" y="432"/>
                </a:lnTo>
                <a:lnTo>
                  <a:pt x="4169" y="443"/>
                </a:lnTo>
                <a:close/>
                <a:moveTo>
                  <a:pt x="2623" y="775"/>
                </a:moveTo>
                <a:lnTo>
                  <a:pt x="2595" y="787"/>
                </a:lnTo>
                <a:lnTo>
                  <a:pt x="2595" y="763"/>
                </a:lnTo>
                <a:lnTo>
                  <a:pt x="2599" y="748"/>
                </a:lnTo>
                <a:lnTo>
                  <a:pt x="2619" y="729"/>
                </a:lnTo>
                <a:lnTo>
                  <a:pt x="2625" y="714"/>
                </a:lnTo>
                <a:lnTo>
                  <a:pt x="2643" y="721"/>
                </a:lnTo>
                <a:lnTo>
                  <a:pt x="2636" y="743"/>
                </a:lnTo>
                <a:lnTo>
                  <a:pt x="2634" y="758"/>
                </a:lnTo>
                <a:lnTo>
                  <a:pt x="2630" y="771"/>
                </a:lnTo>
                <a:lnTo>
                  <a:pt x="2623" y="775"/>
                </a:lnTo>
                <a:close/>
                <a:moveTo>
                  <a:pt x="2803" y="681"/>
                </a:moveTo>
                <a:lnTo>
                  <a:pt x="2827" y="676"/>
                </a:lnTo>
                <a:lnTo>
                  <a:pt x="2811" y="692"/>
                </a:lnTo>
                <a:lnTo>
                  <a:pt x="2808" y="708"/>
                </a:lnTo>
                <a:lnTo>
                  <a:pt x="2794" y="714"/>
                </a:lnTo>
                <a:lnTo>
                  <a:pt x="2778" y="694"/>
                </a:lnTo>
                <a:lnTo>
                  <a:pt x="2779" y="678"/>
                </a:lnTo>
                <a:lnTo>
                  <a:pt x="2793" y="670"/>
                </a:lnTo>
                <a:lnTo>
                  <a:pt x="2803" y="681"/>
                </a:lnTo>
                <a:close/>
                <a:moveTo>
                  <a:pt x="2814" y="671"/>
                </a:moveTo>
                <a:lnTo>
                  <a:pt x="2804" y="674"/>
                </a:lnTo>
                <a:lnTo>
                  <a:pt x="2807" y="662"/>
                </a:lnTo>
                <a:lnTo>
                  <a:pt x="2814" y="671"/>
                </a:lnTo>
                <a:close/>
                <a:moveTo>
                  <a:pt x="2541" y="691"/>
                </a:moveTo>
                <a:lnTo>
                  <a:pt x="2549" y="688"/>
                </a:lnTo>
                <a:lnTo>
                  <a:pt x="2553" y="701"/>
                </a:lnTo>
                <a:lnTo>
                  <a:pt x="2562" y="713"/>
                </a:lnTo>
                <a:lnTo>
                  <a:pt x="2576" y="705"/>
                </a:lnTo>
                <a:lnTo>
                  <a:pt x="2588" y="692"/>
                </a:lnTo>
                <a:lnTo>
                  <a:pt x="2597" y="710"/>
                </a:lnTo>
                <a:lnTo>
                  <a:pt x="2609" y="705"/>
                </a:lnTo>
                <a:lnTo>
                  <a:pt x="2616" y="719"/>
                </a:lnTo>
                <a:lnTo>
                  <a:pt x="2596" y="737"/>
                </a:lnTo>
                <a:lnTo>
                  <a:pt x="2595" y="751"/>
                </a:lnTo>
                <a:lnTo>
                  <a:pt x="2591" y="767"/>
                </a:lnTo>
                <a:lnTo>
                  <a:pt x="2584" y="789"/>
                </a:lnTo>
                <a:lnTo>
                  <a:pt x="2574" y="801"/>
                </a:lnTo>
                <a:lnTo>
                  <a:pt x="2544" y="817"/>
                </a:lnTo>
                <a:lnTo>
                  <a:pt x="2531" y="799"/>
                </a:lnTo>
                <a:lnTo>
                  <a:pt x="2494" y="772"/>
                </a:lnTo>
                <a:lnTo>
                  <a:pt x="2482" y="769"/>
                </a:lnTo>
                <a:lnTo>
                  <a:pt x="2474" y="755"/>
                </a:lnTo>
                <a:lnTo>
                  <a:pt x="2495" y="755"/>
                </a:lnTo>
                <a:lnTo>
                  <a:pt x="2495" y="742"/>
                </a:lnTo>
                <a:lnTo>
                  <a:pt x="2486" y="731"/>
                </a:lnTo>
                <a:lnTo>
                  <a:pt x="2492" y="719"/>
                </a:lnTo>
                <a:lnTo>
                  <a:pt x="2508" y="718"/>
                </a:lnTo>
                <a:lnTo>
                  <a:pt x="2522" y="719"/>
                </a:lnTo>
                <a:lnTo>
                  <a:pt x="2521" y="705"/>
                </a:lnTo>
                <a:lnTo>
                  <a:pt x="2517" y="693"/>
                </a:lnTo>
                <a:lnTo>
                  <a:pt x="2537" y="681"/>
                </a:lnTo>
                <a:lnTo>
                  <a:pt x="2541" y="691"/>
                </a:lnTo>
                <a:close/>
                <a:moveTo>
                  <a:pt x="2477" y="703"/>
                </a:moveTo>
                <a:lnTo>
                  <a:pt x="2489" y="684"/>
                </a:lnTo>
                <a:lnTo>
                  <a:pt x="2502" y="692"/>
                </a:lnTo>
                <a:lnTo>
                  <a:pt x="2499" y="706"/>
                </a:lnTo>
                <a:lnTo>
                  <a:pt x="2485" y="714"/>
                </a:lnTo>
                <a:lnTo>
                  <a:pt x="2470" y="737"/>
                </a:lnTo>
                <a:lnTo>
                  <a:pt x="2460" y="722"/>
                </a:lnTo>
                <a:lnTo>
                  <a:pt x="2459" y="706"/>
                </a:lnTo>
                <a:lnTo>
                  <a:pt x="2462" y="683"/>
                </a:lnTo>
                <a:lnTo>
                  <a:pt x="2477" y="703"/>
                </a:lnTo>
                <a:close/>
                <a:moveTo>
                  <a:pt x="2791" y="652"/>
                </a:moveTo>
                <a:lnTo>
                  <a:pt x="2781" y="656"/>
                </a:lnTo>
                <a:lnTo>
                  <a:pt x="2772" y="637"/>
                </a:lnTo>
                <a:lnTo>
                  <a:pt x="2776" y="623"/>
                </a:lnTo>
                <a:lnTo>
                  <a:pt x="2792" y="639"/>
                </a:lnTo>
                <a:lnTo>
                  <a:pt x="2791" y="652"/>
                </a:lnTo>
                <a:close/>
                <a:moveTo>
                  <a:pt x="2588" y="676"/>
                </a:moveTo>
                <a:lnTo>
                  <a:pt x="2579" y="677"/>
                </a:lnTo>
                <a:lnTo>
                  <a:pt x="2567" y="674"/>
                </a:lnTo>
                <a:lnTo>
                  <a:pt x="2556" y="654"/>
                </a:lnTo>
                <a:lnTo>
                  <a:pt x="2569" y="652"/>
                </a:lnTo>
                <a:lnTo>
                  <a:pt x="2587" y="664"/>
                </a:lnTo>
                <a:lnTo>
                  <a:pt x="2588" y="676"/>
                </a:lnTo>
                <a:close/>
                <a:moveTo>
                  <a:pt x="2769" y="639"/>
                </a:moveTo>
                <a:lnTo>
                  <a:pt x="2776" y="655"/>
                </a:lnTo>
                <a:lnTo>
                  <a:pt x="2763" y="662"/>
                </a:lnTo>
                <a:lnTo>
                  <a:pt x="2751" y="673"/>
                </a:lnTo>
                <a:lnTo>
                  <a:pt x="2747" y="656"/>
                </a:lnTo>
                <a:lnTo>
                  <a:pt x="2734" y="661"/>
                </a:lnTo>
                <a:lnTo>
                  <a:pt x="2722" y="668"/>
                </a:lnTo>
                <a:lnTo>
                  <a:pt x="2714" y="656"/>
                </a:lnTo>
                <a:lnTo>
                  <a:pt x="2712" y="633"/>
                </a:lnTo>
                <a:lnTo>
                  <a:pt x="2715" y="616"/>
                </a:lnTo>
                <a:lnTo>
                  <a:pt x="2726" y="608"/>
                </a:lnTo>
                <a:lnTo>
                  <a:pt x="2729" y="594"/>
                </a:lnTo>
                <a:lnTo>
                  <a:pt x="2755" y="588"/>
                </a:lnTo>
                <a:lnTo>
                  <a:pt x="2770" y="598"/>
                </a:lnTo>
                <a:lnTo>
                  <a:pt x="2771" y="615"/>
                </a:lnTo>
                <a:lnTo>
                  <a:pt x="2769" y="627"/>
                </a:lnTo>
                <a:lnTo>
                  <a:pt x="2769" y="639"/>
                </a:lnTo>
                <a:close/>
                <a:moveTo>
                  <a:pt x="2526" y="614"/>
                </a:moveTo>
                <a:lnTo>
                  <a:pt x="2531" y="628"/>
                </a:lnTo>
                <a:lnTo>
                  <a:pt x="2538" y="642"/>
                </a:lnTo>
                <a:lnTo>
                  <a:pt x="2535" y="657"/>
                </a:lnTo>
                <a:lnTo>
                  <a:pt x="2531" y="674"/>
                </a:lnTo>
                <a:lnTo>
                  <a:pt x="2520" y="675"/>
                </a:lnTo>
                <a:lnTo>
                  <a:pt x="2507" y="666"/>
                </a:lnTo>
                <a:lnTo>
                  <a:pt x="2507" y="654"/>
                </a:lnTo>
                <a:lnTo>
                  <a:pt x="2520" y="640"/>
                </a:lnTo>
                <a:lnTo>
                  <a:pt x="2511" y="627"/>
                </a:lnTo>
                <a:lnTo>
                  <a:pt x="2522" y="614"/>
                </a:lnTo>
                <a:lnTo>
                  <a:pt x="2526" y="614"/>
                </a:lnTo>
                <a:close/>
                <a:moveTo>
                  <a:pt x="2600" y="606"/>
                </a:moveTo>
                <a:lnTo>
                  <a:pt x="2609" y="616"/>
                </a:lnTo>
                <a:lnTo>
                  <a:pt x="2623" y="637"/>
                </a:lnTo>
                <a:lnTo>
                  <a:pt x="2628" y="616"/>
                </a:lnTo>
                <a:lnTo>
                  <a:pt x="2640" y="624"/>
                </a:lnTo>
                <a:lnTo>
                  <a:pt x="2641" y="637"/>
                </a:lnTo>
                <a:lnTo>
                  <a:pt x="2671" y="652"/>
                </a:lnTo>
                <a:lnTo>
                  <a:pt x="2660" y="676"/>
                </a:lnTo>
                <a:lnTo>
                  <a:pt x="2631" y="685"/>
                </a:lnTo>
                <a:lnTo>
                  <a:pt x="2616" y="659"/>
                </a:lnTo>
                <a:lnTo>
                  <a:pt x="2605" y="635"/>
                </a:lnTo>
                <a:lnTo>
                  <a:pt x="2581" y="616"/>
                </a:lnTo>
                <a:lnTo>
                  <a:pt x="2582" y="600"/>
                </a:lnTo>
                <a:lnTo>
                  <a:pt x="2594" y="589"/>
                </a:lnTo>
                <a:lnTo>
                  <a:pt x="2599" y="602"/>
                </a:lnTo>
                <a:lnTo>
                  <a:pt x="2600" y="606"/>
                </a:lnTo>
                <a:close/>
                <a:moveTo>
                  <a:pt x="2900" y="552"/>
                </a:moveTo>
                <a:lnTo>
                  <a:pt x="2894" y="550"/>
                </a:lnTo>
                <a:lnTo>
                  <a:pt x="2889" y="535"/>
                </a:lnTo>
                <a:lnTo>
                  <a:pt x="2887" y="514"/>
                </a:lnTo>
                <a:lnTo>
                  <a:pt x="2886" y="500"/>
                </a:lnTo>
                <a:lnTo>
                  <a:pt x="2902" y="510"/>
                </a:lnTo>
                <a:lnTo>
                  <a:pt x="2905" y="525"/>
                </a:lnTo>
                <a:lnTo>
                  <a:pt x="2903" y="542"/>
                </a:lnTo>
                <a:lnTo>
                  <a:pt x="2900" y="552"/>
                </a:lnTo>
                <a:close/>
                <a:moveTo>
                  <a:pt x="3032" y="475"/>
                </a:moveTo>
                <a:lnTo>
                  <a:pt x="3035" y="489"/>
                </a:lnTo>
                <a:lnTo>
                  <a:pt x="3041" y="469"/>
                </a:lnTo>
                <a:lnTo>
                  <a:pt x="3049" y="480"/>
                </a:lnTo>
                <a:lnTo>
                  <a:pt x="3056" y="493"/>
                </a:lnTo>
                <a:lnTo>
                  <a:pt x="3076" y="493"/>
                </a:lnTo>
                <a:lnTo>
                  <a:pt x="3083" y="506"/>
                </a:lnTo>
                <a:lnTo>
                  <a:pt x="3090" y="517"/>
                </a:lnTo>
                <a:lnTo>
                  <a:pt x="3049" y="528"/>
                </a:lnTo>
                <a:lnTo>
                  <a:pt x="3004" y="521"/>
                </a:lnTo>
                <a:lnTo>
                  <a:pt x="2991" y="509"/>
                </a:lnTo>
                <a:lnTo>
                  <a:pt x="2991" y="495"/>
                </a:lnTo>
                <a:lnTo>
                  <a:pt x="3009" y="506"/>
                </a:lnTo>
                <a:lnTo>
                  <a:pt x="3000" y="489"/>
                </a:lnTo>
                <a:lnTo>
                  <a:pt x="3015" y="479"/>
                </a:lnTo>
                <a:lnTo>
                  <a:pt x="3027" y="471"/>
                </a:lnTo>
                <a:lnTo>
                  <a:pt x="3032" y="475"/>
                </a:lnTo>
                <a:close/>
                <a:moveTo>
                  <a:pt x="3128" y="354"/>
                </a:moveTo>
                <a:lnTo>
                  <a:pt x="3136" y="351"/>
                </a:lnTo>
                <a:lnTo>
                  <a:pt x="3147" y="366"/>
                </a:lnTo>
                <a:lnTo>
                  <a:pt x="3147" y="383"/>
                </a:lnTo>
                <a:lnTo>
                  <a:pt x="3154" y="395"/>
                </a:lnTo>
                <a:lnTo>
                  <a:pt x="3164" y="410"/>
                </a:lnTo>
                <a:lnTo>
                  <a:pt x="3164" y="425"/>
                </a:lnTo>
                <a:lnTo>
                  <a:pt x="3161" y="436"/>
                </a:lnTo>
                <a:lnTo>
                  <a:pt x="3140" y="468"/>
                </a:lnTo>
                <a:lnTo>
                  <a:pt x="3128" y="475"/>
                </a:lnTo>
                <a:lnTo>
                  <a:pt x="3118" y="503"/>
                </a:lnTo>
                <a:lnTo>
                  <a:pt x="3101" y="507"/>
                </a:lnTo>
                <a:lnTo>
                  <a:pt x="3095" y="488"/>
                </a:lnTo>
                <a:lnTo>
                  <a:pt x="3096" y="474"/>
                </a:lnTo>
                <a:lnTo>
                  <a:pt x="3096" y="456"/>
                </a:lnTo>
                <a:lnTo>
                  <a:pt x="3090" y="475"/>
                </a:lnTo>
                <a:lnTo>
                  <a:pt x="3079" y="478"/>
                </a:lnTo>
                <a:lnTo>
                  <a:pt x="3056" y="463"/>
                </a:lnTo>
                <a:lnTo>
                  <a:pt x="3056" y="443"/>
                </a:lnTo>
                <a:lnTo>
                  <a:pt x="3065" y="428"/>
                </a:lnTo>
                <a:lnTo>
                  <a:pt x="3083" y="405"/>
                </a:lnTo>
                <a:lnTo>
                  <a:pt x="3097" y="404"/>
                </a:lnTo>
                <a:lnTo>
                  <a:pt x="3097" y="391"/>
                </a:lnTo>
                <a:lnTo>
                  <a:pt x="3104" y="408"/>
                </a:lnTo>
                <a:lnTo>
                  <a:pt x="3109" y="419"/>
                </a:lnTo>
                <a:lnTo>
                  <a:pt x="3110" y="400"/>
                </a:lnTo>
                <a:lnTo>
                  <a:pt x="3106" y="387"/>
                </a:lnTo>
                <a:lnTo>
                  <a:pt x="3123" y="393"/>
                </a:lnTo>
                <a:lnTo>
                  <a:pt x="3121" y="379"/>
                </a:lnTo>
                <a:lnTo>
                  <a:pt x="3136" y="384"/>
                </a:lnTo>
                <a:lnTo>
                  <a:pt x="3122" y="369"/>
                </a:lnTo>
                <a:lnTo>
                  <a:pt x="3114" y="358"/>
                </a:lnTo>
                <a:lnTo>
                  <a:pt x="3128" y="354"/>
                </a:lnTo>
                <a:close/>
                <a:moveTo>
                  <a:pt x="3165" y="305"/>
                </a:moveTo>
                <a:lnTo>
                  <a:pt x="3171" y="305"/>
                </a:lnTo>
                <a:lnTo>
                  <a:pt x="3186" y="301"/>
                </a:lnTo>
                <a:lnTo>
                  <a:pt x="3198" y="307"/>
                </a:lnTo>
                <a:lnTo>
                  <a:pt x="3207" y="324"/>
                </a:lnTo>
                <a:lnTo>
                  <a:pt x="3218" y="333"/>
                </a:lnTo>
                <a:lnTo>
                  <a:pt x="3217" y="347"/>
                </a:lnTo>
                <a:lnTo>
                  <a:pt x="3207" y="359"/>
                </a:lnTo>
                <a:lnTo>
                  <a:pt x="3200" y="380"/>
                </a:lnTo>
                <a:lnTo>
                  <a:pt x="3182" y="389"/>
                </a:lnTo>
                <a:lnTo>
                  <a:pt x="3164" y="372"/>
                </a:lnTo>
                <a:lnTo>
                  <a:pt x="3159" y="360"/>
                </a:lnTo>
                <a:lnTo>
                  <a:pt x="3154" y="345"/>
                </a:lnTo>
                <a:lnTo>
                  <a:pt x="3150" y="333"/>
                </a:lnTo>
                <a:lnTo>
                  <a:pt x="3142" y="320"/>
                </a:lnTo>
                <a:lnTo>
                  <a:pt x="3143" y="303"/>
                </a:lnTo>
                <a:lnTo>
                  <a:pt x="3161" y="287"/>
                </a:lnTo>
                <a:lnTo>
                  <a:pt x="3168" y="298"/>
                </a:lnTo>
                <a:lnTo>
                  <a:pt x="3165" y="305"/>
                </a:lnTo>
                <a:close/>
                <a:moveTo>
                  <a:pt x="3091" y="260"/>
                </a:moveTo>
                <a:lnTo>
                  <a:pt x="3098" y="266"/>
                </a:lnTo>
                <a:lnTo>
                  <a:pt x="3108" y="277"/>
                </a:lnTo>
                <a:lnTo>
                  <a:pt x="3107" y="289"/>
                </a:lnTo>
                <a:lnTo>
                  <a:pt x="3094" y="300"/>
                </a:lnTo>
                <a:lnTo>
                  <a:pt x="3093" y="315"/>
                </a:lnTo>
                <a:lnTo>
                  <a:pt x="3076" y="332"/>
                </a:lnTo>
                <a:lnTo>
                  <a:pt x="3079" y="347"/>
                </a:lnTo>
                <a:lnTo>
                  <a:pt x="3075" y="360"/>
                </a:lnTo>
                <a:lnTo>
                  <a:pt x="3071" y="378"/>
                </a:lnTo>
                <a:lnTo>
                  <a:pt x="3059" y="372"/>
                </a:lnTo>
                <a:lnTo>
                  <a:pt x="3059" y="386"/>
                </a:lnTo>
                <a:lnTo>
                  <a:pt x="3045" y="386"/>
                </a:lnTo>
                <a:lnTo>
                  <a:pt x="3051" y="398"/>
                </a:lnTo>
                <a:lnTo>
                  <a:pt x="3039" y="400"/>
                </a:lnTo>
                <a:lnTo>
                  <a:pt x="3016" y="399"/>
                </a:lnTo>
                <a:lnTo>
                  <a:pt x="3010" y="414"/>
                </a:lnTo>
                <a:lnTo>
                  <a:pt x="2994" y="419"/>
                </a:lnTo>
                <a:lnTo>
                  <a:pt x="2983" y="431"/>
                </a:lnTo>
                <a:lnTo>
                  <a:pt x="2965" y="435"/>
                </a:lnTo>
                <a:lnTo>
                  <a:pt x="2959" y="419"/>
                </a:lnTo>
                <a:lnTo>
                  <a:pt x="2957" y="443"/>
                </a:lnTo>
                <a:lnTo>
                  <a:pt x="2942" y="448"/>
                </a:lnTo>
                <a:lnTo>
                  <a:pt x="2943" y="436"/>
                </a:lnTo>
                <a:lnTo>
                  <a:pt x="2946" y="420"/>
                </a:lnTo>
                <a:lnTo>
                  <a:pt x="2957" y="393"/>
                </a:lnTo>
                <a:lnTo>
                  <a:pt x="2926" y="397"/>
                </a:lnTo>
                <a:lnTo>
                  <a:pt x="2910" y="387"/>
                </a:lnTo>
                <a:lnTo>
                  <a:pt x="2905" y="376"/>
                </a:lnTo>
                <a:lnTo>
                  <a:pt x="2938" y="383"/>
                </a:lnTo>
                <a:lnTo>
                  <a:pt x="2938" y="364"/>
                </a:lnTo>
                <a:lnTo>
                  <a:pt x="2953" y="367"/>
                </a:lnTo>
                <a:lnTo>
                  <a:pt x="2970" y="379"/>
                </a:lnTo>
                <a:lnTo>
                  <a:pt x="2961" y="361"/>
                </a:lnTo>
                <a:lnTo>
                  <a:pt x="2958" y="345"/>
                </a:lnTo>
                <a:lnTo>
                  <a:pt x="2973" y="357"/>
                </a:lnTo>
                <a:lnTo>
                  <a:pt x="2977" y="339"/>
                </a:lnTo>
                <a:lnTo>
                  <a:pt x="2998" y="347"/>
                </a:lnTo>
                <a:lnTo>
                  <a:pt x="2995" y="360"/>
                </a:lnTo>
                <a:lnTo>
                  <a:pt x="3006" y="358"/>
                </a:lnTo>
                <a:lnTo>
                  <a:pt x="3012" y="373"/>
                </a:lnTo>
                <a:lnTo>
                  <a:pt x="3016" y="362"/>
                </a:lnTo>
                <a:lnTo>
                  <a:pt x="3027" y="359"/>
                </a:lnTo>
                <a:lnTo>
                  <a:pt x="3016" y="337"/>
                </a:lnTo>
                <a:lnTo>
                  <a:pt x="3014" y="311"/>
                </a:lnTo>
                <a:lnTo>
                  <a:pt x="3032" y="323"/>
                </a:lnTo>
                <a:lnTo>
                  <a:pt x="3034" y="337"/>
                </a:lnTo>
                <a:lnTo>
                  <a:pt x="3050" y="346"/>
                </a:lnTo>
                <a:lnTo>
                  <a:pt x="3052" y="331"/>
                </a:lnTo>
                <a:lnTo>
                  <a:pt x="3069" y="315"/>
                </a:lnTo>
                <a:lnTo>
                  <a:pt x="3061" y="304"/>
                </a:lnTo>
                <a:lnTo>
                  <a:pt x="3044" y="293"/>
                </a:lnTo>
                <a:lnTo>
                  <a:pt x="3058" y="287"/>
                </a:lnTo>
                <a:lnTo>
                  <a:pt x="3059" y="274"/>
                </a:lnTo>
                <a:lnTo>
                  <a:pt x="3075" y="288"/>
                </a:lnTo>
                <a:lnTo>
                  <a:pt x="3088" y="289"/>
                </a:lnTo>
                <a:lnTo>
                  <a:pt x="3083" y="273"/>
                </a:lnTo>
                <a:lnTo>
                  <a:pt x="3080" y="259"/>
                </a:lnTo>
                <a:lnTo>
                  <a:pt x="3091" y="260"/>
                </a:lnTo>
                <a:close/>
                <a:moveTo>
                  <a:pt x="3172" y="170"/>
                </a:moveTo>
                <a:lnTo>
                  <a:pt x="3178" y="172"/>
                </a:lnTo>
                <a:lnTo>
                  <a:pt x="3189" y="168"/>
                </a:lnTo>
                <a:lnTo>
                  <a:pt x="3178" y="176"/>
                </a:lnTo>
                <a:lnTo>
                  <a:pt x="3176" y="190"/>
                </a:lnTo>
                <a:lnTo>
                  <a:pt x="3196" y="184"/>
                </a:lnTo>
                <a:lnTo>
                  <a:pt x="3192" y="195"/>
                </a:lnTo>
                <a:lnTo>
                  <a:pt x="3183" y="207"/>
                </a:lnTo>
                <a:lnTo>
                  <a:pt x="3171" y="209"/>
                </a:lnTo>
                <a:lnTo>
                  <a:pt x="3154" y="198"/>
                </a:lnTo>
                <a:lnTo>
                  <a:pt x="3167" y="190"/>
                </a:lnTo>
                <a:lnTo>
                  <a:pt x="3156" y="188"/>
                </a:lnTo>
                <a:lnTo>
                  <a:pt x="3155" y="176"/>
                </a:lnTo>
                <a:lnTo>
                  <a:pt x="3172" y="164"/>
                </a:lnTo>
                <a:lnTo>
                  <a:pt x="3172" y="170"/>
                </a:lnTo>
                <a:close/>
                <a:moveTo>
                  <a:pt x="3263" y="113"/>
                </a:moveTo>
                <a:lnTo>
                  <a:pt x="3267" y="110"/>
                </a:lnTo>
                <a:lnTo>
                  <a:pt x="3267" y="124"/>
                </a:lnTo>
                <a:lnTo>
                  <a:pt x="3268" y="142"/>
                </a:lnTo>
                <a:lnTo>
                  <a:pt x="3253" y="138"/>
                </a:lnTo>
                <a:lnTo>
                  <a:pt x="3245" y="121"/>
                </a:lnTo>
                <a:lnTo>
                  <a:pt x="3259" y="125"/>
                </a:lnTo>
                <a:lnTo>
                  <a:pt x="3253" y="114"/>
                </a:lnTo>
                <a:lnTo>
                  <a:pt x="3263" y="113"/>
                </a:lnTo>
                <a:close/>
                <a:moveTo>
                  <a:pt x="3808" y="263"/>
                </a:moveTo>
                <a:lnTo>
                  <a:pt x="3816" y="253"/>
                </a:lnTo>
                <a:lnTo>
                  <a:pt x="3823" y="237"/>
                </a:lnTo>
                <a:lnTo>
                  <a:pt x="3833" y="230"/>
                </a:lnTo>
                <a:lnTo>
                  <a:pt x="3833" y="245"/>
                </a:lnTo>
                <a:lnTo>
                  <a:pt x="3829" y="275"/>
                </a:lnTo>
                <a:lnTo>
                  <a:pt x="3826" y="287"/>
                </a:lnTo>
                <a:lnTo>
                  <a:pt x="3831" y="307"/>
                </a:lnTo>
                <a:lnTo>
                  <a:pt x="3836" y="321"/>
                </a:lnTo>
                <a:lnTo>
                  <a:pt x="3838" y="334"/>
                </a:lnTo>
                <a:lnTo>
                  <a:pt x="3843" y="350"/>
                </a:lnTo>
                <a:lnTo>
                  <a:pt x="3854" y="376"/>
                </a:lnTo>
                <a:lnTo>
                  <a:pt x="3858" y="388"/>
                </a:lnTo>
                <a:lnTo>
                  <a:pt x="3858" y="402"/>
                </a:lnTo>
                <a:lnTo>
                  <a:pt x="3854" y="418"/>
                </a:lnTo>
                <a:lnTo>
                  <a:pt x="3864" y="404"/>
                </a:lnTo>
                <a:lnTo>
                  <a:pt x="3864" y="386"/>
                </a:lnTo>
                <a:lnTo>
                  <a:pt x="3860" y="373"/>
                </a:lnTo>
                <a:lnTo>
                  <a:pt x="3853" y="362"/>
                </a:lnTo>
                <a:lnTo>
                  <a:pt x="3850" y="349"/>
                </a:lnTo>
                <a:lnTo>
                  <a:pt x="3843" y="333"/>
                </a:lnTo>
                <a:lnTo>
                  <a:pt x="3841" y="313"/>
                </a:lnTo>
                <a:lnTo>
                  <a:pt x="3838" y="298"/>
                </a:lnTo>
                <a:lnTo>
                  <a:pt x="3834" y="284"/>
                </a:lnTo>
                <a:lnTo>
                  <a:pt x="3838" y="267"/>
                </a:lnTo>
                <a:lnTo>
                  <a:pt x="3839" y="250"/>
                </a:lnTo>
                <a:lnTo>
                  <a:pt x="3844" y="238"/>
                </a:lnTo>
                <a:lnTo>
                  <a:pt x="3861" y="251"/>
                </a:lnTo>
                <a:lnTo>
                  <a:pt x="3861" y="238"/>
                </a:lnTo>
                <a:lnTo>
                  <a:pt x="3867" y="227"/>
                </a:lnTo>
                <a:lnTo>
                  <a:pt x="3855" y="227"/>
                </a:lnTo>
                <a:lnTo>
                  <a:pt x="3840" y="216"/>
                </a:lnTo>
                <a:lnTo>
                  <a:pt x="3840" y="179"/>
                </a:lnTo>
                <a:lnTo>
                  <a:pt x="3838" y="165"/>
                </a:lnTo>
                <a:lnTo>
                  <a:pt x="3840" y="154"/>
                </a:lnTo>
                <a:lnTo>
                  <a:pt x="3853" y="154"/>
                </a:lnTo>
                <a:lnTo>
                  <a:pt x="3834" y="137"/>
                </a:lnTo>
                <a:lnTo>
                  <a:pt x="3834" y="125"/>
                </a:lnTo>
                <a:lnTo>
                  <a:pt x="3842" y="104"/>
                </a:lnTo>
                <a:lnTo>
                  <a:pt x="3843" y="86"/>
                </a:lnTo>
                <a:lnTo>
                  <a:pt x="3848" y="68"/>
                </a:lnTo>
                <a:lnTo>
                  <a:pt x="3887" y="49"/>
                </a:lnTo>
                <a:lnTo>
                  <a:pt x="3914" y="54"/>
                </a:lnTo>
                <a:lnTo>
                  <a:pt x="3927" y="71"/>
                </a:lnTo>
                <a:lnTo>
                  <a:pt x="3945" y="73"/>
                </a:lnTo>
                <a:lnTo>
                  <a:pt x="3939" y="97"/>
                </a:lnTo>
                <a:lnTo>
                  <a:pt x="3957" y="96"/>
                </a:lnTo>
                <a:lnTo>
                  <a:pt x="3946" y="105"/>
                </a:lnTo>
                <a:lnTo>
                  <a:pt x="3948" y="121"/>
                </a:lnTo>
                <a:lnTo>
                  <a:pt x="3953" y="135"/>
                </a:lnTo>
                <a:lnTo>
                  <a:pt x="3957" y="117"/>
                </a:lnTo>
                <a:lnTo>
                  <a:pt x="3976" y="103"/>
                </a:lnTo>
                <a:lnTo>
                  <a:pt x="3996" y="81"/>
                </a:lnTo>
                <a:lnTo>
                  <a:pt x="4015" y="100"/>
                </a:lnTo>
                <a:lnTo>
                  <a:pt x="4011" y="124"/>
                </a:lnTo>
                <a:lnTo>
                  <a:pt x="4028" y="121"/>
                </a:lnTo>
                <a:lnTo>
                  <a:pt x="4031" y="107"/>
                </a:lnTo>
                <a:lnTo>
                  <a:pt x="4038" y="86"/>
                </a:lnTo>
                <a:lnTo>
                  <a:pt x="4052" y="77"/>
                </a:lnTo>
                <a:lnTo>
                  <a:pt x="4076" y="85"/>
                </a:lnTo>
                <a:lnTo>
                  <a:pt x="4072" y="97"/>
                </a:lnTo>
                <a:lnTo>
                  <a:pt x="4087" y="103"/>
                </a:lnTo>
                <a:lnTo>
                  <a:pt x="4105" y="110"/>
                </a:lnTo>
                <a:lnTo>
                  <a:pt x="4100" y="128"/>
                </a:lnTo>
                <a:lnTo>
                  <a:pt x="4086" y="139"/>
                </a:lnTo>
                <a:lnTo>
                  <a:pt x="4072" y="149"/>
                </a:lnTo>
                <a:lnTo>
                  <a:pt x="4092" y="152"/>
                </a:lnTo>
                <a:lnTo>
                  <a:pt x="4128" y="124"/>
                </a:lnTo>
                <a:lnTo>
                  <a:pt x="4148" y="126"/>
                </a:lnTo>
                <a:lnTo>
                  <a:pt x="4180" y="150"/>
                </a:lnTo>
                <a:lnTo>
                  <a:pt x="4195" y="167"/>
                </a:lnTo>
                <a:lnTo>
                  <a:pt x="4209" y="146"/>
                </a:lnTo>
                <a:lnTo>
                  <a:pt x="4221" y="159"/>
                </a:lnTo>
                <a:lnTo>
                  <a:pt x="4242" y="177"/>
                </a:lnTo>
                <a:lnTo>
                  <a:pt x="4240" y="190"/>
                </a:lnTo>
                <a:lnTo>
                  <a:pt x="4249" y="202"/>
                </a:lnTo>
                <a:lnTo>
                  <a:pt x="4239" y="226"/>
                </a:lnTo>
                <a:lnTo>
                  <a:pt x="4186" y="249"/>
                </a:lnTo>
                <a:lnTo>
                  <a:pt x="4186" y="264"/>
                </a:lnTo>
                <a:lnTo>
                  <a:pt x="4172" y="277"/>
                </a:lnTo>
                <a:lnTo>
                  <a:pt x="4169" y="289"/>
                </a:lnTo>
                <a:lnTo>
                  <a:pt x="4176" y="307"/>
                </a:lnTo>
                <a:lnTo>
                  <a:pt x="4150" y="332"/>
                </a:lnTo>
                <a:lnTo>
                  <a:pt x="4013" y="360"/>
                </a:lnTo>
                <a:lnTo>
                  <a:pt x="3923" y="358"/>
                </a:lnTo>
                <a:lnTo>
                  <a:pt x="3939" y="359"/>
                </a:lnTo>
                <a:lnTo>
                  <a:pt x="3935" y="376"/>
                </a:lnTo>
                <a:lnTo>
                  <a:pt x="3946" y="389"/>
                </a:lnTo>
                <a:lnTo>
                  <a:pt x="3960" y="384"/>
                </a:lnTo>
                <a:lnTo>
                  <a:pt x="3976" y="391"/>
                </a:lnTo>
                <a:lnTo>
                  <a:pt x="3988" y="396"/>
                </a:lnTo>
                <a:lnTo>
                  <a:pt x="4010" y="390"/>
                </a:lnTo>
                <a:lnTo>
                  <a:pt x="4014" y="407"/>
                </a:lnTo>
                <a:lnTo>
                  <a:pt x="4045" y="397"/>
                </a:lnTo>
                <a:lnTo>
                  <a:pt x="4101" y="403"/>
                </a:lnTo>
                <a:lnTo>
                  <a:pt x="4090" y="422"/>
                </a:lnTo>
                <a:lnTo>
                  <a:pt x="4080" y="436"/>
                </a:lnTo>
                <a:lnTo>
                  <a:pt x="4073" y="457"/>
                </a:lnTo>
                <a:lnTo>
                  <a:pt x="4084" y="435"/>
                </a:lnTo>
                <a:lnTo>
                  <a:pt x="4098" y="435"/>
                </a:lnTo>
                <a:lnTo>
                  <a:pt x="4113" y="425"/>
                </a:lnTo>
                <a:lnTo>
                  <a:pt x="4123" y="438"/>
                </a:lnTo>
                <a:lnTo>
                  <a:pt x="4132" y="453"/>
                </a:lnTo>
                <a:lnTo>
                  <a:pt x="4131" y="470"/>
                </a:lnTo>
                <a:lnTo>
                  <a:pt x="4123" y="486"/>
                </a:lnTo>
                <a:lnTo>
                  <a:pt x="4121" y="499"/>
                </a:lnTo>
                <a:lnTo>
                  <a:pt x="4119" y="513"/>
                </a:lnTo>
                <a:lnTo>
                  <a:pt x="4115" y="532"/>
                </a:lnTo>
                <a:lnTo>
                  <a:pt x="4133" y="500"/>
                </a:lnTo>
                <a:lnTo>
                  <a:pt x="4152" y="490"/>
                </a:lnTo>
                <a:lnTo>
                  <a:pt x="4165" y="490"/>
                </a:lnTo>
                <a:lnTo>
                  <a:pt x="4174" y="473"/>
                </a:lnTo>
                <a:lnTo>
                  <a:pt x="4182" y="485"/>
                </a:lnTo>
                <a:lnTo>
                  <a:pt x="4176" y="496"/>
                </a:lnTo>
                <a:lnTo>
                  <a:pt x="4189" y="481"/>
                </a:lnTo>
                <a:lnTo>
                  <a:pt x="4201" y="493"/>
                </a:lnTo>
                <a:lnTo>
                  <a:pt x="4212" y="499"/>
                </a:lnTo>
                <a:lnTo>
                  <a:pt x="4196" y="477"/>
                </a:lnTo>
                <a:lnTo>
                  <a:pt x="4203" y="467"/>
                </a:lnTo>
                <a:lnTo>
                  <a:pt x="4200" y="453"/>
                </a:lnTo>
                <a:lnTo>
                  <a:pt x="4191" y="442"/>
                </a:lnTo>
                <a:lnTo>
                  <a:pt x="4185" y="423"/>
                </a:lnTo>
                <a:lnTo>
                  <a:pt x="4201" y="411"/>
                </a:lnTo>
                <a:lnTo>
                  <a:pt x="4203" y="429"/>
                </a:lnTo>
                <a:lnTo>
                  <a:pt x="4218" y="423"/>
                </a:lnTo>
                <a:lnTo>
                  <a:pt x="4227" y="436"/>
                </a:lnTo>
                <a:lnTo>
                  <a:pt x="4232" y="448"/>
                </a:lnTo>
                <a:lnTo>
                  <a:pt x="4240" y="467"/>
                </a:lnTo>
                <a:lnTo>
                  <a:pt x="4244" y="482"/>
                </a:lnTo>
                <a:lnTo>
                  <a:pt x="4237" y="496"/>
                </a:lnTo>
                <a:lnTo>
                  <a:pt x="4251" y="492"/>
                </a:lnTo>
                <a:lnTo>
                  <a:pt x="4248" y="475"/>
                </a:lnTo>
                <a:lnTo>
                  <a:pt x="4246" y="461"/>
                </a:lnTo>
                <a:lnTo>
                  <a:pt x="4239" y="446"/>
                </a:lnTo>
                <a:lnTo>
                  <a:pt x="4235" y="435"/>
                </a:lnTo>
                <a:lnTo>
                  <a:pt x="4271" y="425"/>
                </a:lnTo>
                <a:lnTo>
                  <a:pt x="4277" y="438"/>
                </a:lnTo>
                <a:lnTo>
                  <a:pt x="4287" y="428"/>
                </a:lnTo>
                <a:lnTo>
                  <a:pt x="4298" y="435"/>
                </a:lnTo>
                <a:lnTo>
                  <a:pt x="4307" y="446"/>
                </a:lnTo>
                <a:lnTo>
                  <a:pt x="4314" y="460"/>
                </a:lnTo>
                <a:lnTo>
                  <a:pt x="4324" y="470"/>
                </a:lnTo>
                <a:lnTo>
                  <a:pt x="4335" y="502"/>
                </a:lnTo>
                <a:lnTo>
                  <a:pt x="4339" y="524"/>
                </a:lnTo>
                <a:lnTo>
                  <a:pt x="4321" y="540"/>
                </a:lnTo>
                <a:lnTo>
                  <a:pt x="4282" y="545"/>
                </a:lnTo>
                <a:lnTo>
                  <a:pt x="4239" y="521"/>
                </a:lnTo>
                <a:lnTo>
                  <a:pt x="4227" y="517"/>
                </a:lnTo>
                <a:lnTo>
                  <a:pt x="4213" y="519"/>
                </a:lnTo>
                <a:lnTo>
                  <a:pt x="4228" y="529"/>
                </a:lnTo>
                <a:lnTo>
                  <a:pt x="4238" y="549"/>
                </a:lnTo>
                <a:lnTo>
                  <a:pt x="4240" y="563"/>
                </a:lnTo>
                <a:lnTo>
                  <a:pt x="4236" y="587"/>
                </a:lnTo>
                <a:lnTo>
                  <a:pt x="4239" y="602"/>
                </a:lnTo>
                <a:lnTo>
                  <a:pt x="4227" y="627"/>
                </a:lnTo>
                <a:lnTo>
                  <a:pt x="4223" y="642"/>
                </a:lnTo>
                <a:lnTo>
                  <a:pt x="4195" y="654"/>
                </a:lnTo>
                <a:lnTo>
                  <a:pt x="4186" y="672"/>
                </a:lnTo>
                <a:lnTo>
                  <a:pt x="4154" y="687"/>
                </a:lnTo>
                <a:lnTo>
                  <a:pt x="4144" y="706"/>
                </a:lnTo>
                <a:lnTo>
                  <a:pt x="4146" y="724"/>
                </a:lnTo>
                <a:lnTo>
                  <a:pt x="4149" y="739"/>
                </a:lnTo>
                <a:lnTo>
                  <a:pt x="4148" y="754"/>
                </a:lnTo>
                <a:lnTo>
                  <a:pt x="4151" y="771"/>
                </a:lnTo>
                <a:lnTo>
                  <a:pt x="4150" y="786"/>
                </a:lnTo>
                <a:lnTo>
                  <a:pt x="4147" y="800"/>
                </a:lnTo>
                <a:lnTo>
                  <a:pt x="4142" y="811"/>
                </a:lnTo>
                <a:lnTo>
                  <a:pt x="4126" y="820"/>
                </a:lnTo>
                <a:lnTo>
                  <a:pt x="4095" y="810"/>
                </a:lnTo>
                <a:lnTo>
                  <a:pt x="4082" y="767"/>
                </a:lnTo>
                <a:lnTo>
                  <a:pt x="4080" y="751"/>
                </a:lnTo>
                <a:lnTo>
                  <a:pt x="4114" y="669"/>
                </a:lnTo>
                <a:lnTo>
                  <a:pt x="4119" y="627"/>
                </a:lnTo>
                <a:lnTo>
                  <a:pt x="4082" y="583"/>
                </a:lnTo>
                <a:lnTo>
                  <a:pt x="4063" y="553"/>
                </a:lnTo>
                <a:lnTo>
                  <a:pt x="3950" y="530"/>
                </a:lnTo>
                <a:lnTo>
                  <a:pt x="3935" y="526"/>
                </a:lnTo>
                <a:lnTo>
                  <a:pt x="3925" y="504"/>
                </a:lnTo>
                <a:lnTo>
                  <a:pt x="3893" y="499"/>
                </a:lnTo>
                <a:lnTo>
                  <a:pt x="3847" y="457"/>
                </a:lnTo>
                <a:lnTo>
                  <a:pt x="3834" y="440"/>
                </a:lnTo>
                <a:lnTo>
                  <a:pt x="3822" y="433"/>
                </a:lnTo>
                <a:lnTo>
                  <a:pt x="3794" y="444"/>
                </a:lnTo>
                <a:lnTo>
                  <a:pt x="3783" y="459"/>
                </a:lnTo>
                <a:lnTo>
                  <a:pt x="3769" y="480"/>
                </a:lnTo>
                <a:lnTo>
                  <a:pt x="3764" y="494"/>
                </a:lnTo>
                <a:lnTo>
                  <a:pt x="3759" y="516"/>
                </a:lnTo>
                <a:lnTo>
                  <a:pt x="3731" y="535"/>
                </a:lnTo>
                <a:lnTo>
                  <a:pt x="3715" y="530"/>
                </a:lnTo>
                <a:lnTo>
                  <a:pt x="3697" y="529"/>
                </a:lnTo>
                <a:lnTo>
                  <a:pt x="3680" y="537"/>
                </a:lnTo>
                <a:lnTo>
                  <a:pt x="3669" y="536"/>
                </a:lnTo>
                <a:lnTo>
                  <a:pt x="3645" y="546"/>
                </a:lnTo>
                <a:lnTo>
                  <a:pt x="3640" y="560"/>
                </a:lnTo>
                <a:lnTo>
                  <a:pt x="3636" y="572"/>
                </a:lnTo>
                <a:lnTo>
                  <a:pt x="3638" y="588"/>
                </a:lnTo>
                <a:lnTo>
                  <a:pt x="3628" y="609"/>
                </a:lnTo>
                <a:lnTo>
                  <a:pt x="3624" y="627"/>
                </a:lnTo>
                <a:lnTo>
                  <a:pt x="3621" y="639"/>
                </a:lnTo>
                <a:lnTo>
                  <a:pt x="3596" y="661"/>
                </a:lnTo>
                <a:lnTo>
                  <a:pt x="3591" y="672"/>
                </a:lnTo>
                <a:lnTo>
                  <a:pt x="3592" y="687"/>
                </a:lnTo>
                <a:lnTo>
                  <a:pt x="3602" y="698"/>
                </a:lnTo>
                <a:lnTo>
                  <a:pt x="3604" y="718"/>
                </a:lnTo>
                <a:lnTo>
                  <a:pt x="3595" y="735"/>
                </a:lnTo>
                <a:lnTo>
                  <a:pt x="3599" y="748"/>
                </a:lnTo>
                <a:lnTo>
                  <a:pt x="3601" y="768"/>
                </a:lnTo>
                <a:lnTo>
                  <a:pt x="3599" y="786"/>
                </a:lnTo>
                <a:lnTo>
                  <a:pt x="3608" y="801"/>
                </a:lnTo>
                <a:lnTo>
                  <a:pt x="3602" y="832"/>
                </a:lnTo>
                <a:lnTo>
                  <a:pt x="3605" y="874"/>
                </a:lnTo>
                <a:lnTo>
                  <a:pt x="3613" y="896"/>
                </a:lnTo>
                <a:lnTo>
                  <a:pt x="3619" y="908"/>
                </a:lnTo>
                <a:lnTo>
                  <a:pt x="3623" y="931"/>
                </a:lnTo>
                <a:lnTo>
                  <a:pt x="3628" y="947"/>
                </a:lnTo>
                <a:lnTo>
                  <a:pt x="3637" y="958"/>
                </a:lnTo>
                <a:lnTo>
                  <a:pt x="3634" y="974"/>
                </a:lnTo>
                <a:lnTo>
                  <a:pt x="3634" y="991"/>
                </a:lnTo>
                <a:lnTo>
                  <a:pt x="3629" y="1005"/>
                </a:lnTo>
                <a:lnTo>
                  <a:pt x="3628" y="1019"/>
                </a:lnTo>
                <a:lnTo>
                  <a:pt x="3601" y="1023"/>
                </a:lnTo>
                <a:lnTo>
                  <a:pt x="3588" y="1032"/>
                </a:lnTo>
                <a:lnTo>
                  <a:pt x="3566" y="1065"/>
                </a:lnTo>
                <a:lnTo>
                  <a:pt x="3563" y="1078"/>
                </a:lnTo>
                <a:lnTo>
                  <a:pt x="3564" y="1096"/>
                </a:lnTo>
                <a:lnTo>
                  <a:pt x="3569" y="1116"/>
                </a:lnTo>
                <a:lnTo>
                  <a:pt x="3572" y="1136"/>
                </a:lnTo>
                <a:lnTo>
                  <a:pt x="3556" y="1155"/>
                </a:lnTo>
                <a:lnTo>
                  <a:pt x="3548" y="1177"/>
                </a:lnTo>
                <a:lnTo>
                  <a:pt x="3530" y="1170"/>
                </a:lnTo>
                <a:lnTo>
                  <a:pt x="3514" y="1154"/>
                </a:lnTo>
                <a:lnTo>
                  <a:pt x="3497" y="1145"/>
                </a:lnTo>
                <a:lnTo>
                  <a:pt x="3465" y="1142"/>
                </a:lnTo>
                <a:lnTo>
                  <a:pt x="3440" y="1138"/>
                </a:lnTo>
                <a:lnTo>
                  <a:pt x="3414" y="1128"/>
                </a:lnTo>
                <a:lnTo>
                  <a:pt x="3402" y="1116"/>
                </a:lnTo>
                <a:lnTo>
                  <a:pt x="3366" y="1106"/>
                </a:lnTo>
                <a:lnTo>
                  <a:pt x="3354" y="1108"/>
                </a:lnTo>
                <a:lnTo>
                  <a:pt x="3347" y="1136"/>
                </a:lnTo>
                <a:lnTo>
                  <a:pt x="3345" y="1155"/>
                </a:lnTo>
                <a:lnTo>
                  <a:pt x="3333" y="1167"/>
                </a:lnTo>
                <a:lnTo>
                  <a:pt x="3308" y="1175"/>
                </a:lnTo>
                <a:lnTo>
                  <a:pt x="3270" y="1214"/>
                </a:lnTo>
                <a:lnTo>
                  <a:pt x="3249" y="1194"/>
                </a:lnTo>
                <a:lnTo>
                  <a:pt x="3235" y="1189"/>
                </a:lnTo>
                <a:lnTo>
                  <a:pt x="3210" y="1200"/>
                </a:lnTo>
                <a:lnTo>
                  <a:pt x="3164" y="1186"/>
                </a:lnTo>
                <a:lnTo>
                  <a:pt x="3140" y="1197"/>
                </a:lnTo>
                <a:lnTo>
                  <a:pt x="3121" y="1150"/>
                </a:lnTo>
                <a:lnTo>
                  <a:pt x="3103" y="1139"/>
                </a:lnTo>
                <a:lnTo>
                  <a:pt x="3087" y="1118"/>
                </a:lnTo>
                <a:lnTo>
                  <a:pt x="3080" y="1104"/>
                </a:lnTo>
                <a:lnTo>
                  <a:pt x="3050" y="1079"/>
                </a:lnTo>
                <a:lnTo>
                  <a:pt x="2973" y="982"/>
                </a:lnTo>
                <a:lnTo>
                  <a:pt x="2917" y="979"/>
                </a:lnTo>
                <a:lnTo>
                  <a:pt x="2887" y="1006"/>
                </a:lnTo>
                <a:lnTo>
                  <a:pt x="2882" y="1033"/>
                </a:lnTo>
                <a:lnTo>
                  <a:pt x="2908" y="1070"/>
                </a:lnTo>
                <a:lnTo>
                  <a:pt x="2903" y="1090"/>
                </a:lnTo>
                <a:lnTo>
                  <a:pt x="2842" y="1073"/>
                </a:lnTo>
                <a:lnTo>
                  <a:pt x="2828" y="1105"/>
                </a:lnTo>
                <a:lnTo>
                  <a:pt x="2747" y="1124"/>
                </a:lnTo>
                <a:lnTo>
                  <a:pt x="2793" y="1167"/>
                </a:lnTo>
                <a:lnTo>
                  <a:pt x="2803" y="1211"/>
                </a:lnTo>
                <a:lnTo>
                  <a:pt x="2803" y="1229"/>
                </a:lnTo>
                <a:lnTo>
                  <a:pt x="2794" y="1277"/>
                </a:lnTo>
                <a:lnTo>
                  <a:pt x="2785" y="1302"/>
                </a:lnTo>
                <a:lnTo>
                  <a:pt x="2759" y="1334"/>
                </a:lnTo>
                <a:lnTo>
                  <a:pt x="2809" y="1355"/>
                </a:lnTo>
                <a:lnTo>
                  <a:pt x="2779" y="1409"/>
                </a:lnTo>
                <a:lnTo>
                  <a:pt x="2767" y="1417"/>
                </a:lnTo>
                <a:lnTo>
                  <a:pt x="2689" y="1395"/>
                </a:lnTo>
                <a:lnTo>
                  <a:pt x="2613" y="1370"/>
                </a:lnTo>
                <a:lnTo>
                  <a:pt x="2559" y="1381"/>
                </a:lnTo>
                <a:lnTo>
                  <a:pt x="2519" y="1357"/>
                </a:lnTo>
                <a:lnTo>
                  <a:pt x="2471" y="1375"/>
                </a:lnTo>
                <a:lnTo>
                  <a:pt x="2471" y="1422"/>
                </a:lnTo>
                <a:lnTo>
                  <a:pt x="2473" y="1436"/>
                </a:lnTo>
                <a:lnTo>
                  <a:pt x="2493" y="1520"/>
                </a:lnTo>
                <a:lnTo>
                  <a:pt x="2492" y="1538"/>
                </a:lnTo>
                <a:lnTo>
                  <a:pt x="2469" y="1603"/>
                </a:lnTo>
                <a:lnTo>
                  <a:pt x="2461" y="1623"/>
                </a:lnTo>
                <a:lnTo>
                  <a:pt x="2355" y="1576"/>
                </a:lnTo>
                <a:lnTo>
                  <a:pt x="2342" y="1606"/>
                </a:lnTo>
                <a:lnTo>
                  <a:pt x="2280" y="1670"/>
                </a:lnTo>
                <a:lnTo>
                  <a:pt x="2273" y="1684"/>
                </a:lnTo>
                <a:lnTo>
                  <a:pt x="2259" y="1787"/>
                </a:lnTo>
                <a:lnTo>
                  <a:pt x="2241" y="1827"/>
                </a:lnTo>
                <a:lnTo>
                  <a:pt x="2234" y="1839"/>
                </a:lnTo>
                <a:lnTo>
                  <a:pt x="2196" y="1854"/>
                </a:lnTo>
                <a:lnTo>
                  <a:pt x="2188" y="1891"/>
                </a:lnTo>
                <a:lnTo>
                  <a:pt x="2250" y="1983"/>
                </a:lnTo>
                <a:lnTo>
                  <a:pt x="2253" y="2048"/>
                </a:lnTo>
                <a:lnTo>
                  <a:pt x="2246" y="2060"/>
                </a:lnTo>
                <a:lnTo>
                  <a:pt x="2208" y="2103"/>
                </a:lnTo>
                <a:lnTo>
                  <a:pt x="2195" y="2125"/>
                </a:lnTo>
                <a:lnTo>
                  <a:pt x="2142" y="2255"/>
                </a:lnTo>
                <a:lnTo>
                  <a:pt x="2103" y="2306"/>
                </a:lnTo>
                <a:lnTo>
                  <a:pt x="2119" y="2370"/>
                </a:lnTo>
                <a:lnTo>
                  <a:pt x="2121" y="2384"/>
                </a:lnTo>
                <a:lnTo>
                  <a:pt x="2121" y="2399"/>
                </a:lnTo>
                <a:lnTo>
                  <a:pt x="2049" y="2458"/>
                </a:lnTo>
                <a:lnTo>
                  <a:pt x="1959" y="2476"/>
                </a:lnTo>
                <a:lnTo>
                  <a:pt x="1986" y="2598"/>
                </a:lnTo>
                <a:lnTo>
                  <a:pt x="1988" y="2615"/>
                </a:lnTo>
                <a:lnTo>
                  <a:pt x="1976" y="2653"/>
                </a:lnTo>
                <a:lnTo>
                  <a:pt x="1973" y="2764"/>
                </a:lnTo>
                <a:lnTo>
                  <a:pt x="1975" y="2784"/>
                </a:lnTo>
                <a:lnTo>
                  <a:pt x="1978" y="2808"/>
                </a:lnTo>
                <a:lnTo>
                  <a:pt x="1979" y="2828"/>
                </a:lnTo>
                <a:lnTo>
                  <a:pt x="1973" y="2841"/>
                </a:lnTo>
                <a:lnTo>
                  <a:pt x="1959" y="2856"/>
                </a:lnTo>
                <a:lnTo>
                  <a:pt x="1955" y="2874"/>
                </a:lnTo>
                <a:lnTo>
                  <a:pt x="1952" y="2915"/>
                </a:lnTo>
                <a:lnTo>
                  <a:pt x="1948" y="2932"/>
                </a:lnTo>
                <a:lnTo>
                  <a:pt x="1925" y="2974"/>
                </a:lnTo>
                <a:lnTo>
                  <a:pt x="1836" y="3157"/>
                </a:lnTo>
                <a:lnTo>
                  <a:pt x="1895" y="3194"/>
                </a:lnTo>
                <a:lnTo>
                  <a:pt x="1918" y="3200"/>
                </a:lnTo>
                <a:lnTo>
                  <a:pt x="1945" y="3317"/>
                </a:lnTo>
                <a:lnTo>
                  <a:pt x="1944" y="3332"/>
                </a:lnTo>
                <a:lnTo>
                  <a:pt x="1916" y="3399"/>
                </a:lnTo>
                <a:lnTo>
                  <a:pt x="1769" y="3376"/>
                </a:lnTo>
                <a:lnTo>
                  <a:pt x="1722" y="3392"/>
                </a:lnTo>
                <a:lnTo>
                  <a:pt x="1679" y="3424"/>
                </a:lnTo>
                <a:lnTo>
                  <a:pt x="1665" y="3439"/>
                </a:lnTo>
                <a:lnTo>
                  <a:pt x="1629" y="3505"/>
                </a:lnTo>
                <a:lnTo>
                  <a:pt x="1594" y="3573"/>
                </a:lnTo>
                <a:lnTo>
                  <a:pt x="1571" y="3599"/>
                </a:lnTo>
                <a:lnTo>
                  <a:pt x="1582" y="3643"/>
                </a:lnTo>
                <a:lnTo>
                  <a:pt x="1580" y="3661"/>
                </a:lnTo>
                <a:lnTo>
                  <a:pt x="1540" y="3735"/>
                </a:lnTo>
                <a:lnTo>
                  <a:pt x="1590" y="3859"/>
                </a:lnTo>
                <a:lnTo>
                  <a:pt x="1567" y="3894"/>
                </a:lnTo>
                <a:lnTo>
                  <a:pt x="1566" y="3910"/>
                </a:lnTo>
                <a:lnTo>
                  <a:pt x="1580" y="3977"/>
                </a:lnTo>
                <a:lnTo>
                  <a:pt x="1577" y="3999"/>
                </a:lnTo>
                <a:lnTo>
                  <a:pt x="1571" y="4021"/>
                </a:lnTo>
                <a:lnTo>
                  <a:pt x="1569" y="4042"/>
                </a:lnTo>
                <a:lnTo>
                  <a:pt x="1613" y="4150"/>
                </a:lnTo>
                <a:lnTo>
                  <a:pt x="1619" y="4171"/>
                </a:lnTo>
                <a:lnTo>
                  <a:pt x="1621" y="4194"/>
                </a:lnTo>
                <a:lnTo>
                  <a:pt x="1596" y="4418"/>
                </a:lnTo>
                <a:lnTo>
                  <a:pt x="1624" y="4449"/>
                </a:lnTo>
                <a:lnTo>
                  <a:pt x="1651" y="4478"/>
                </a:lnTo>
                <a:lnTo>
                  <a:pt x="1665" y="4484"/>
                </a:lnTo>
                <a:lnTo>
                  <a:pt x="1680" y="4484"/>
                </a:lnTo>
                <a:lnTo>
                  <a:pt x="1693" y="4492"/>
                </a:lnTo>
                <a:lnTo>
                  <a:pt x="1753" y="4567"/>
                </a:lnTo>
                <a:lnTo>
                  <a:pt x="1750" y="4618"/>
                </a:lnTo>
                <a:lnTo>
                  <a:pt x="1747" y="4630"/>
                </a:lnTo>
                <a:lnTo>
                  <a:pt x="1729" y="4664"/>
                </a:lnTo>
                <a:lnTo>
                  <a:pt x="1723" y="4704"/>
                </a:lnTo>
                <a:lnTo>
                  <a:pt x="1693" y="4710"/>
                </a:lnTo>
                <a:lnTo>
                  <a:pt x="1680" y="4711"/>
                </a:lnTo>
                <a:lnTo>
                  <a:pt x="1632" y="4727"/>
                </a:lnTo>
                <a:lnTo>
                  <a:pt x="1627" y="4742"/>
                </a:lnTo>
                <a:lnTo>
                  <a:pt x="1636" y="4762"/>
                </a:lnTo>
                <a:lnTo>
                  <a:pt x="1640" y="4777"/>
                </a:lnTo>
                <a:lnTo>
                  <a:pt x="1646" y="4808"/>
                </a:lnTo>
                <a:lnTo>
                  <a:pt x="1650" y="4824"/>
                </a:lnTo>
                <a:lnTo>
                  <a:pt x="1656" y="4841"/>
                </a:lnTo>
                <a:lnTo>
                  <a:pt x="1681" y="4882"/>
                </a:lnTo>
                <a:lnTo>
                  <a:pt x="1707" y="4944"/>
                </a:lnTo>
                <a:lnTo>
                  <a:pt x="1711" y="4956"/>
                </a:lnTo>
                <a:lnTo>
                  <a:pt x="1712" y="4969"/>
                </a:lnTo>
                <a:lnTo>
                  <a:pt x="1711" y="4986"/>
                </a:lnTo>
                <a:lnTo>
                  <a:pt x="1706" y="5005"/>
                </a:lnTo>
                <a:lnTo>
                  <a:pt x="1691" y="5027"/>
                </a:lnTo>
                <a:lnTo>
                  <a:pt x="1687" y="5040"/>
                </a:lnTo>
                <a:lnTo>
                  <a:pt x="1690" y="5055"/>
                </a:lnTo>
                <a:lnTo>
                  <a:pt x="1697" y="5083"/>
                </a:lnTo>
                <a:lnTo>
                  <a:pt x="1698" y="5099"/>
                </a:lnTo>
                <a:lnTo>
                  <a:pt x="1696" y="5118"/>
                </a:lnTo>
                <a:lnTo>
                  <a:pt x="1690" y="5135"/>
                </a:lnTo>
                <a:lnTo>
                  <a:pt x="1683" y="5148"/>
                </a:lnTo>
                <a:lnTo>
                  <a:pt x="1650" y="5189"/>
                </a:lnTo>
                <a:lnTo>
                  <a:pt x="1618" y="5217"/>
                </a:lnTo>
                <a:lnTo>
                  <a:pt x="1573" y="5217"/>
                </a:lnTo>
                <a:lnTo>
                  <a:pt x="1562" y="5221"/>
                </a:lnTo>
                <a:lnTo>
                  <a:pt x="1552" y="5245"/>
                </a:lnTo>
                <a:lnTo>
                  <a:pt x="1563" y="5261"/>
                </a:lnTo>
                <a:lnTo>
                  <a:pt x="1566" y="5274"/>
                </a:lnTo>
                <a:lnTo>
                  <a:pt x="1566" y="5291"/>
                </a:lnTo>
                <a:lnTo>
                  <a:pt x="1556" y="5317"/>
                </a:lnTo>
                <a:lnTo>
                  <a:pt x="1521" y="5341"/>
                </a:lnTo>
                <a:lnTo>
                  <a:pt x="1517" y="5358"/>
                </a:lnTo>
                <a:lnTo>
                  <a:pt x="1545" y="5454"/>
                </a:lnTo>
                <a:lnTo>
                  <a:pt x="1551" y="5484"/>
                </a:lnTo>
                <a:lnTo>
                  <a:pt x="1552" y="5503"/>
                </a:lnTo>
                <a:lnTo>
                  <a:pt x="1546" y="5517"/>
                </a:lnTo>
                <a:lnTo>
                  <a:pt x="1539" y="5551"/>
                </a:lnTo>
                <a:lnTo>
                  <a:pt x="1539" y="5572"/>
                </a:lnTo>
                <a:lnTo>
                  <a:pt x="1531" y="5603"/>
                </a:lnTo>
                <a:lnTo>
                  <a:pt x="1529" y="5624"/>
                </a:lnTo>
                <a:lnTo>
                  <a:pt x="1523" y="5648"/>
                </a:lnTo>
                <a:lnTo>
                  <a:pt x="1511" y="5660"/>
                </a:lnTo>
                <a:lnTo>
                  <a:pt x="1496" y="5664"/>
                </a:lnTo>
                <a:lnTo>
                  <a:pt x="1481" y="5663"/>
                </a:lnTo>
                <a:lnTo>
                  <a:pt x="1474" y="5631"/>
                </a:lnTo>
                <a:lnTo>
                  <a:pt x="1470" y="5618"/>
                </a:lnTo>
                <a:lnTo>
                  <a:pt x="1462" y="5598"/>
                </a:lnTo>
                <a:lnTo>
                  <a:pt x="1460" y="5584"/>
                </a:lnTo>
                <a:lnTo>
                  <a:pt x="1454" y="5571"/>
                </a:lnTo>
                <a:lnTo>
                  <a:pt x="1441" y="5564"/>
                </a:lnTo>
                <a:lnTo>
                  <a:pt x="1419" y="5567"/>
                </a:lnTo>
                <a:lnTo>
                  <a:pt x="1409" y="5556"/>
                </a:lnTo>
                <a:lnTo>
                  <a:pt x="1410" y="5536"/>
                </a:lnTo>
                <a:lnTo>
                  <a:pt x="1403" y="5549"/>
                </a:lnTo>
                <a:lnTo>
                  <a:pt x="1378" y="5560"/>
                </a:lnTo>
                <a:lnTo>
                  <a:pt x="1371" y="5546"/>
                </a:lnTo>
                <a:lnTo>
                  <a:pt x="1358" y="5535"/>
                </a:lnTo>
                <a:lnTo>
                  <a:pt x="1357" y="5551"/>
                </a:lnTo>
                <a:lnTo>
                  <a:pt x="1347" y="5537"/>
                </a:lnTo>
                <a:lnTo>
                  <a:pt x="1330" y="5545"/>
                </a:lnTo>
                <a:lnTo>
                  <a:pt x="1320" y="5534"/>
                </a:lnTo>
                <a:lnTo>
                  <a:pt x="1317" y="5515"/>
                </a:lnTo>
                <a:lnTo>
                  <a:pt x="1311" y="5500"/>
                </a:lnTo>
                <a:lnTo>
                  <a:pt x="1319" y="5479"/>
                </a:lnTo>
                <a:lnTo>
                  <a:pt x="1296" y="5479"/>
                </a:lnTo>
                <a:lnTo>
                  <a:pt x="1292" y="5460"/>
                </a:lnTo>
                <a:lnTo>
                  <a:pt x="1291" y="5446"/>
                </a:lnTo>
                <a:lnTo>
                  <a:pt x="1278" y="5432"/>
                </a:lnTo>
                <a:lnTo>
                  <a:pt x="1284" y="5407"/>
                </a:lnTo>
                <a:lnTo>
                  <a:pt x="1290" y="5422"/>
                </a:lnTo>
                <a:lnTo>
                  <a:pt x="1298" y="5406"/>
                </a:lnTo>
                <a:lnTo>
                  <a:pt x="1290" y="5387"/>
                </a:lnTo>
                <a:lnTo>
                  <a:pt x="1288" y="5366"/>
                </a:lnTo>
                <a:lnTo>
                  <a:pt x="1287" y="5348"/>
                </a:lnTo>
                <a:lnTo>
                  <a:pt x="1282" y="5327"/>
                </a:lnTo>
                <a:lnTo>
                  <a:pt x="1281" y="5312"/>
                </a:lnTo>
                <a:lnTo>
                  <a:pt x="1269" y="5289"/>
                </a:lnTo>
                <a:lnTo>
                  <a:pt x="1277" y="5260"/>
                </a:lnTo>
                <a:lnTo>
                  <a:pt x="1289" y="5242"/>
                </a:lnTo>
                <a:lnTo>
                  <a:pt x="1295" y="5255"/>
                </a:lnTo>
                <a:lnTo>
                  <a:pt x="1299" y="5277"/>
                </a:lnTo>
                <a:lnTo>
                  <a:pt x="1304" y="5294"/>
                </a:lnTo>
                <a:lnTo>
                  <a:pt x="1305" y="5277"/>
                </a:lnTo>
                <a:lnTo>
                  <a:pt x="1310" y="5260"/>
                </a:lnTo>
                <a:lnTo>
                  <a:pt x="1312" y="5245"/>
                </a:lnTo>
                <a:lnTo>
                  <a:pt x="1309" y="5231"/>
                </a:lnTo>
                <a:lnTo>
                  <a:pt x="1296" y="5217"/>
                </a:lnTo>
                <a:lnTo>
                  <a:pt x="1281" y="5224"/>
                </a:lnTo>
                <a:lnTo>
                  <a:pt x="1266" y="5230"/>
                </a:lnTo>
                <a:lnTo>
                  <a:pt x="1249" y="5249"/>
                </a:lnTo>
                <a:lnTo>
                  <a:pt x="1251" y="5272"/>
                </a:lnTo>
                <a:lnTo>
                  <a:pt x="1251" y="5285"/>
                </a:lnTo>
                <a:lnTo>
                  <a:pt x="1255" y="5307"/>
                </a:lnTo>
                <a:lnTo>
                  <a:pt x="1264" y="5321"/>
                </a:lnTo>
                <a:lnTo>
                  <a:pt x="1280" y="5344"/>
                </a:lnTo>
                <a:lnTo>
                  <a:pt x="1276" y="5367"/>
                </a:lnTo>
                <a:lnTo>
                  <a:pt x="1265" y="5383"/>
                </a:lnTo>
                <a:lnTo>
                  <a:pt x="1252" y="5392"/>
                </a:lnTo>
                <a:lnTo>
                  <a:pt x="1241" y="5390"/>
                </a:lnTo>
                <a:lnTo>
                  <a:pt x="1238" y="5375"/>
                </a:lnTo>
                <a:lnTo>
                  <a:pt x="1240" y="5355"/>
                </a:lnTo>
                <a:lnTo>
                  <a:pt x="1237" y="5336"/>
                </a:lnTo>
                <a:lnTo>
                  <a:pt x="1235" y="5323"/>
                </a:lnTo>
                <a:lnTo>
                  <a:pt x="1226" y="5308"/>
                </a:lnTo>
                <a:lnTo>
                  <a:pt x="1203" y="5294"/>
                </a:lnTo>
                <a:lnTo>
                  <a:pt x="1204" y="5312"/>
                </a:lnTo>
                <a:lnTo>
                  <a:pt x="1224" y="5323"/>
                </a:lnTo>
                <a:lnTo>
                  <a:pt x="1231" y="5337"/>
                </a:lnTo>
                <a:lnTo>
                  <a:pt x="1232" y="5361"/>
                </a:lnTo>
                <a:lnTo>
                  <a:pt x="1229" y="5383"/>
                </a:lnTo>
                <a:lnTo>
                  <a:pt x="1218" y="5384"/>
                </a:lnTo>
                <a:lnTo>
                  <a:pt x="1204" y="5373"/>
                </a:lnTo>
                <a:lnTo>
                  <a:pt x="1204" y="5387"/>
                </a:lnTo>
                <a:lnTo>
                  <a:pt x="1226" y="5418"/>
                </a:lnTo>
                <a:lnTo>
                  <a:pt x="1247" y="5424"/>
                </a:lnTo>
                <a:lnTo>
                  <a:pt x="1251" y="5436"/>
                </a:lnTo>
                <a:lnTo>
                  <a:pt x="1244" y="5457"/>
                </a:lnTo>
                <a:lnTo>
                  <a:pt x="1248" y="5470"/>
                </a:lnTo>
                <a:lnTo>
                  <a:pt x="1254" y="5493"/>
                </a:lnTo>
                <a:lnTo>
                  <a:pt x="1250" y="5509"/>
                </a:lnTo>
                <a:lnTo>
                  <a:pt x="1237" y="5501"/>
                </a:lnTo>
                <a:lnTo>
                  <a:pt x="1225" y="5510"/>
                </a:lnTo>
                <a:lnTo>
                  <a:pt x="1219" y="5523"/>
                </a:lnTo>
                <a:lnTo>
                  <a:pt x="1216" y="5539"/>
                </a:lnTo>
                <a:lnTo>
                  <a:pt x="1214" y="5556"/>
                </a:lnTo>
                <a:lnTo>
                  <a:pt x="1211" y="5581"/>
                </a:lnTo>
                <a:lnTo>
                  <a:pt x="1205" y="5567"/>
                </a:lnTo>
                <a:lnTo>
                  <a:pt x="1205" y="5596"/>
                </a:lnTo>
                <a:lnTo>
                  <a:pt x="1196" y="5567"/>
                </a:lnTo>
                <a:lnTo>
                  <a:pt x="1192" y="5583"/>
                </a:lnTo>
                <a:lnTo>
                  <a:pt x="1197" y="5600"/>
                </a:lnTo>
                <a:lnTo>
                  <a:pt x="1184" y="5615"/>
                </a:lnTo>
                <a:lnTo>
                  <a:pt x="1170" y="5615"/>
                </a:lnTo>
                <a:lnTo>
                  <a:pt x="1180" y="5606"/>
                </a:lnTo>
                <a:lnTo>
                  <a:pt x="1161" y="5608"/>
                </a:lnTo>
                <a:lnTo>
                  <a:pt x="1152" y="5620"/>
                </a:lnTo>
                <a:lnTo>
                  <a:pt x="1140" y="5634"/>
                </a:lnTo>
                <a:lnTo>
                  <a:pt x="1109" y="5637"/>
                </a:lnTo>
                <a:lnTo>
                  <a:pt x="1109" y="5622"/>
                </a:lnTo>
                <a:lnTo>
                  <a:pt x="1103" y="5606"/>
                </a:lnTo>
                <a:lnTo>
                  <a:pt x="1095" y="5595"/>
                </a:lnTo>
                <a:lnTo>
                  <a:pt x="1081" y="5592"/>
                </a:lnTo>
                <a:lnTo>
                  <a:pt x="1074" y="5578"/>
                </a:lnTo>
                <a:lnTo>
                  <a:pt x="1073" y="5590"/>
                </a:lnTo>
                <a:lnTo>
                  <a:pt x="1063" y="5572"/>
                </a:lnTo>
                <a:lnTo>
                  <a:pt x="1060" y="5560"/>
                </a:lnTo>
                <a:lnTo>
                  <a:pt x="1039" y="5564"/>
                </a:lnTo>
                <a:lnTo>
                  <a:pt x="1058" y="5585"/>
                </a:lnTo>
                <a:lnTo>
                  <a:pt x="1065" y="5601"/>
                </a:lnTo>
                <a:lnTo>
                  <a:pt x="1081" y="5624"/>
                </a:lnTo>
                <a:lnTo>
                  <a:pt x="1052" y="5642"/>
                </a:lnTo>
                <a:lnTo>
                  <a:pt x="1023" y="5648"/>
                </a:lnTo>
                <a:lnTo>
                  <a:pt x="1024" y="5660"/>
                </a:lnTo>
                <a:lnTo>
                  <a:pt x="1001" y="5663"/>
                </a:lnTo>
                <a:lnTo>
                  <a:pt x="993" y="5677"/>
                </a:lnTo>
                <a:lnTo>
                  <a:pt x="978" y="5690"/>
                </a:lnTo>
                <a:lnTo>
                  <a:pt x="997" y="5687"/>
                </a:lnTo>
                <a:lnTo>
                  <a:pt x="1007" y="5685"/>
                </a:lnTo>
                <a:lnTo>
                  <a:pt x="1018" y="5690"/>
                </a:lnTo>
                <a:lnTo>
                  <a:pt x="1004" y="5703"/>
                </a:lnTo>
                <a:lnTo>
                  <a:pt x="996" y="5719"/>
                </a:lnTo>
                <a:lnTo>
                  <a:pt x="986" y="5731"/>
                </a:lnTo>
                <a:lnTo>
                  <a:pt x="972" y="5733"/>
                </a:lnTo>
                <a:lnTo>
                  <a:pt x="933" y="5728"/>
                </a:lnTo>
                <a:lnTo>
                  <a:pt x="947" y="5744"/>
                </a:lnTo>
                <a:lnTo>
                  <a:pt x="938" y="5731"/>
                </a:lnTo>
                <a:lnTo>
                  <a:pt x="964" y="5739"/>
                </a:lnTo>
                <a:lnTo>
                  <a:pt x="958" y="5751"/>
                </a:lnTo>
                <a:lnTo>
                  <a:pt x="936" y="5752"/>
                </a:lnTo>
                <a:lnTo>
                  <a:pt x="951" y="5753"/>
                </a:lnTo>
                <a:lnTo>
                  <a:pt x="947" y="5767"/>
                </a:lnTo>
                <a:lnTo>
                  <a:pt x="930" y="5783"/>
                </a:lnTo>
                <a:lnTo>
                  <a:pt x="912" y="5791"/>
                </a:lnTo>
                <a:lnTo>
                  <a:pt x="894" y="5788"/>
                </a:lnTo>
                <a:lnTo>
                  <a:pt x="902" y="5800"/>
                </a:lnTo>
                <a:lnTo>
                  <a:pt x="869" y="5848"/>
                </a:lnTo>
                <a:lnTo>
                  <a:pt x="851" y="5856"/>
                </a:lnTo>
                <a:lnTo>
                  <a:pt x="846" y="5871"/>
                </a:lnTo>
                <a:lnTo>
                  <a:pt x="841" y="5888"/>
                </a:lnTo>
                <a:lnTo>
                  <a:pt x="822" y="5907"/>
                </a:lnTo>
                <a:lnTo>
                  <a:pt x="807" y="5915"/>
                </a:lnTo>
                <a:lnTo>
                  <a:pt x="798" y="5928"/>
                </a:lnTo>
                <a:lnTo>
                  <a:pt x="786" y="5936"/>
                </a:lnTo>
                <a:lnTo>
                  <a:pt x="775" y="5932"/>
                </a:lnTo>
                <a:lnTo>
                  <a:pt x="770" y="5945"/>
                </a:lnTo>
                <a:lnTo>
                  <a:pt x="752" y="5955"/>
                </a:lnTo>
                <a:lnTo>
                  <a:pt x="740" y="5960"/>
                </a:lnTo>
                <a:lnTo>
                  <a:pt x="739" y="5973"/>
                </a:lnTo>
                <a:lnTo>
                  <a:pt x="731" y="5989"/>
                </a:lnTo>
                <a:lnTo>
                  <a:pt x="710" y="5999"/>
                </a:lnTo>
                <a:lnTo>
                  <a:pt x="691" y="6000"/>
                </a:lnTo>
                <a:lnTo>
                  <a:pt x="691" y="5984"/>
                </a:lnTo>
                <a:lnTo>
                  <a:pt x="693" y="5972"/>
                </a:lnTo>
                <a:lnTo>
                  <a:pt x="686" y="5951"/>
                </a:lnTo>
                <a:lnTo>
                  <a:pt x="685" y="5969"/>
                </a:lnTo>
                <a:lnTo>
                  <a:pt x="681" y="5986"/>
                </a:lnTo>
                <a:lnTo>
                  <a:pt x="668" y="5995"/>
                </a:lnTo>
                <a:lnTo>
                  <a:pt x="668" y="6008"/>
                </a:lnTo>
                <a:lnTo>
                  <a:pt x="621" y="6016"/>
                </a:lnTo>
                <a:lnTo>
                  <a:pt x="600" y="6017"/>
                </a:lnTo>
                <a:lnTo>
                  <a:pt x="587" y="6037"/>
                </a:lnTo>
                <a:lnTo>
                  <a:pt x="579" y="6027"/>
                </a:lnTo>
                <a:lnTo>
                  <a:pt x="535" y="6037"/>
                </a:lnTo>
                <a:lnTo>
                  <a:pt x="507" y="6028"/>
                </a:lnTo>
                <a:lnTo>
                  <a:pt x="489" y="6024"/>
                </a:lnTo>
                <a:lnTo>
                  <a:pt x="463" y="6026"/>
                </a:lnTo>
                <a:lnTo>
                  <a:pt x="462" y="6039"/>
                </a:lnTo>
                <a:lnTo>
                  <a:pt x="448" y="6044"/>
                </a:lnTo>
                <a:lnTo>
                  <a:pt x="444" y="6027"/>
                </a:lnTo>
                <a:lnTo>
                  <a:pt x="457" y="6019"/>
                </a:lnTo>
                <a:lnTo>
                  <a:pt x="467" y="6012"/>
                </a:lnTo>
                <a:lnTo>
                  <a:pt x="478" y="6005"/>
                </a:lnTo>
                <a:lnTo>
                  <a:pt x="460" y="6007"/>
                </a:lnTo>
                <a:lnTo>
                  <a:pt x="434" y="6021"/>
                </a:lnTo>
                <a:lnTo>
                  <a:pt x="441" y="6002"/>
                </a:lnTo>
                <a:lnTo>
                  <a:pt x="427" y="6012"/>
                </a:lnTo>
                <a:lnTo>
                  <a:pt x="424" y="5996"/>
                </a:lnTo>
                <a:lnTo>
                  <a:pt x="402" y="5999"/>
                </a:lnTo>
                <a:lnTo>
                  <a:pt x="416" y="5988"/>
                </a:lnTo>
                <a:lnTo>
                  <a:pt x="434" y="5988"/>
                </a:lnTo>
                <a:lnTo>
                  <a:pt x="424" y="5983"/>
                </a:lnTo>
                <a:lnTo>
                  <a:pt x="411" y="5975"/>
                </a:lnTo>
                <a:lnTo>
                  <a:pt x="401" y="5960"/>
                </a:lnTo>
                <a:lnTo>
                  <a:pt x="402" y="5983"/>
                </a:lnTo>
                <a:lnTo>
                  <a:pt x="389" y="5988"/>
                </a:lnTo>
                <a:lnTo>
                  <a:pt x="383" y="5963"/>
                </a:lnTo>
                <a:lnTo>
                  <a:pt x="376" y="5978"/>
                </a:lnTo>
                <a:lnTo>
                  <a:pt x="379" y="5991"/>
                </a:lnTo>
                <a:lnTo>
                  <a:pt x="388" y="6013"/>
                </a:lnTo>
                <a:lnTo>
                  <a:pt x="356" y="6007"/>
                </a:lnTo>
                <a:lnTo>
                  <a:pt x="339" y="5989"/>
                </a:lnTo>
                <a:lnTo>
                  <a:pt x="349" y="5973"/>
                </a:lnTo>
                <a:lnTo>
                  <a:pt x="353" y="5960"/>
                </a:lnTo>
                <a:lnTo>
                  <a:pt x="367" y="5960"/>
                </a:lnTo>
                <a:lnTo>
                  <a:pt x="372" y="5947"/>
                </a:lnTo>
                <a:lnTo>
                  <a:pt x="384" y="5941"/>
                </a:lnTo>
                <a:lnTo>
                  <a:pt x="394" y="5931"/>
                </a:lnTo>
                <a:lnTo>
                  <a:pt x="413" y="5921"/>
                </a:lnTo>
                <a:lnTo>
                  <a:pt x="392" y="5928"/>
                </a:lnTo>
                <a:lnTo>
                  <a:pt x="378" y="5939"/>
                </a:lnTo>
                <a:lnTo>
                  <a:pt x="365" y="5921"/>
                </a:lnTo>
                <a:lnTo>
                  <a:pt x="366" y="5909"/>
                </a:lnTo>
                <a:lnTo>
                  <a:pt x="362" y="5897"/>
                </a:lnTo>
                <a:lnTo>
                  <a:pt x="360" y="5921"/>
                </a:lnTo>
                <a:lnTo>
                  <a:pt x="347" y="5930"/>
                </a:lnTo>
                <a:lnTo>
                  <a:pt x="332" y="5921"/>
                </a:lnTo>
                <a:lnTo>
                  <a:pt x="299" y="5917"/>
                </a:lnTo>
                <a:lnTo>
                  <a:pt x="280" y="5896"/>
                </a:lnTo>
                <a:lnTo>
                  <a:pt x="269" y="5888"/>
                </a:lnTo>
                <a:lnTo>
                  <a:pt x="251" y="5882"/>
                </a:lnTo>
                <a:lnTo>
                  <a:pt x="240" y="5873"/>
                </a:lnTo>
                <a:lnTo>
                  <a:pt x="225" y="5863"/>
                </a:lnTo>
                <a:lnTo>
                  <a:pt x="217" y="5852"/>
                </a:lnTo>
                <a:lnTo>
                  <a:pt x="215" y="5838"/>
                </a:lnTo>
                <a:lnTo>
                  <a:pt x="214" y="5824"/>
                </a:lnTo>
                <a:lnTo>
                  <a:pt x="169" y="5814"/>
                </a:lnTo>
                <a:lnTo>
                  <a:pt x="162" y="5800"/>
                </a:lnTo>
                <a:lnTo>
                  <a:pt x="143" y="5785"/>
                </a:lnTo>
                <a:lnTo>
                  <a:pt x="135" y="5771"/>
                </a:lnTo>
                <a:lnTo>
                  <a:pt x="128" y="5749"/>
                </a:lnTo>
                <a:lnTo>
                  <a:pt x="120" y="5736"/>
                </a:lnTo>
                <a:lnTo>
                  <a:pt x="117" y="5719"/>
                </a:lnTo>
                <a:lnTo>
                  <a:pt x="112" y="5706"/>
                </a:lnTo>
                <a:lnTo>
                  <a:pt x="105" y="5694"/>
                </a:lnTo>
                <a:lnTo>
                  <a:pt x="116" y="5680"/>
                </a:lnTo>
                <a:lnTo>
                  <a:pt x="122" y="5668"/>
                </a:lnTo>
                <a:lnTo>
                  <a:pt x="124" y="5656"/>
                </a:lnTo>
                <a:lnTo>
                  <a:pt x="128" y="5641"/>
                </a:lnTo>
                <a:lnTo>
                  <a:pt x="134" y="5627"/>
                </a:lnTo>
                <a:lnTo>
                  <a:pt x="130" y="5614"/>
                </a:lnTo>
                <a:lnTo>
                  <a:pt x="142" y="5624"/>
                </a:lnTo>
                <a:lnTo>
                  <a:pt x="143" y="5609"/>
                </a:lnTo>
                <a:lnTo>
                  <a:pt x="143" y="5596"/>
                </a:lnTo>
                <a:lnTo>
                  <a:pt x="132" y="5592"/>
                </a:lnTo>
                <a:lnTo>
                  <a:pt x="135" y="5569"/>
                </a:lnTo>
                <a:lnTo>
                  <a:pt x="171" y="5599"/>
                </a:lnTo>
                <a:lnTo>
                  <a:pt x="166" y="5624"/>
                </a:lnTo>
                <a:lnTo>
                  <a:pt x="166" y="5638"/>
                </a:lnTo>
                <a:lnTo>
                  <a:pt x="174" y="5620"/>
                </a:lnTo>
                <a:lnTo>
                  <a:pt x="189" y="5620"/>
                </a:lnTo>
                <a:lnTo>
                  <a:pt x="194" y="5606"/>
                </a:lnTo>
                <a:lnTo>
                  <a:pt x="216" y="5615"/>
                </a:lnTo>
                <a:lnTo>
                  <a:pt x="224" y="5629"/>
                </a:lnTo>
                <a:lnTo>
                  <a:pt x="253" y="5660"/>
                </a:lnTo>
                <a:lnTo>
                  <a:pt x="284" y="5665"/>
                </a:lnTo>
                <a:lnTo>
                  <a:pt x="259" y="5658"/>
                </a:lnTo>
                <a:lnTo>
                  <a:pt x="247" y="5636"/>
                </a:lnTo>
                <a:lnTo>
                  <a:pt x="259" y="5615"/>
                </a:lnTo>
                <a:lnTo>
                  <a:pt x="280" y="5602"/>
                </a:lnTo>
                <a:lnTo>
                  <a:pt x="379" y="5576"/>
                </a:lnTo>
                <a:lnTo>
                  <a:pt x="317" y="5582"/>
                </a:lnTo>
                <a:lnTo>
                  <a:pt x="304" y="5589"/>
                </a:lnTo>
                <a:lnTo>
                  <a:pt x="272" y="5595"/>
                </a:lnTo>
                <a:lnTo>
                  <a:pt x="241" y="5634"/>
                </a:lnTo>
                <a:lnTo>
                  <a:pt x="231" y="5613"/>
                </a:lnTo>
                <a:lnTo>
                  <a:pt x="232" y="5599"/>
                </a:lnTo>
                <a:lnTo>
                  <a:pt x="243" y="5595"/>
                </a:lnTo>
                <a:lnTo>
                  <a:pt x="239" y="5581"/>
                </a:lnTo>
                <a:lnTo>
                  <a:pt x="226" y="5585"/>
                </a:lnTo>
                <a:lnTo>
                  <a:pt x="210" y="5561"/>
                </a:lnTo>
                <a:lnTo>
                  <a:pt x="214" y="5546"/>
                </a:lnTo>
                <a:lnTo>
                  <a:pt x="244" y="5537"/>
                </a:lnTo>
                <a:lnTo>
                  <a:pt x="265" y="5531"/>
                </a:lnTo>
                <a:lnTo>
                  <a:pt x="249" y="5528"/>
                </a:lnTo>
                <a:lnTo>
                  <a:pt x="247" y="5516"/>
                </a:lnTo>
                <a:lnTo>
                  <a:pt x="256" y="5502"/>
                </a:lnTo>
                <a:lnTo>
                  <a:pt x="270" y="5491"/>
                </a:lnTo>
                <a:lnTo>
                  <a:pt x="282" y="5480"/>
                </a:lnTo>
                <a:lnTo>
                  <a:pt x="300" y="5474"/>
                </a:lnTo>
                <a:lnTo>
                  <a:pt x="317" y="5458"/>
                </a:lnTo>
                <a:lnTo>
                  <a:pt x="328" y="5456"/>
                </a:lnTo>
                <a:lnTo>
                  <a:pt x="348" y="5457"/>
                </a:lnTo>
                <a:lnTo>
                  <a:pt x="321" y="5454"/>
                </a:lnTo>
                <a:lnTo>
                  <a:pt x="289" y="5473"/>
                </a:lnTo>
                <a:lnTo>
                  <a:pt x="278" y="5477"/>
                </a:lnTo>
                <a:lnTo>
                  <a:pt x="263" y="5459"/>
                </a:lnTo>
                <a:lnTo>
                  <a:pt x="297" y="5458"/>
                </a:lnTo>
                <a:lnTo>
                  <a:pt x="290" y="5441"/>
                </a:lnTo>
                <a:lnTo>
                  <a:pt x="283" y="5454"/>
                </a:lnTo>
                <a:lnTo>
                  <a:pt x="265" y="5454"/>
                </a:lnTo>
                <a:lnTo>
                  <a:pt x="258" y="5438"/>
                </a:lnTo>
                <a:lnTo>
                  <a:pt x="248" y="5449"/>
                </a:lnTo>
                <a:lnTo>
                  <a:pt x="250" y="5433"/>
                </a:lnTo>
                <a:lnTo>
                  <a:pt x="264" y="5417"/>
                </a:lnTo>
                <a:lnTo>
                  <a:pt x="276" y="5411"/>
                </a:lnTo>
                <a:lnTo>
                  <a:pt x="286" y="5400"/>
                </a:lnTo>
                <a:lnTo>
                  <a:pt x="297" y="5381"/>
                </a:lnTo>
                <a:lnTo>
                  <a:pt x="346" y="5356"/>
                </a:lnTo>
                <a:lnTo>
                  <a:pt x="372" y="5354"/>
                </a:lnTo>
                <a:lnTo>
                  <a:pt x="325" y="5354"/>
                </a:lnTo>
                <a:lnTo>
                  <a:pt x="310" y="5365"/>
                </a:lnTo>
                <a:lnTo>
                  <a:pt x="310" y="5352"/>
                </a:lnTo>
                <a:lnTo>
                  <a:pt x="314" y="5337"/>
                </a:lnTo>
                <a:lnTo>
                  <a:pt x="317" y="5320"/>
                </a:lnTo>
                <a:lnTo>
                  <a:pt x="308" y="5334"/>
                </a:lnTo>
                <a:lnTo>
                  <a:pt x="306" y="5349"/>
                </a:lnTo>
                <a:lnTo>
                  <a:pt x="299" y="5363"/>
                </a:lnTo>
                <a:lnTo>
                  <a:pt x="285" y="5389"/>
                </a:lnTo>
                <a:lnTo>
                  <a:pt x="269" y="5404"/>
                </a:lnTo>
                <a:lnTo>
                  <a:pt x="256" y="5415"/>
                </a:lnTo>
                <a:lnTo>
                  <a:pt x="247" y="5404"/>
                </a:lnTo>
                <a:lnTo>
                  <a:pt x="242" y="5417"/>
                </a:lnTo>
                <a:lnTo>
                  <a:pt x="234" y="5434"/>
                </a:lnTo>
                <a:lnTo>
                  <a:pt x="221" y="5409"/>
                </a:lnTo>
                <a:lnTo>
                  <a:pt x="222" y="5395"/>
                </a:lnTo>
                <a:lnTo>
                  <a:pt x="282" y="5385"/>
                </a:lnTo>
                <a:lnTo>
                  <a:pt x="272" y="5378"/>
                </a:lnTo>
                <a:lnTo>
                  <a:pt x="254" y="5385"/>
                </a:lnTo>
                <a:lnTo>
                  <a:pt x="226" y="5381"/>
                </a:lnTo>
                <a:lnTo>
                  <a:pt x="211" y="5356"/>
                </a:lnTo>
                <a:lnTo>
                  <a:pt x="200" y="5359"/>
                </a:lnTo>
                <a:lnTo>
                  <a:pt x="205" y="5373"/>
                </a:lnTo>
                <a:lnTo>
                  <a:pt x="203" y="5387"/>
                </a:lnTo>
                <a:lnTo>
                  <a:pt x="191" y="5394"/>
                </a:lnTo>
                <a:lnTo>
                  <a:pt x="183" y="5383"/>
                </a:lnTo>
                <a:lnTo>
                  <a:pt x="180" y="5401"/>
                </a:lnTo>
                <a:lnTo>
                  <a:pt x="167" y="5408"/>
                </a:lnTo>
                <a:lnTo>
                  <a:pt x="188" y="5401"/>
                </a:lnTo>
                <a:lnTo>
                  <a:pt x="199" y="5401"/>
                </a:lnTo>
                <a:lnTo>
                  <a:pt x="213" y="5422"/>
                </a:lnTo>
                <a:lnTo>
                  <a:pt x="214" y="5437"/>
                </a:lnTo>
                <a:lnTo>
                  <a:pt x="197" y="5439"/>
                </a:lnTo>
                <a:lnTo>
                  <a:pt x="186" y="5442"/>
                </a:lnTo>
                <a:lnTo>
                  <a:pt x="172" y="5452"/>
                </a:lnTo>
                <a:lnTo>
                  <a:pt x="159" y="5459"/>
                </a:lnTo>
                <a:lnTo>
                  <a:pt x="162" y="5445"/>
                </a:lnTo>
                <a:lnTo>
                  <a:pt x="161" y="5432"/>
                </a:lnTo>
                <a:lnTo>
                  <a:pt x="158" y="5416"/>
                </a:lnTo>
                <a:lnTo>
                  <a:pt x="150" y="5441"/>
                </a:lnTo>
                <a:lnTo>
                  <a:pt x="143" y="5455"/>
                </a:lnTo>
                <a:lnTo>
                  <a:pt x="132" y="5464"/>
                </a:lnTo>
                <a:lnTo>
                  <a:pt x="121" y="5458"/>
                </a:lnTo>
                <a:lnTo>
                  <a:pt x="116" y="5440"/>
                </a:lnTo>
                <a:lnTo>
                  <a:pt x="120" y="5422"/>
                </a:lnTo>
                <a:lnTo>
                  <a:pt x="120" y="5408"/>
                </a:lnTo>
                <a:lnTo>
                  <a:pt x="112" y="5427"/>
                </a:lnTo>
                <a:lnTo>
                  <a:pt x="111" y="5446"/>
                </a:lnTo>
                <a:lnTo>
                  <a:pt x="100" y="5428"/>
                </a:lnTo>
                <a:lnTo>
                  <a:pt x="102" y="5414"/>
                </a:lnTo>
                <a:lnTo>
                  <a:pt x="101" y="5401"/>
                </a:lnTo>
                <a:lnTo>
                  <a:pt x="95" y="5426"/>
                </a:lnTo>
                <a:lnTo>
                  <a:pt x="75" y="5396"/>
                </a:lnTo>
                <a:lnTo>
                  <a:pt x="67" y="5379"/>
                </a:lnTo>
                <a:lnTo>
                  <a:pt x="67" y="5363"/>
                </a:lnTo>
                <a:lnTo>
                  <a:pt x="74" y="5351"/>
                </a:lnTo>
                <a:lnTo>
                  <a:pt x="81" y="5337"/>
                </a:lnTo>
                <a:lnTo>
                  <a:pt x="94" y="5320"/>
                </a:lnTo>
                <a:lnTo>
                  <a:pt x="102" y="5304"/>
                </a:lnTo>
                <a:lnTo>
                  <a:pt x="112" y="5298"/>
                </a:lnTo>
                <a:lnTo>
                  <a:pt x="119" y="5320"/>
                </a:lnTo>
                <a:lnTo>
                  <a:pt x="125" y="5306"/>
                </a:lnTo>
                <a:lnTo>
                  <a:pt x="120" y="5291"/>
                </a:lnTo>
                <a:lnTo>
                  <a:pt x="130" y="5275"/>
                </a:lnTo>
                <a:lnTo>
                  <a:pt x="142" y="5263"/>
                </a:lnTo>
                <a:lnTo>
                  <a:pt x="144" y="5283"/>
                </a:lnTo>
                <a:lnTo>
                  <a:pt x="141" y="5301"/>
                </a:lnTo>
                <a:lnTo>
                  <a:pt x="137" y="5313"/>
                </a:lnTo>
                <a:lnTo>
                  <a:pt x="137" y="5328"/>
                </a:lnTo>
                <a:lnTo>
                  <a:pt x="130" y="5341"/>
                </a:lnTo>
                <a:lnTo>
                  <a:pt x="117" y="5361"/>
                </a:lnTo>
                <a:lnTo>
                  <a:pt x="140" y="5352"/>
                </a:lnTo>
                <a:lnTo>
                  <a:pt x="148" y="5334"/>
                </a:lnTo>
                <a:lnTo>
                  <a:pt x="146" y="5320"/>
                </a:lnTo>
                <a:lnTo>
                  <a:pt x="149" y="5305"/>
                </a:lnTo>
                <a:lnTo>
                  <a:pt x="157" y="5291"/>
                </a:lnTo>
                <a:lnTo>
                  <a:pt x="186" y="5295"/>
                </a:lnTo>
                <a:lnTo>
                  <a:pt x="188" y="5323"/>
                </a:lnTo>
                <a:lnTo>
                  <a:pt x="200" y="5310"/>
                </a:lnTo>
                <a:lnTo>
                  <a:pt x="213" y="5302"/>
                </a:lnTo>
                <a:lnTo>
                  <a:pt x="206" y="5301"/>
                </a:lnTo>
                <a:lnTo>
                  <a:pt x="209" y="5279"/>
                </a:lnTo>
                <a:lnTo>
                  <a:pt x="227" y="5269"/>
                </a:lnTo>
                <a:lnTo>
                  <a:pt x="234" y="5256"/>
                </a:lnTo>
                <a:lnTo>
                  <a:pt x="252" y="5270"/>
                </a:lnTo>
                <a:lnTo>
                  <a:pt x="264" y="5267"/>
                </a:lnTo>
                <a:lnTo>
                  <a:pt x="293" y="5245"/>
                </a:lnTo>
                <a:lnTo>
                  <a:pt x="322" y="5228"/>
                </a:lnTo>
                <a:lnTo>
                  <a:pt x="312" y="5226"/>
                </a:lnTo>
                <a:lnTo>
                  <a:pt x="284" y="5242"/>
                </a:lnTo>
                <a:lnTo>
                  <a:pt x="265" y="5258"/>
                </a:lnTo>
                <a:lnTo>
                  <a:pt x="248" y="5259"/>
                </a:lnTo>
                <a:lnTo>
                  <a:pt x="242" y="5244"/>
                </a:lnTo>
                <a:lnTo>
                  <a:pt x="248" y="5224"/>
                </a:lnTo>
                <a:lnTo>
                  <a:pt x="241" y="5240"/>
                </a:lnTo>
                <a:lnTo>
                  <a:pt x="219" y="5252"/>
                </a:lnTo>
                <a:lnTo>
                  <a:pt x="199" y="5226"/>
                </a:lnTo>
                <a:lnTo>
                  <a:pt x="197" y="5212"/>
                </a:lnTo>
                <a:lnTo>
                  <a:pt x="210" y="5182"/>
                </a:lnTo>
                <a:lnTo>
                  <a:pt x="221" y="5177"/>
                </a:lnTo>
                <a:lnTo>
                  <a:pt x="253" y="5173"/>
                </a:lnTo>
                <a:lnTo>
                  <a:pt x="257" y="5161"/>
                </a:lnTo>
                <a:lnTo>
                  <a:pt x="266" y="5130"/>
                </a:lnTo>
                <a:lnTo>
                  <a:pt x="286" y="5116"/>
                </a:lnTo>
                <a:lnTo>
                  <a:pt x="329" y="5105"/>
                </a:lnTo>
                <a:lnTo>
                  <a:pt x="324" y="5091"/>
                </a:lnTo>
                <a:lnTo>
                  <a:pt x="302" y="5107"/>
                </a:lnTo>
                <a:lnTo>
                  <a:pt x="285" y="5082"/>
                </a:lnTo>
                <a:lnTo>
                  <a:pt x="283" y="5069"/>
                </a:lnTo>
                <a:lnTo>
                  <a:pt x="299" y="5062"/>
                </a:lnTo>
                <a:lnTo>
                  <a:pt x="308" y="5044"/>
                </a:lnTo>
                <a:lnTo>
                  <a:pt x="314" y="5026"/>
                </a:lnTo>
                <a:lnTo>
                  <a:pt x="326" y="5023"/>
                </a:lnTo>
                <a:lnTo>
                  <a:pt x="339" y="5011"/>
                </a:lnTo>
                <a:lnTo>
                  <a:pt x="347" y="5000"/>
                </a:lnTo>
                <a:lnTo>
                  <a:pt x="368" y="4990"/>
                </a:lnTo>
                <a:lnTo>
                  <a:pt x="377" y="4977"/>
                </a:lnTo>
                <a:lnTo>
                  <a:pt x="390" y="4971"/>
                </a:lnTo>
                <a:lnTo>
                  <a:pt x="412" y="4980"/>
                </a:lnTo>
                <a:lnTo>
                  <a:pt x="400" y="5002"/>
                </a:lnTo>
                <a:lnTo>
                  <a:pt x="395" y="5017"/>
                </a:lnTo>
                <a:lnTo>
                  <a:pt x="394" y="5033"/>
                </a:lnTo>
                <a:lnTo>
                  <a:pt x="385" y="5046"/>
                </a:lnTo>
                <a:lnTo>
                  <a:pt x="381" y="5079"/>
                </a:lnTo>
                <a:lnTo>
                  <a:pt x="378" y="5094"/>
                </a:lnTo>
                <a:lnTo>
                  <a:pt x="377" y="5112"/>
                </a:lnTo>
                <a:lnTo>
                  <a:pt x="378" y="5125"/>
                </a:lnTo>
                <a:lnTo>
                  <a:pt x="381" y="5102"/>
                </a:lnTo>
                <a:lnTo>
                  <a:pt x="382" y="5090"/>
                </a:lnTo>
                <a:lnTo>
                  <a:pt x="395" y="5063"/>
                </a:lnTo>
                <a:lnTo>
                  <a:pt x="394" y="5042"/>
                </a:lnTo>
                <a:lnTo>
                  <a:pt x="409" y="5005"/>
                </a:lnTo>
                <a:lnTo>
                  <a:pt x="418" y="4991"/>
                </a:lnTo>
                <a:lnTo>
                  <a:pt x="436" y="4968"/>
                </a:lnTo>
                <a:lnTo>
                  <a:pt x="448" y="4957"/>
                </a:lnTo>
                <a:lnTo>
                  <a:pt x="480" y="4950"/>
                </a:lnTo>
                <a:lnTo>
                  <a:pt x="498" y="4957"/>
                </a:lnTo>
                <a:lnTo>
                  <a:pt x="470" y="4944"/>
                </a:lnTo>
                <a:lnTo>
                  <a:pt x="480" y="4931"/>
                </a:lnTo>
                <a:lnTo>
                  <a:pt x="498" y="4909"/>
                </a:lnTo>
                <a:lnTo>
                  <a:pt x="483" y="4913"/>
                </a:lnTo>
                <a:lnTo>
                  <a:pt x="461" y="4944"/>
                </a:lnTo>
                <a:lnTo>
                  <a:pt x="442" y="4951"/>
                </a:lnTo>
                <a:lnTo>
                  <a:pt x="420" y="4971"/>
                </a:lnTo>
                <a:lnTo>
                  <a:pt x="402" y="4967"/>
                </a:lnTo>
                <a:lnTo>
                  <a:pt x="421" y="4944"/>
                </a:lnTo>
                <a:lnTo>
                  <a:pt x="396" y="4959"/>
                </a:lnTo>
                <a:lnTo>
                  <a:pt x="385" y="4964"/>
                </a:lnTo>
                <a:lnTo>
                  <a:pt x="367" y="4970"/>
                </a:lnTo>
                <a:lnTo>
                  <a:pt x="353" y="4973"/>
                </a:lnTo>
                <a:lnTo>
                  <a:pt x="342" y="4985"/>
                </a:lnTo>
                <a:lnTo>
                  <a:pt x="331" y="4987"/>
                </a:lnTo>
                <a:lnTo>
                  <a:pt x="321" y="4977"/>
                </a:lnTo>
                <a:lnTo>
                  <a:pt x="317" y="4954"/>
                </a:lnTo>
                <a:lnTo>
                  <a:pt x="315" y="4968"/>
                </a:lnTo>
                <a:lnTo>
                  <a:pt x="323" y="4985"/>
                </a:lnTo>
                <a:lnTo>
                  <a:pt x="300" y="4993"/>
                </a:lnTo>
                <a:lnTo>
                  <a:pt x="312" y="5001"/>
                </a:lnTo>
                <a:lnTo>
                  <a:pt x="303" y="5016"/>
                </a:lnTo>
                <a:lnTo>
                  <a:pt x="303" y="5030"/>
                </a:lnTo>
                <a:lnTo>
                  <a:pt x="300" y="5045"/>
                </a:lnTo>
                <a:lnTo>
                  <a:pt x="287" y="5046"/>
                </a:lnTo>
                <a:lnTo>
                  <a:pt x="268" y="5039"/>
                </a:lnTo>
                <a:lnTo>
                  <a:pt x="264" y="5053"/>
                </a:lnTo>
                <a:lnTo>
                  <a:pt x="253" y="5071"/>
                </a:lnTo>
                <a:lnTo>
                  <a:pt x="242" y="5083"/>
                </a:lnTo>
                <a:lnTo>
                  <a:pt x="236" y="5115"/>
                </a:lnTo>
                <a:lnTo>
                  <a:pt x="236" y="5131"/>
                </a:lnTo>
                <a:lnTo>
                  <a:pt x="224" y="5149"/>
                </a:lnTo>
                <a:lnTo>
                  <a:pt x="204" y="5154"/>
                </a:lnTo>
                <a:lnTo>
                  <a:pt x="195" y="5124"/>
                </a:lnTo>
                <a:lnTo>
                  <a:pt x="205" y="5125"/>
                </a:lnTo>
                <a:lnTo>
                  <a:pt x="220" y="5111"/>
                </a:lnTo>
                <a:lnTo>
                  <a:pt x="201" y="5111"/>
                </a:lnTo>
                <a:lnTo>
                  <a:pt x="206" y="5093"/>
                </a:lnTo>
                <a:lnTo>
                  <a:pt x="203" y="5074"/>
                </a:lnTo>
                <a:lnTo>
                  <a:pt x="222" y="5063"/>
                </a:lnTo>
                <a:lnTo>
                  <a:pt x="206" y="5063"/>
                </a:lnTo>
                <a:lnTo>
                  <a:pt x="190" y="5082"/>
                </a:lnTo>
                <a:lnTo>
                  <a:pt x="176" y="5089"/>
                </a:lnTo>
                <a:lnTo>
                  <a:pt x="175" y="5067"/>
                </a:lnTo>
                <a:lnTo>
                  <a:pt x="196" y="5051"/>
                </a:lnTo>
                <a:lnTo>
                  <a:pt x="189" y="5031"/>
                </a:lnTo>
                <a:lnTo>
                  <a:pt x="178" y="5041"/>
                </a:lnTo>
                <a:lnTo>
                  <a:pt x="183" y="5030"/>
                </a:lnTo>
                <a:lnTo>
                  <a:pt x="191" y="5013"/>
                </a:lnTo>
                <a:lnTo>
                  <a:pt x="197" y="4998"/>
                </a:lnTo>
                <a:lnTo>
                  <a:pt x="211" y="4989"/>
                </a:lnTo>
                <a:lnTo>
                  <a:pt x="192" y="4991"/>
                </a:lnTo>
                <a:lnTo>
                  <a:pt x="183" y="5004"/>
                </a:lnTo>
                <a:lnTo>
                  <a:pt x="177" y="5022"/>
                </a:lnTo>
                <a:lnTo>
                  <a:pt x="166" y="5048"/>
                </a:lnTo>
                <a:lnTo>
                  <a:pt x="152" y="5066"/>
                </a:lnTo>
                <a:lnTo>
                  <a:pt x="138" y="5086"/>
                </a:lnTo>
                <a:lnTo>
                  <a:pt x="124" y="5078"/>
                </a:lnTo>
                <a:lnTo>
                  <a:pt x="115" y="5062"/>
                </a:lnTo>
                <a:lnTo>
                  <a:pt x="126" y="5054"/>
                </a:lnTo>
                <a:lnTo>
                  <a:pt x="104" y="5054"/>
                </a:lnTo>
                <a:lnTo>
                  <a:pt x="115" y="5037"/>
                </a:lnTo>
                <a:lnTo>
                  <a:pt x="88" y="5022"/>
                </a:lnTo>
                <a:lnTo>
                  <a:pt x="88" y="5008"/>
                </a:lnTo>
                <a:lnTo>
                  <a:pt x="102" y="5004"/>
                </a:lnTo>
                <a:lnTo>
                  <a:pt x="88" y="4994"/>
                </a:lnTo>
                <a:lnTo>
                  <a:pt x="93" y="4973"/>
                </a:lnTo>
                <a:lnTo>
                  <a:pt x="112" y="4976"/>
                </a:lnTo>
                <a:lnTo>
                  <a:pt x="110" y="4956"/>
                </a:lnTo>
                <a:lnTo>
                  <a:pt x="109" y="4938"/>
                </a:lnTo>
                <a:lnTo>
                  <a:pt x="120" y="4916"/>
                </a:lnTo>
                <a:lnTo>
                  <a:pt x="131" y="4921"/>
                </a:lnTo>
                <a:lnTo>
                  <a:pt x="141" y="4934"/>
                </a:lnTo>
                <a:lnTo>
                  <a:pt x="154" y="4952"/>
                </a:lnTo>
                <a:lnTo>
                  <a:pt x="170" y="4965"/>
                </a:lnTo>
                <a:lnTo>
                  <a:pt x="190" y="4967"/>
                </a:lnTo>
                <a:lnTo>
                  <a:pt x="207" y="4948"/>
                </a:lnTo>
                <a:lnTo>
                  <a:pt x="213" y="4933"/>
                </a:lnTo>
                <a:lnTo>
                  <a:pt x="213" y="4918"/>
                </a:lnTo>
                <a:lnTo>
                  <a:pt x="213" y="4905"/>
                </a:lnTo>
                <a:lnTo>
                  <a:pt x="215" y="4888"/>
                </a:lnTo>
                <a:lnTo>
                  <a:pt x="219" y="4872"/>
                </a:lnTo>
                <a:lnTo>
                  <a:pt x="220" y="4860"/>
                </a:lnTo>
                <a:lnTo>
                  <a:pt x="224" y="4843"/>
                </a:lnTo>
                <a:lnTo>
                  <a:pt x="208" y="4843"/>
                </a:lnTo>
                <a:lnTo>
                  <a:pt x="214" y="4826"/>
                </a:lnTo>
                <a:lnTo>
                  <a:pt x="194" y="4842"/>
                </a:lnTo>
                <a:lnTo>
                  <a:pt x="180" y="4844"/>
                </a:lnTo>
                <a:lnTo>
                  <a:pt x="179" y="4869"/>
                </a:lnTo>
                <a:lnTo>
                  <a:pt x="158" y="4879"/>
                </a:lnTo>
                <a:lnTo>
                  <a:pt x="141" y="4893"/>
                </a:lnTo>
                <a:lnTo>
                  <a:pt x="125" y="4900"/>
                </a:lnTo>
                <a:lnTo>
                  <a:pt x="115" y="4899"/>
                </a:lnTo>
                <a:lnTo>
                  <a:pt x="102" y="4885"/>
                </a:lnTo>
                <a:lnTo>
                  <a:pt x="84" y="4859"/>
                </a:lnTo>
                <a:lnTo>
                  <a:pt x="97" y="4860"/>
                </a:lnTo>
                <a:lnTo>
                  <a:pt x="110" y="4875"/>
                </a:lnTo>
                <a:lnTo>
                  <a:pt x="98" y="4851"/>
                </a:lnTo>
                <a:lnTo>
                  <a:pt x="84" y="4832"/>
                </a:lnTo>
                <a:lnTo>
                  <a:pt x="96" y="4835"/>
                </a:lnTo>
                <a:lnTo>
                  <a:pt x="86" y="4824"/>
                </a:lnTo>
                <a:lnTo>
                  <a:pt x="74" y="4817"/>
                </a:lnTo>
                <a:lnTo>
                  <a:pt x="64" y="4800"/>
                </a:lnTo>
                <a:lnTo>
                  <a:pt x="52" y="4790"/>
                </a:lnTo>
                <a:lnTo>
                  <a:pt x="64" y="4787"/>
                </a:lnTo>
                <a:lnTo>
                  <a:pt x="80" y="4801"/>
                </a:lnTo>
                <a:lnTo>
                  <a:pt x="91" y="4804"/>
                </a:lnTo>
                <a:lnTo>
                  <a:pt x="98" y="4815"/>
                </a:lnTo>
                <a:lnTo>
                  <a:pt x="126" y="4830"/>
                </a:lnTo>
                <a:lnTo>
                  <a:pt x="131" y="4850"/>
                </a:lnTo>
                <a:lnTo>
                  <a:pt x="138" y="4867"/>
                </a:lnTo>
                <a:lnTo>
                  <a:pt x="151" y="4870"/>
                </a:lnTo>
                <a:lnTo>
                  <a:pt x="144" y="4852"/>
                </a:lnTo>
                <a:lnTo>
                  <a:pt x="155" y="4857"/>
                </a:lnTo>
                <a:lnTo>
                  <a:pt x="154" y="4839"/>
                </a:lnTo>
                <a:lnTo>
                  <a:pt x="133" y="4820"/>
                </a:lnTo>
                <a:lnTo>
                  <a:pt x="122" y="4813"/>
                </a:lnTo>
                <a:lnTo>
                  <a:pt x="124" y="4799"/>
                </a:lnTo>
                <a:lnTo>
                  <a:pt x="139" y="4793"/>
                </a:lnTo>
                <a:lnTo>
                  <a:pt x="142" y="4779"/>
                </a:lnTo>
                <a:lnTo>
                  <a:pt x="162" y="4768"/>
                </a:lnTo>
                <a:lnTo>
                  <a:pt x="173" y="4771"/>
                </a:lnTo>
                <a:lnTo>
                  <a:pt x="186" y="4766"/>
                </a:lnTo>
                <a:lnTo>
                  <a:pt x="173" y="4761"/>
                </a:lnTo>
                <a:lnTo>
                  <a:pt x="156" y="4761"/>
                </a:lnTo>
                <a:lnTo>
                  <a:pt x="145" y="4763"/>
                </a:lnTo>
                <a:lnTo>
                  <a:pt x="137" y="4777"/>
                </a:lnTo>
                <a:lnTo>
                  <a:pt x="120" y="4788"/>
                </a:lnTo>
                <a:lnTo>
                  <a:pt x="109" y="4782"/>
                </a:lnTo>
                <a:lnTo>
                  <a:pt x="94" y="4777"/>
                </a:lnTo>
                <a:lnTo>
                  <a:pt x="77" y="4754"/>
                </a:lnTo>
                <a:lnTo>
                  <a:pt x="74" y="4741"/>
                </a:lnTo>
                <a:lnTo>
                  <a:pt x="69" y="4725"/>
                </a:lnTo>
                <a:lnTo>
                  <a:pt x="81" y="4721"/>
                </a:lnTo>
                <a:lnTo>
                  <a:pt x="88" y="4747"/>
                </a:lnTo>
                <a:lnTo>
                  <a:pt x="90" y="4759"/>
                </a:lnTo>
                <a:lnTo>
                  <a:pt x="93" y="4733"/>
                </a:lnTo>
                <a:lnTo>
                  <a:pt x="104" y="4718"/>
                </a:lnTo>
                <a:lnTo>
                  <a:pt x="94" y="4717"/>
                </a:lnTo>
                <a:lnTo>
                  <a:pt x="79" y="4714"/>
                </a:lnTo>
                <a:lnTo>
                  <a:pt x="76" y="4697"/>
                </a:lnTo>
                <a:lnTo>
                  <a:pt x="80" y="4684"/>
                </a:lnTo>
                <a:lnTo>
                  <a:pt x="91" y="4673"/>
                </a:lnTo>
                <a:lnTo>
                  <a:pt x="106" y="4672"/>
                </a:lnTo>
                <a:lnTo>
                  <a:pt x="120" y="4679"/>
                </a:lnTo>
                <a:lnTo>
                  <a:pt x="136" y="4691"/>
                </a:lnTo>
                <a:lnTo>
                  <a:pt x="155" y="4698"/>
                </a:lnTo>
                <a:lnTo>
                  <a:pt x="170" y="4712"/>
                </a:lnTo>
                <a:lnTo>
                  <a:pt x="173" y="4700"/>
                </a:lnTo>
                <a:lnTo>
                  <a:pt x="177" y="4687"/>
                </a:lnTo>
                <a:lnTo>
                  <a:pt x="190" y="4679"/>
                </a:lnTo>
                <a:lnTo>
                  <a:pt x="206" y="4685"/>
                </a:lnTo>
                <a:lnTo>
                  <a:pt x="214" y="4672"/>
                </a:lnTo>
                <a:lnTo>
                  <a:pt x="226" y="4671"/>
                </a:lnTo>
                <a:lnTo>
                  <a:pt x="243" y="4665"/>
                </a:lnTo>
                <a:lnTo>
                  <a:pt x="243" y="4681"/>
                </a:lnTo>
                <a:lnTo>
                  <a:pt x="262" y="4665"/>
                </a:lnTo>
                <a:lnTo>
                  <a:pt x="286" y="4665"/>
                </a:lnTo>
                <a:lnTo>
                  <a:pt x="298" y="4668"/>
                </a:lnTo>
                <a:lnTo>
                  <a:pt x="312" y="4665"/>
                </a:lnTo>
                <a:lnTo>
                  <a:pt x="332" y="4674"/>
                </a:lnTo>
                <a:lnTo>
                  <a:pt x="346" y="4679"/>
                </a:lnTo>
                <a:lnTo>
                  <a:pt x="346" y="4695"/>
                </a:lnTo>
                <a:lnTo>
                  <a:pt x="367" y="4692"/>
                </a:lnTo>
                <a:lnTo>
                  <a:pt x="364" y="4708"/>
                </a:lnTo>
                <a:lnTo>
                  <a:pt x="378" y="4693"/>
                </a:lnTo>
                <a:lnTo>
                  <a:pt x="390" y="4683"/>
                </a:lnTo>
                <a:lnTo>
                  <a:pt x="402" y="4681"/>
                </a:lnTo>
                <a:lnTo>
                  <a:pt x="419" y="4651"/>
                </a:lnTo>
                <a:lnTo>
                  <a:pt x="459" y="4661"/>
                </a:lnTo>
                <a:lnTo>
                  <a:pt x="470" y="4665"/>
                </a:lnTo>
                <a:lnTo>
                  <a:pt x="474" y="4680"/>
                </a:lnTo>
                <a:lnTo>
                  <a:pt x="491" y="4688"/>
                </a:lnTo>
                <a:lnTo>
                  <a:pt x="499" y="4708"/>
                </a:lnTo>
                <a:lnTo>
                  <a:pt x="504" y="4725"/>
                </a:lnTo>
                <a:lnTo>
                  <a:pt x="495" y="4736"/>
                </a:lnTo>
                <a:lnTo>
                  <a:pt x="473" y="4754"/>
                </a:lnTo>
                <a:lnTo>
                  <a:pt x="494" y="4743"/>
                </a:lnTo>
                <a:lnTo>
                  <a:pt x="512" y="4744"/>
                </a:lnTo>
                <a:lnTo>
                  <a:pt x="526" y="4756"/>
                </a:lnTo>
                <a:lnTo>
                  <a:pt x="522" y="4789"/>
                </a:lnTo>
                <a:lnTo>
                  <a:pt x="533" y="4775"/>
                </a:lnTo>
                <a:lnTo>
                  <a:pt x="536" y="4751"/>
                </a:lnTo>
                <a:lnTo>
                  <a:pt x="523" y="4747"/>
                </a:lnTo>
                <a:lnTo>
                  <a:pt x="512" y="4717"/>
                </a:lnTo>
                <a:lnTo>
                  <a:pt x="505" y="4694"/>
                </a:lnTo>
                <a:lnTo>
                  <a:pt x="517" y="4682"/>
                </a:lnTo>
                <a:lnTo>
                  <a:pt x="540" y="4682"/>
                </a:lnTo>
                <a:lnTo>
                  <a:pt x="549" y="4669"/>
                </a:lnTo>
                <a:lnTo>
                  <a:pt x="569" y="4674"/>
                </a:lnTo>
                <a:lnTo>
                  <a:pt x="583" y="4686"/>
                </a:lnTo>
                <a:lnTo>
                  <a:pt x="597" y="4688"/>
                </a:lnTo>
                <a:lnTo>
                  <a:pt x="580" y="4671"/>
                </a:lnTo>
                <a:lnTo>
                  <a:pt x="591" y="4658"/>
                </a:lnTo>
                <a:lnTo>
                  <a:pt x="602" y="4648"/>
                </a:lnTo>
                <a:lnTo>
                  <a:pt x="635" y="4647"/>
                </a:lnTo>
                <a:lnTo>
                  <a:pt x="645" y="4643"/>
                </a:lnTo>
                <a:lnTo>
                  <a:pt x="654" y="4633"/>
                </a:lnTo>
                <a:lnTo>
                  <a:pt x="641" y="4635"/>
                </a:lnTo>
                <a:lnTo>
                  <a:pt x="601" y="4646"/>
                </a:lnTo>
                <a:lnTo>
                  <a:pt x="588" y="4645"/>
                </a:lnTo>
                <a:lnTo>
                  <a:pt x="579" y="4634"/>
                </a:lnTo>
                <a:lnTo>
                  <a:pt x="579" y="4621"/>
                </a:lnTo>
                <a:lnTo>
                  <a:pt x="575" y="4608"/>
                </a:lnTo>
                <a:lnTo>
                  <a:pt x="583" y="4589"/>
                </a:lnTo>
                <a:lnTo>
                  <a:pt x="587" y="4571"/>
                </a:lnTo>
                <a:lnTo>
                  <a:pt x="599" y="4559"/>
                </a:lnTo>
                <a:lnTo>
                  <a:pt x="606" y="4546"/>
                </a:lnTo>
                <a:lnTo>
                  <a:pt x="618" y="4537"/>
                </a:lnTo>
                <a:lnTo>
                  <a:pt x="583" y="4561"/>
                </a:lnTo>
                <a:lnTo>
                  <a:pt x="570" y="4558"/>
                </a:lnTo>
                <a:lnTo>
                  <a:pt x="575" y="4572"/>
                </a:lnTo>
                <a:lnTo>
                  <a:pt x="560" y="4596"/>
                </a:lnTo>
                <a:lnTo>
                  <a:pt x="567" y="4611"/>
                </a:lnTo>
                <a:lnTo>
                  <a:pt x="572" y="4636"/>
                </a:lnTo>
                <a:lnTo>
                  <a:pt x="583" y="4648"/>
                </a:lnTo>
                <a:lnTo>
                  <a:pt x="565" y="4659"/>
                </a:lnTo>
                <a:lnTo>
                  <a:pt x="543" y="4653"/>
                </a:lnTo>
                <a:lnTo>
                  <a:pt x="534" y="4665"/>
                </a:lnTo>
                <a:lnTo>
                  <a:pt x="506" y="4672"/>
                </a:lnTo>
                <a:lnTo>
                  <a:pt x="491" y="4677"/>
                </a:lnTo>
                <a:lnTo>
                  <a:pt x="493" y="4661"/>
                </a:lnTo>
                <a:lnTo>
                  <a:pt x="465" y="4647"/>
                </a:lnTo>
                <a:lnTo>
                  <a:pt x="434" y="4640"/>
                </a:lnTo>
                <a:lnTo>
                  <a:pt x="413" y="4626"/>
                </a:lnTo>
                <a:lnTo>
                  <a:pt x="424" y="4612"/>
                </a:lnTo>
                <a:lnTo>
                  <a:pt x="436" y="4584"/>
                </a:lnTo>
                <a:lnTo>
                  <a:pt x="445" y="4571"/>
                </a:lnTo>
                <a:lnTo>
                  <a:pt x="448" y="4559"/>
                </a:lnTo>
                <a:lnTo>
                  <a:pt x="431" y="4590"/>
                </a:lnTo>
                <a:lnTo>
                  <a:pt x="424" y="4602"/>
                </a:lnTo>
                <a:lnTo>
                  <a:pt x="407" y="4598"/>
                </a:lnTo>
                <a:lnTo>
                  <a:pt x="403" y="4616"/>
                </a:lnTo>
                <a:lnTo>
                  <a:pt x="406" y="4631"/>
                </a:lnTo>
                <a:lnTo>
                  <a:pt x="394" y="4630"/>
                </a:lnTo>
                <a:lnTo>
                  <a:pt x="399" y="4644"/>
                </a:lnTo>
                <a:lnTo>
                  <a:pt x="399" y="4659"/>
                </a:lnTo>
                <a:lnTo>
                  <a:pt x="384" y="4672"/>
                </a:lnTo>
                <a:lnTo>
                  <a:pt x="371" y="4672"/>
                </a:lnTo>
                <a:lnTo>
                  <a:pt x="352" y="4666"/>
                </a:lnTo>
                <a:lnTo>
                  <a:pt x="335" y="4655"/>
                </a:lnTo>
                <a:lnTo>
                  <a:pt x="330" y="4640"/>
                </a:lnTo>
                <a:lnTo>
                  <a:pt x="307" y="4654"/>
                </a:lnTo>
                <a:lnTo>
                  <a:pt x="295" y="4652"/>
                </a:lnTo>
                <a:lnTo>
                  <a:pt x="284" y="4646"/>
                </a:lnTo>
                <a:lnTo>
                  <a:pt x="266" y="4647"/>
                </a:lnTo>
                <a:lnTo>
                  <a:pt x="250" y="4648"/>
                </a:lnTo>
                <a:lnTo>
                  <a:pt x="247" y="4629"/>
                </a:lnTo>
                <a:lnTo>
                  <a:pt x="241" y="4643"/>
                </a:lnTo>
                <a:lnTo>
                  <a:pt x="223" y="4651"/>
                </a:lnTo>
                <a:lnTo>
                  <a:pt x="197" y="4652"/>
                </a:lnTo>
                <a:lnTo>
                  <a:pt x="179" y="4670"/>
                </a:lnTo>
                <a:lnTo>
                  <a:pt x="168" y="4676"/>
                </a:lnTo>
                <a:lnTo>
                  <a:pt x="149" y="4667"/>
                </a:lnTo>
                <a:lnTo>
                  <a:pt x="142" y="4652"/>
                </a:lnTo>
                <a:lnTo>
                  <a:pt x="122" y="4660"/>
                </a:lnTo>
                <a:lnTo>
                  <a:pt x="123" y="4647"/>
                </a:lnTo>
                <a:lnTo>
                  <a:pt x="106" y="4643"/>
                </a:lnTo>
                <a:lnTo>
                  <a:pt x="92" y="4636"/>
                </a:lnTo>
                <a:lnTo>
                  <a:pt x="94" y="4623"/>
                </a:lnTo>
                <a:lnTo>
                  <a:pt x="106" y="4625"/>
                </a:lnTo>
                <a:lnTo>
                  <a:pt x="127" y="4636"/>
                </a:lnTo>
                <a:lnTo>
                  <a:pt x="123" y="4615"/>
                </a:lnTo>
                <a:lnTo>
                  <a:pt x="112" y="4608"/>
                </a:lnTo>
                <a:lnTo>
                  <a:pt x="86" y="4610"/>
                </a:lnTo>
                <a:lnTo>
                  <a:pt x="96" y="4598"/>
                </a:lnTo>
                <a:lnTo>
                  <a:pt x="85" y="4601"/>
                </a:lnTo>
                <a:lnTo>
                  <a:pt x="88" y="4579"/>
                </a:lnTo>
                <a:lnTo>
                  <a:pt x="98" y="4577"/>
                </a:lnTo>
                <a:lnTo>
                  <a:pt x="114" y="4573"/>
                </a:lnTo>
                <a:lnTo>
                  <a:pt x="123" y="4559"/>
                </a:lnTo>
                <a:lnTo>
                  <a:pt x="134" y="4559"/>
                </a:lnTo>
                <a:lnTo>
                  <a:pt x="149" y="4592"/>
                </a:lnTo>
                <a:lnTo>
                  <a:pt x="154" y="4575"/>
                </a:lnTo>
                <a:lnTo>
                  <a:pt x="143" y="4560"/>
                </a:lnTo>
                <a:lnTo>
                  <a:pt x="180" y="4550"/>
                </a:lnTo>
                <a:lnTo>
                  <a:pt x="220" y="4555"/>
                </a:lnTo>
                <a:lnTo>
                  <a:pt x="204" y="4547"/>
                </a:lnTo>
                <a:lnTo>
                  <a:pt x="121" y="4551"/>
                </a:lnTo>
                <a:lnTo>
                  <a:pt x="98" y="4564"/>
                </a:lnTo>
                <a:lnTo>
                  <a:pt x="88" y="4552"/>
                </a:lnTo>
                <a:lnTo>
                  <a:pt x="87" y="4539"/>
                </a:lnTo>
                <a:lnTo>
                  <a:pt x="97" y="4529"/>
                </a:lnTo>
                <a:lnTo>
                  <a:pt x="100" y="4542"/>
                </a:lnTo>
                <a:lnTo>
                  <a:pt x="104" y="4528"/>
                </a:lnTo>
                <a:lnTo>
                  <a:pt x="86" y="4524"/>
                </a:lnTo>
                <a:lnTo>
                  <a:pt x="102" y="4511"/>
                </a:lnTo>
                <a:lnTo>
                  <a:pt x="124" y="4510"/>
                </a:lnTo>
                <a:lnTo>
                  <a:pt x="136" y="4503"/>
                </a:lnTo>
                <a:lnTo>
                  <a:pt x="155" y="4513"/>
                </a:lnTo>
                <a:lnTo>
                  <a:pt x="190" y="4523"/>
                </a:lnTo>
                <a:lnTo>
                  <a:pt x="204" y="4521"/>
                </a:lnTo>
                <a:lnTo>
                  <a:pt x="215" y="4515"/>
                </a:lnTo>
                <a:lnTo>
                  <a:pt x="240" y="4501"/>
                </a:lnTo>
                <a:lnTo>
                  <a:pt x="259" y="4518"/>
                </a:lnTo>
                <a:lnTo>
                  <a:pt x="248" y="4499"/>
                </a:lnTo>
                <a:lnTo>
                  <a:pt x="231" y="4496"/>
                </a:lnTo>
                <a:lnTo>
                  <a:pt x="219" y="4501"/>
                </a:lnTo>
                <a:lnTo>
                  <a:pt x="200" y="4509"/>
                </a:lnTo>
                <a:lnTo>
                  <a:pt x="187" y="4513"/>
                </a:lnTo>
                <a:lnTo>
                  <a:pt x="174" y="4497"/>
                </a:lnTo>
                <a:lnTo>
                  <a:pt x="151" y="4499"/>
                </a:lnTo>
                <a:lnTo>
                  <a:pt x="129" y="4484"/>
                </a:lnTo>
                <a:lnTo>
                  <a:pt x="123" y="4464"/>
                </a:lnTo>
                <a:lnTo>
                  <a:pt x="135" y="4468"/>
                </a:lnTo>
                <a:lnTo>
                  <a:pt x="168" y="4467"/>
                </a:lnTo>
                <a:lnTo>
                  <a:pt x="130" y="4451"/>
                </a:lnTo>
                <a:lnTo>
                  <a:pt x="165" y="4449"/>
                </a:lnTo>
                <a:lnTo>
                  <a:pt x="178" y="4457"/>
                </a:lnTo>
                <a:lnTo>
                  <a:pt x="168" y="4444"/>
                </a:lnTo>
                <a:lnTo>
                  <a:pt x="151" y="4439"/>
                </a:lnTo>
                <a:lnTo>
                  <a:pt x="162" y="4434"/>
                </a:lnTo>
                <a:lnTo>
                  <a:pt x="146" y="4432"/>
                </a:lnTo>
                <a:lnTo>
                  <a:pt x="94" y="4428"/>
                </a:lnTo>
                <a:lnTo>
                  <a:pt x="85" y="4412"/>
                </a:lnTo>
                <a:lnTo>
                  <a:pt x="91" y="4399"/>
                </a:lnTo>
                <a:lnTo>
                  <a:pt x="95" y="4386"/>
                </a:lnTo>
                <a:lnTo>
                  <a:pt x="107" y="4376"/>
                </a:lnTo>
                <a:lnTo>
                  <a:pt x="124" y="4392"/>
                </a:lnTo>
                <a:lnTo>
                  <a:pt x="126" y="4378"/>
                </a:lnTo>
                <a:lnTo>
                  <a:pt x="140" y="4372"/>
                </a:lnTo>
                <a:lnTo>
                  <a:pt x="113" y="4373"/>
                </a:lnTo>
                <a:lnTo>
                  <a:pt x="122" y="4363"/>
                </a:lnTo>
                <a:lnTo>
                  <a:pt x="152" y="4351"/>
                </a:lnTo>
                <a:lnTo>
                  <a:pt x="164" y="4341"/>
                </a:lnTo>
                <a:lnTo>
                  <a:pt x="180" y="4314"/>
                </a:lnTo>
                <a:lnTo>
                  <a:pt x="206" y="4315"/>
                </a:lnTo>
                <a:lnTo>
                  <a:pt x="216" y="4320"/>
                </a:lnTo>
                <a:lnTo>
                  <a:pt x="236" y="4325"/>
                </a:lnTo>
                <a:lnTo>
                  <a:pt x="252" y="4338"/>
                </a:lnTo>
                <a:lnTo>
                  <a:pt x="230" y="4357"/>
                </a:lnTo>
                <a:lnTo>
                  <a:pt x="255" y="4350"/>
                </a:lnTo>
                <a:lnTo>
                  <a:pt x="295" y="4345"/>
                </a:lnTo>
                <a:lnTo>
                  <a:pt x="296" y="4361"/>
                </a:lnTo>
                <a:lnTo>
                  <a:pt x="293" y="4375"/>
                </a:lnTo>
                <a:lnTo>
                  <a:pt x="287" y="4389"/>
                </a:lnTo>
                <a:lnTo>
                  <a:pt x="303" y="4359"/>
                </a:lnTo>
                <a:lnTo>
                  <a:pt x="322" y="4365"/>
                </a:lnTo>
                <a:lnTo>
                  <a:pt x="329" y="4379"/>
                </a:lnTo>
                <a:lnTo>
                  <a:pt x="346" y="4385"/>
                </a:lnTo>
                <a:lnTo>
                  <a:pt x="338" y="4375"/>
                </a:lnTo>
                <a:lnTo>
                  <a:pt x="329" y="4361"/>
                </a:lnTo>
                <a:lnTo>
                  <a:pt x="371" y="4356"/>
                </a:lnTo>
                <a:lnTo>
                  <a:pt x="385" y="4367"/>
                </a:lnTo>
                <a:lnTo>
                  <a:pt x="408" y="4372"/>
                </a:lnTo>
                <a:lnTo>
                  <a:pt x="425" y="4353"/>
                </a:lnTo>
                <a:lnTo>
                  <a:pt x="445" y="4342"/>
                </a:lnTo>
                <a:lnTo>
                  <a:pt x="461" y="4351"/>
                </a:lnTo>
                <a:lnTo>
                  <a:pt x="480" y="4348"/>
                </a:lnTo>
                <a:lnTo>
                  <a:pt x="456" y="4340"/>
                </a:lnTo>
                <a:lnTo>
                  <a:pt x="427" y="4340"/>
                </a:lnTo>
                <a:lnTo>
                  <a:pt x="417" y="4358"/>
                </a:lnTo>
                <a:lnTo>
                  <a:pt x="364" y="4347"/>
                </a:lnTo>
                <a:lnTo>
                  <a:pt x="331" y="4348"/>
                </a:lnTo>
                <a:lnTo>
                  <a:pt x="319" y="4338"/>
                </a:lnTo>
                <a:lnTo>
                  <a:pt x="303" y="4337"/>
                </a:lnTo>
                <a:lnTo>
                  <a:pt x="292" y="4332"/>
                </a:lnTo>
                <a:lnTo>
                  <a:pt x="279" y="4335"/>
                </a:lnTo>
                <a:lnTo>
                  <a:pt x="255" y="4326"/>
                </a:lnTo>
                <a:lnTo>
                  <a:pt x="298" y="4322"/>
                </a:lnTo>
                <a:lnTo>
                  <a:pt x="239" y="4309"/>
                </a:lnTo>
                <a:lnTo>
                  <a:pt x="213" y="4302"/>
                </a:lnTo>
                <a:lnTo>
                  <a:pt x="198" y="4307"/>
                </a:lnTo>
                <a:lnTo>
                  <a:pt x="178" y="4305"/>
                </a:lnTo>
                <a:lnTo>
                  <a:pt x="151" y="4308"/>
                </a:lnTo>
                <a:lnTo>
                  <a:pt x="140" y="4314"/>
                </a:lnTo>
                <a:lnTo>
                  <a:pt x="126" y="4305"/>
                </a:lnTo>
                <a:lnTo>
                  <a:pt x="136" y="4283"/>
                </a:lnTo>
                <a:lnTo>
                  <a:pt x="153" y="4288"/>
                </a:lnTo>
                <a:lnTo>
                  <a:pt x="167" y="4275"/>
                </a:lnTo>
                <a:lnTo>
                  <a:pt x="173" y="4260"/>
                </a:lnTo>
                <a:lnTo>
                  <a:pt x="186" y="4266"/>
                </a:lnTo>
                <a:lnTo>
                  <a:pt x="172" y="4242"/>
                </a:lnTo>
                <a:lnTo>
                  <a:pt x="154" y="4226"/>
                </a:lnTo>
                <a:lnTo>
                  <a:pt x="134" y="4222"/>
                </a:lnTo>
                <a:lnTo>
                  <a:pt x="135" y="4209"/>
                </a:lnTo>
                <a:lnTo>
                  <a:pt x="127" y="4197"/>
                </a:lnTo>
                <a:lnTo>
                  <a:pt x="134" y="4184"/>
                </a:lnTo>
                <a:lnTo>
                  <a:pt x="152" y="4177"/>
                </a:lnTo>
                <a:lnTo>
                  <a:pt x="163" y="4191"/>
                </a:lnTo>
                <a:lnTo>
                  <a:pt x="170" y="4202"/>
                </a:lnTo>
                <a:lnTo>
                  <a:pt x="176" y="4226"/>
                </a:lnTo>
                <a:lnTo>
                  <a:pt x="191" y="4234"/>
                </a:lnTo>
                <a:lnTo>
                  <a:pt x="203" y="4247"/>
                </a:lnTo>
                <a:lnTo>
                  <a:pt x="204" y="4271"/>
                </a:lnTo>
                <a:lnTo>
                  <a:pt x="219" y="4245"/>
                </a:lnTo>
                <a:lnTo>
                  <a:pt x="229" y="4245"/>
                </a:lnTo>
                <a:lnTo>
                  <a:pt x="198" y="4226"/>
                </a:lnTo>
                <a:lnTo>
                  <a:pt x="198" y="4202"/>
                </a:lnTo>
                <a:lnTo>
                  <a:pt x="208" y="4191"/>
                </a:lnTo>
                <a:lnTo>
                  <a:pt x="222" y="4199"/>
                </a:lnTo>
                <a:lnTo>
                  <a:pt x="241" y="4204"/>
                </a:lnTo>
                <a:lnTo>
                  <a:pt x="247" y="4219"/>
                </a:lnTo>
                <a:lnTo>
                  <a:pt x="265" y="4239"/>
                </a:lnTo>
                <a:lnTo>
                  <a:pt x="255" y="4223"/>
                </a:lnTo>
                <a:lnTo>
                  <a:pt x="250" y="4202"/>
                </a:lnTo>
                <a:lnTo>
                  <a:pt x="272" y="4200"/>
                </a:lnTo>
                <a:lnTo>
                  <a:pt x="287" y="4191"/>
                </a:lnTo>
                <a:lnTo>
                  <a:pt x="303" y="4202"/>
                </a:lnTo>
                <a:lnTo>
                  <a:pt x="303" y="4215"/>
                </a:lnTo>
                <a:lnTo>
                  <a:pt x="301" y="4227"/>
                </a:lnTo>
                <a:lnTo>
                  <a:pt x="286" y="4257"/>
                </a:lnTo>
                <a:lnTo>
                  <a:pt x="283" y="4270"/>
                </a:lnTo>
                <a:lnTo>
                  <a:pt x="297" y="4253"/>
                </a:lnTo>
                <a:lnTo>
                  <a:pt x="309" y="4220"/>
                </a:lnTo>
                <a:lnTo>
                  <a:pt x="326" y="4238"/>
                </a:lnTo>
                <a:lnTo>
                  <a:pt x="327" y="4252"/>
                </a:lnTo>
                <a:lnTo>
                  <a:pt x="342" y="4246"/>
                </a:lnTo>
                <a:lnTo>
                  <a:pt x="360" y="4248"/>
                </a:lnTo>
                <a:lnTo>
                  <a:pt x="392" y="4259"/>
                </a:lnTo>
                <a:lnTo>
                  <a:pt x="335" y="4234"/>
                </a:lnTo>
                <a:lnTo>
                  <a:pt x="328" y="4221"/>
                </a:lnTo>
                <a:lnTo>
                  <a:pt x="316" y="4200"/>
                </a:lnTo>
                <a:lnTo>
                  <a:pt x="305" y="4193"/>
                </a:lnTo>
                <a:lnTo>
                  <a:pt x="308" y="4180"/>
                </a:lnTo>
                <a:lnTo>
                  <a:pt x="320" y="4188"/>
                </a:lnTo>
                <a:lnTo>
                  <a:pt x="333" y="4192"/>
                </a:lnTo>
                <a:lnTo>
                  <a:pt x="319" y="4185"/>
                </a:lnTo>
                <a:lnTo>
                  <a:pt x="310" y="4173"/>
                </a:lnTo>
                <a:lnTo>
                  <a:pt x="318" y="4159"/>
                </a:lnTo>
                <a:lnTo>
                  <a:pt x="328" y="4148"/>
                </a:lnTo>
                <a:lnTo>
                  <a:pt x="340" y="4141"/>
                </a:lnTo>
                <a:lnTo>
                  <a:pt x="350" y="4139"/>
                </a:lnTo>
                <a:lnTo>
                  <a:pt x="375" y="4126"/>
                </a:lnTo>
                <a:lnTo>
                  <a:pt x="388" y="4122"/>
                </a:lnTo>
                <a:lnTo>
                  <a:pt x="399" y="4148"/>
                </a:lnTo>
                <a:lnTo>
                  <a:pt x="402" y="4163"/>
                </a:lnTo>
                <a:lnTo>
                  <a:pt x="416" y="4177"/>
                </a:lnTo>
                <a:lnTo>
                  <a:pt x="433" y="4213"/>
                </a:lnTo>
                <a:lnTo>
                  <a:pt x="433" y="4227"/>
                </a:lnTo>
                <a:lnTo>
                  <a:pt x="427" y="4239"/>
                </a:lnTo>
                <a:lnTo>
                  <a:pt x="440" y="4228"/>
                </a:lnTo>
                <a:lnTo>
                  <a:pt x="423" y="4176"/>
                </a:lnTo>
                <a:lnTo>
                  <a:pt x="409" y="4149"/>
                </a:lnTo>
                <a:lnTo>
                  <a:pt x="404" y="4126"/>
                </a:lnTo>
                <a:lnTo>
                  <a:pt x="414" y="4113"/>
                </a:lnTo>
                <a:lnTo>
                  <a:pt x="432" y="4116"/>
                </a:lnTo>
                <a:lnTo>
                  <a:pt x="440" y="4131"/>
                </a:lnTo>
                <a:lnTo>
                  <a:pt x="440" y="4118"/>
                </a:lnTo>
                <a:lnTo>
                  <a:pt x="441" y="4105"/>
                </a:lnTo>
                <a:lnTo>
                  <a:pt x="459" y="4098"/>
                </a:lnTo>
                <a:lnTo>
                  <a:pt x="479" y="4100"/>
                </a:lnTo>
                <a:lnTo>
                  <a:pt x="505" y="4107"/>
                </a:lnTo>
                <a:lnTo>
                  <a:pt x="503" y="4124"/>
                </a:lnTo>
                <a:lnTo>
                  <a:pt x="505" y="4141"/>
                </a:lnTo>
                <a:lnTo>
                  <a:pt x="523" y="4167"/>
                </a:lnTo>
                <a:lnTo>
                  <a:pt x="526" y="4181"/>
                </a:lnTo>
                <a:lnTo>
                  <a:pt x="527" y="4200"/>
                </a:lnTo>
                <a:lnTo>
                  <a:pt x="512" y="4230"/>
                </a:lnTo>
                <a:lnTo>
                  <a:pt x="515" y="4246"/>
                </a:lnTo>
                <a:lnTo>
                  <a:pt x="528" y="4252"/>
                </a:lnTo>
                <a:lnTo>
                  <a:pt x="544" y="4246"/>
                </a:lnTo>
                <a:lnTo>
                  <a:pt x="562" y="4248"/>
                </a:lnTo>
                <a:lnTo>
                  <a:pt x="555" y="4235"/>
                </a:lnTo>
                <a:lnTo>
                  <a:pt x="530" y="4248"/>
                </a:lnTo>
                <a:lnTo>
                  <a:pt x="522" y="4229"/>
                </a:lnTo>
                <a:lnTo>
                  <a:pt x="530" y="4218"/>
                </a:lnTo>
                <a:lnTo>
                  <a:pt x="533" y="4203"/>
                </a:lnTo>
                <a:lnTo>
                  <a:pt x="532" y="4177"/>
                </a:lnTo>
                <a:lnTo>
                  <a:pt x="551" y="4170"/>
                </a:lnTo>
                <a:lnTo>
                  <a:pt x="570" y="4184"/>
                </a:lnTo>
                <a:lnTo>
                  <a:pt x="591" y="4170"/>
                </a:lnTo>
                <a:lnTo>
                  <a:pt x="599" y="4181"/>
                </a:lnTo>
                <a:lnTo>
                  <a:pt x="596" y="4169"/>
                </a:lnTo>
                <a:lnTo>
                  <a:pt x="561" y="4167"/>
                </a:lnTo>
                <a:lnTo>
                  <a:pt x="532" y="4159"/>
                </a:lnTo>
                <a:lnTo>
                  <a:pt x="519" y="4149"/>
                </a:lnTo>
                <a:lnTo>
                  <a:pt x="512" y="4129"/>
                </a:lnTo>
                <a:lnTo>
                  <a:pt x="505" y="4107"/>
                </a:lnTo>
                <a:lnTo>
                  <a:pt x="501" y="4091"/>
                </a:lnTo>
                <a:lnTo>
                  <a:pt x="485" y="4089"/>
                </a:lnTo>
                <a:lnTo>
                  <a:pt x="468" y="4080"/>
                </a:lnTo>
                <a:lnTo>
                  <a:pt x="425" y="4098"/>
                </a:lnTo>
                <a:lnTo>
                  <a:pt x="407" y="4100"/>
                </a:lnTo>
                <a:lnTo>
                  <a:pt x="392" y="4086"/>
                </a:lnTo>
                <a:lnTo>
                  <a:pt x="381" y="4086"/>
                </a:lnTo>
                <a:lnTo>
                  <a:pt x="396" y="4078"/>
                </a:lnTo>
                <a:lnTo>
                  <a:pt x="413" y="4071"/>
                </a:lnTo>
                <a:lnTo>
                  <a:pt x="437" y="4068"/>
                </a:lnTo>
                <a:lnTo>
                  <a:pt x="465" y="4073"/>
                </a:lnTo>
                <a:lnTo>
                  <a:pt x="453" y="4061"/>
                </a:lnTo>
                <a:lnTo>
                  <a:pt x="425" y="4062"/>
                </a:lnTo>
                <a:lnTo>
                  <a:pt x="439" y="4056"/>
                </a:lnTo>
                <a:lnTo>
                  <a:pt x="382" y="4054"/>
                </a:lnTo>
                <a:lnTo>
                  <a:pt x="383" y="4038"/>
                </a:lnTo>
                <a:lnTo>
                  <a:pt x="385" y="4025"/>
                </a:lnTo>
                <a:lnTo>
                  <a:pt x="395" y="4018"/>
                </a:lnTo>
                <a:lnTo>
                  <a:pt x="440" y="4018"/>
                </a:lnTo>
                <a:lnTo>
                  <a:pt x="452" y="4043"/>
                </a:lnTo>
                <a:lnTo>
                  <a:pt x="457" y="4025"/>
                </a:lnTo>
                <a:lnTo>
                  <a:pt x="471" y="4011"/>
                </a:lnTo>
                <a:lnTo>
                  <a:pt x="490" y="4005"/>
                </a:lnTo>
                <a:lnTo>
                  <a:pt x="510" y="4027"/>
                </a:lnTo>
                <a:lnTo>
                  <a:pt x="516" y="4039"/>
                </a:lnTo>
                <a:lnTo>
                  <a:pt x="516" y="4025"/>
                </a:lnTo>
                <a:lnTo>
                  <a:pt x="512" y="4009"/>
                </a:lnTo>
                <a:lnTo>
                  <a:pt x="554" y="4008"/>
                </a:lnTo>
                <a:lnTo>
                  <a:pt x="545" y="4018"/>
                </a:lnTo>
                <a:lnTo>
                  <a:pt x="556" y="4037"/>
                </a:lnTo>
                <a:lnTo>
                  <a:pt x="558" y="4050"/>
                </a:lnTo>
                <a:lnTo>
                  <a:pt x="564" y="4038"/>
                </a:lnTo>
                <a:lnTo>
                  <a:pt x="566" y="4018"/>
                </a:lnTo>
                <a:lnTo>
                  <a:pt x="598" y="4029"/>
                </a:lnTo>
                <a:lnTo>
                  <a:pt x="620" y="4055"/>
                </a:lnTo>
                <a:lnTo>
                  <a:pt x="632" y="4055"/>
                </a:lnTo>
                <a:lnTo>
                  <a:pt x="648" y="4065"/>
                </a:lnTo>
                <a:lnTo>
                  <a:pt x="692" y="4046"/>
                </a:lnTo>
                <a:lnTo>
                  <a:pt x="636" y="4048"/>
                </a:lnTo>
                <a:lnTo>
                  <a:pt x="620" y="4033"/>
                </a:lnTo>
                <a:lnTo>
                  <a:pt x="619" y="4018"/>
                </a:lnTo>
                <a:lnTo>
                  <a:pt x="632" y="4015"/>
                </a:lnTo>
                <a:lnTo>
                  <a:pt x="635" y="4038"/>
                </a:lnTo>
                <a:lnTo>
                  <a:pt x="643" y="4027"/>
                </a:lnTo>
                <a:lnTo>
                  <a:pt x="638" y="4011"/>
                </a:lnTo>
                <a:lnTo>
                  <a:pt x="651" y="3997"/>
                </a:lnTo>
                <a:lnTo>
                  <a:pt x="706" y="3978"/>
                </a:lnTo>
                <a:lnTo>
                  <a:pt x="728" y="3979"/>
                </a:lnTo>
                <a:lnTo>
                  <a:pt x="747" y="3980"/>
                </a:lnTo>
                <a:lnTo>
                  <a:pt x="764" y="3996"/>
                </a:lnTo>
                <a:lnTo>
                  <a:pt x="752" y="3976"/>
                </a:lnTo>
                <a:lnTo>
                  <a:pt x="753" y="3962"/>
                </a:lnTo>
                <a:lnTo>
                  <a:pt x="739" y="3962"/>
                </a:lnTo>
                <a:lnTo>
                  <a:pt x="721" y="3965"/>
                </a:lnTo>
                <a:lnTo>
                  <a:pt x="667" y="3978"/>
                </a:lnTo>
                <a:lnTo>
                  <a:pt x="642" y="3993"/>
                </a:lnTo>
                <a:lnTo>
                  <a:pt x="614" y="3994"/>
                </a:lnTo>
                <a:lnTo>
                  <a:pt x="616" y="3979"/>
                </a:lnTo>
                <a:lnTo>
                  <a:pt x="632" y="3960"/>
                </a:lnTo>
                <a:lnTo>
                  <a:pt x="675" y="3949"/>
                </a:lnTo>
                <a:lnTo>
                  <a:pt x="661" y="3948"/>
                </a:lnTo>
                <a:lnTo>
                  <a:pt x="629" y="3958"/>
                </a:lnTo>
                <a:lnTo>
                  <a:pt x="617" y="3964"/>
                </a:lnTo>
                <a:lnTo>
                  <a:pt x="600" y="3969"/>
                </a:lnTo>
                <a:lnTo>
                  <a:pt x="530" y="3974"/>
                </a:lnTo>
                <a:lnTo>
                  <a:pt x="533" y="3959"/>
                </a:lnTo>
                <a:lnTo>
                  <a:pt x="533" y="3943"/>
                </a:lnTo>
                <a:lnTo>
                  <a:pt x="551" y="3931"/>
                </a:lnTo>
                <a:lnTo>
                  <a:pt x="582" y="3937"/>
                </a:lnTo>
                <a:lnTo>
                  <a:pt x="570" y="3924"/>
                </a:lnTo>
                <a:lnTo>
                  <a:pt x="542" y="3923"/>
                </a:lnTo>
                <a:lnTo>
                  <a:pt x="530" y="3903"/>
                </a:lnTo>
                <a:lnTo>
                  <a:pt x="516" y="3892"/>
                </a:lnTo>
                <a:lnTo>
                  <a:pt x="540" y="3876"/>
                </a:lnTo>
                <a:lnTo>
                  <a:pt x="557" y="3863"/>
                </a:lnTo>
                <a:lnTo>
                  <a:pt x="576" y="3856"/>
                </a:lnTo>
                <a:lnTo>
                  <a:pt x="590" y="3850"/>
                </a:lnTo>
                <a:lnTo>
                  <a:pt x="601" y="3855"/>
                </a:lnTo>
                <a:lnTo>
                  <a:pt x="610" y="3866"/>
                </a:lnTo>
                <a:lnTo>
                  <a:pt x="625" y="3879"/>
                </a:lnTo>
                <a:lnTo>
                  <a:pt x="629" y="3894"/>
                </a:lnTo>
                <a:lnTo>
                  <a:pt x="641" y="3898"/>
                </a:lnTo>
                <a:lnTo>
                  <a:pt x="653" y="3889"/>
                </a:lnTo>
                <a:lnTo>
                  <a:pt x="664" y="3877"/>
                </a:lnTo>
                <a:lnTo>
                  <a:pt x="675" y="3869"/>
                </a:lnTo>
                <a:lnTo>
                  <a:pt x="697" y="3870"/>
                </a:lnTo>
                <a:lnTo>
                  <a:pt x="691" y="3885"/>
                </a:lnTo>
                <a:lnTo>
                  <a:pt x="675" y="3895"/>
                </a:lnTo>
                <a:lnTo>
                  <a:pt x="708" y="3883"/>
                </a:lnTo>
                <a:lnTo>
                  <a:pt x="730" y="3871"/>
                </a:lnTo>
                <a:lnTo>
                  <a:pt x="757" y="3884"/>
                </a:lnTo>
                <a:lnTo>
                  <a:pt x="762" y="3896"/>
                </a:lnTo>
                <a:lnTo>
                  <a:pt x="766" y="3920"/>
                </a:lnTo>
                <a:lnTo>
                  <a:pt x="768" y="3934"/>
                </a:lnTo>
                <a:lnTo>
                  <a:pt x="778" y="3951"/>
                </a:lnTo>
                <a:lnTo>
                  <a:pt x="796" y="3956"/>
                </a:lnTo>
                <a:lnTo>
                  <a:pt x="823" y="3983"/>
                </a:lnTo>
                <a:lnTo>
                  <a:pt x="836" y="3988"/>
                </a:lnTo>
                <a:lnTo>
                  <a:pt x="847" y="4000"/>
                </a:lnTo>
                <a:lnTo>
                  <a:pt x="848" y="4014"/>
                </a:lnTo>
                <a:lnTo>
                  <a:pt x="853" y="3993"/>
                </a:lnTo>
                <a:lnTo>
                  <a:pt x="831" y="3970"/>
                </a:lnTo>
                <a:lnTo>
                  <a:pt x="816" y="3961"/>
                </a:lnTo>
                <a:lnTo>
                  <a:pt x="806" y="3951"/>
                </a:lnTo>
                <a:lnTo>
                  <a:pt x="790" y="3943"/>
                </a:lnTo>
                <a:lnTo>
                  <a:pt x="777" y="3929"/>
                </a:lnTo>
                <a:lnTo>
                  <a:pt x="774" y="3916"/>
                </a:lnTo>
                <a:lnTo>
                  <a:pt x="780" y="3902"/>
                </a:lnTo>
                <a:lnTo>
                  <a:pt x="773" y="3886"/>
                </a:lnTo>
                <a:lnTo>
                  <a:pt x="760" y="3877"/>
                </a:lnTo>
                <a:lnTo>
                  <a:pt x="742" y="3859"/>
                </a:lnTo>
                <a:lnTo>
                  <a:pt x="725" y="3860"/>
                </a:lnTo>
                <a:lnTo>
                  <a:pt x="729" y="3845"/>
                </a:lnTo>
                <a:lnTo>
                  <a:pt x="740" y="3826"/>
                </a:lnTo>
                <a:lnTo>
                  <a:pt x="752" y="3815"/>
                </a:lnTo>
                <a:lnTo>
                  <a:pt x="770" y="3827"/>
                </a:lnTo>
                <a:lnTo>
                  <a:pt x="769" y="3840"/>
                </a:lnTo>
                <a:lnTo>
                  <a:pt x="777" y="3854"/>
                </a:lnTo>
                <a:lnTo>
                  <a:pt x="792" y="3859"/>
                </a:lnTo>
                <a:lnTo>
                  <a:pt x="799" y="3871"/>
                </a:lnTo>
                <a:lnTo>
                  <a:pt x="804" y="3887"/>
                </a:lnTo>
                <a:lnTo>
                  <a:pt x="809" y="3901"/>
                </a:lnTo>
                <a:lnTo>
                  <a:pt x="807" y="3916"/>
                </a:lnTo>
                <a:lnTo>
                  <a:pt x="839" y="3928"/>
                </a:lnTo>
                <a:lnTo>
                  <a:pt x="832" y="3915"/>
                </a:lnTo>
                <a:lnTo>
                  <a:pt x="856" y="3919"/>
                </a:lnTo>
                <a:lnTo>
                  <a:pt x="866" y="3931"/>
                </a:lnTo>
                <a:lnTo>
                  <a:pt x="879" y="3940"/>
                </a:lnTo>
                <a:lnTo>
                  <a:pt x="866" y="3918"/>
                </a:lnTo>
                <a:lnTo>
                  <a:pt x="846" y="3911"/>
                </a:lnTo>
                <a:lnTo>
                  <a:pt x="827" y="3887"/>
                </a:lnTo>
                <a:lnTo>
                  <a:pt x="871" y="3879"/>
                </a:lnTo>
                <a:lnTo>
                  <a:pt x="858" y="3873"/>
                </a:lnTo>
                <a:lnTo>
                  <a:pt x="847" y="3869"/>
                </a:lnTo>
                <a:lnTo>
                  <a:pt x="860" y="3855"/>
                </a:lnTo>
                <a:lnTo>
                  <a:pt x="841" y="3866"/>
                </a:lnTo>
                <a:lnTo>
                  <a:pt x="821" y="3876"/>
                </a:lnTo>
                <a:lnTo>
                  <a:pt x="830" y="3859"/>
                </a:lnTo>
                <a:lnTo>
                  <a:pt x="804" y="3854"/>
                </a:lnTo>
                <a:lnTo>
                  <a:pt x="788" y="3848"/>
                </a:lnTo>
                <a:lnTo>
                  <a:pt x="789" y="3835"/>
                </a:lnTo>
                <a:lnTo>
                  <a:pt x="784" y="3822"/>
                </a:lnTo>
                <a:lnTo>
                  <a:pt x="788" y="3804"/>
                </a:lnTo>
                <a:lnTo>
                  <a:pt x="796" y="3816"/>
                </a:lnTo>
                <a:lnTo>
                  <a:pt x="800" y="3830"/>
                </a:lnTo>
                <a:lnTo>
                  <a:pt x="805" y="3809"/>
                </a:lnTo>
                <a:lnTo>
                  <a:pt x="791" y="3800"/>
                </a:lnTo>
                <a:lnTo>
                  <a:pt x="853" y="3806"/>
                </a:lnTo>
                <a:lnTo>
                  <a:pt x="872" y="3817"/>
                </a:lnTo>
                <a:lnTo>
                  <a:pt x="859" y="3801"/>
                </a:lnTo>
                <a:lnTo>
                  <a:pt x="860" y="3788"/>
                </a:lnTo>
                <a:lnTo>
                  <a:pt x="933" y="3773"/>
                </a:lnTo>
                <a:lnTo>
                  <a:pt x="874" y="3774"/>
                </a:lnTo>
                <a:lnTo>
                  <a:pt x="864" y="3761"/>
                </a:lnTo>
                <a:lnTo>
                  <a:pt x="851" y="3742"/>
                </a:lnTo>
                <a:lnTo>
                  <a:pt x="848" y="3731"/>
                </a:lnTo>
                <a:lnTo>
                  <a:pt x="886" y="3723"/>
                </a:lnTo>
                <a:lnTo>
                  <a:pt x="899" y="3712"/>
                </a:lnTo>
                <a:lnTo>
                  <a:pt x="883" y="3706"/>
                </a:lnTo>
                <a:lnTo>
                  <a:pt x="874" y="3693"/>
                </a:lnTo>
                <a:lnTo>
                  <a:pt x="881" y="3681"/>
                </a:lnTo>
                <a:lnTo>
                  <a:pt x="900" y="3679"/>
                </a:lnTo>
                <a:lnTo>
                  <a:pt x="911" y="3678"/>
                </a:lnTo>
                <a:lnTo>
                  <a:pt x="922" y="3692"/>
                </a:lnTo>
                <a:lnTo>
                  <a:pt x="931" y="3680"/>
                </a:lnTo>
                <a:lnTo>
                  <a:pt x="947" y="3662"/>
                </a:lnTo>
                <a:lnTo>
                  <a:pt x="968" y="3683"/>
                </a:lnTo>
                <a:lnTo>
                  <a:pt x="972" y="3698"/>
                </a:lnTo>
                <a:lnTo>
                  <a:pt x="966" y="3716"/>
                </a:lnTo>
                <a:lnTo>
                  <a:pt x="964" y="3738"/>
                </a:lnTo>
                <a:lnTo>
                  <a:pt x="974" y="3721"/>
                </a:lnTo>
                <a:lnTo>
                  <a:pt x="998" y="3708"/>
                </a:lnTo>
                <a:lnTo>
                  <a:pt x="1032" y="3700"/>
                </a:lnTo>
                <a:lnTo>
                  <a:pt x="997" y="3700"/>
                </a:lnTo>
                <a:lnTo>
                  <a:pt x="979" y="3690"/>
                </a:lnTo>
                <a:lnTo>
                  <a:pt x="982" y="3676"/>
                </a:lnTo>
                <a:lnTo>
                  <a:pt x="1042" y="3660"/>
                </a:lnTo>
                <a:lnTo>
                  <a:pt x="1018" y="3663"/>
                </a:lnTo>
                <a:lnTo>
                  <a:pt x="1006" y="3657"/>
                </a:lnTo>
                <a:lnTo>
                  <a:pt x="988" y="3665"/>
                </a:lnTo>
                <a:lnTo>
                  <a:pt x="979" y="3644"/>
                </a:lnTo>
                <a:lnTo>
                  <a:pt x="995" y="3642"/>
                </a:lnTo>
                <a:lnTo>
                  <a:pt x="1010" y="3629"/>
                </a:lnTo>
                <a:lnTo>
                  <a:pt x="1021" y="3635"/>
                </a:lnTo>
                <a:lnTo>
                  <a:pt x="1038" y="3622"/>
                </a:lnTo>
                <a:lnTo>
                  <a:pt x="1049" y="3615"/>
                </a:lnTo>
                <a:lnTo>
                  <a:pt x="1057" y="3629"/>
                </a:lnTo>
                <a:lnTo>
                  <a:pt x="1054" y="3613"/>
                </a:lnTo>
                <a:lnTo>
                  <a:pt x="1043" y="3609"/>
                </a:lnTo>
                <a:lnTo>
                  <a:pt x="1054" y="3601"/>
                </a:lnTo>
                <a:lnTo>
                  <a:pt x="1067" y="3597"/>
                </a:lnTo>
                <a:lnTo>
                  <a:pt x="1078" y="3588"/>
                </a:lnTo>
                <a:lnTo>
                  <a:pt x="1089" y="3589"/>
                </a:lnTo>
                <a:lnTo>
                  <a:pt x="1092" y="3604"/>
                </a:lnTo>
                <a:lnTo>
                  <a:pt x="1102" y="3616"/>
                </a:lnTo>
                <a:lnTo>
                  <a:pt x="1107" y="3635"/>
                </a:lnTo>
                <a:lnTo>
                  <a:pt x="1124" y="3658"/>
                </a:lnTo>
                <a:lnTo>
                  <a:pt x="1134" y="3671"/>
                </a:lnTo>
                <a:lnTo>
                  <a:pt x="1132" y="3695"/>
                </a:lnTo>
                <a:lnTo>
                  <a:pt x="1111" y="3724"/>
                </a:lnTo>
                <a:lnTo>
                  <a:pt x="1123" y="3722"/>
                </a:lnTo>
                <a:lnTo>
                  <a:pt x="1140" y="3708"/>
                </a:lnTo>
                <a:lnTo>
                  <a:pt x="1153" y="3714"/>
                </a:lnTo>
                <a:lnTo>
                  <a:pt x="1163" y="3725"/>
                </a:lnTo>
                <a:lnTo>
                  <a:pt x="1186" y="3724"/>
                </a:lnTo>
                <a:lnTo>
                  <a:pt x="1195" y="3750"/>
                </a:lnTo>
                <a:lnTo>
                  <a:pt x="1198" y="3734"/>
                </a:lnTo>
                <a:lnTo>
                  <a:pt x="1192" y="3717"/>
                </a:lnTo>
                <a:lnTo>
                  <a:pt x="1160" y="3709"/>
                </a:lnTo>
                <a:lnTo>
                  <a:pt x="1152" y="3695"/>
                </a:lnTo>
                <a:lnTo>
                  <a:pt x="1160" y="3679"/>
                </a:lnTo>
                <a:lnTo>
                  <a:pt x="1175" y="3669"/>
                </a:lnTo>
                <a:lnTo>
                  <a:pt x="1203" y="3663"/>
                </a:lnTo>
                <a:lnTo>
                  <a:pt x="1214" y="3672"/>
                </a:lnTo>
                <a:lnTo>
                  <a:pt x="1226" y="3669"/>
                </a:lnTo>
                <a:lnTo>
                  <a:pt x="1239" y="3668"/>
                </a:lnTo>
                <a:lnTo>
                  <a:pt x="1252" y="3677"/>
                </a:lnTo>
                <a:lnTo>
                  <a:pt x="1280" y="3669"/>
                </a:lnTo>
                <a:lnTo>
                  <a:pt x="1294" y="3675"/>
                </a:lnTo>
                <a:lnTo>
                  <a:pt x="1310" y="3672"/>
                </a:lnTo>
                <a:lnTo>
                  <a:pt x="1321" y="3670"/>
                </a:lnTo>
                <a:lnTo>
                  <a:pt x="1307" y="3658"/>
                </a:lnTo>
                <a:lnTo>
                  <a:pt x="1294" y="3640"/>
                </a:lnTo>
                <a:lnTo>
                  <a:pt x="1308" y="3626"/>
                </a:lnTo>
                <a:lnTo>
                  <a:pt x="1325" y="3624"/>
                </a:lnTo>
                <a:lnTo>
                  <a:pt x="1325" y="3603"/>
                </a:lnTo>
                <a:lnTo>
                  <a:pt x="1311" y="3604"/>
                </a:lnTo>
                <a:lnTo>
                  <a:pt x="1299" y="3614"/>
                </a:lnTo>
                <a:lnTo>
                  <a:pt x="1287" y="3617"/>
                </a:lnTo>
                <a:lnTo>
                  <a:pt x="1288" y="3598"/>
                </a:lnTo>
                <a:lnTo>
                  <a:pt x="1299" y="3589"/>
                </a:lnTo>
                <a:lnTo>
                  <a:pt x="1310" y="3585"/>
                </a:lnTo>
                <a:lnTo>
                  <a:pt x="1322" y="3567"/>
                </a:lnTo>
                <a:lnTo>
                  <a:pt x="1347" y="3551"/>
                </a:lnTo>
                <a:lnTo>
                  <a:pt x="1364" y="3558"/>
                </a:lnTo>
                <a:lnTo>
                  <a:pt x="1380" y="3544"/>
                </a:lnTo>
                <a:lnTo>
                  <a:pt x="1387" y="3530"/>
                </a:lnTo>
                <a:lnTo>
                  <a:pt x="1405" y="3522"/>
                </a:lnTo>
                <a:lnTo>
                  <a:pt x="1426" y="3521"/>
                </a:lnTo>
                <a:lnTo>
                  <a:pt x="1427" y="3506"/>
                </a:lnTo>
                <a:lnTo>
                  <a:pt x="1420" y="3493"/>
                </a:lnTo>
                <a:lnTo>
                  <a:pt x="1408" y="3494"/>
                </a:lnTo>
                <a:lnTo>
                  <a:pt x="1398" y="3488"/>
                </a:lnTo>
                <a:lnTo>
                  <a:pt x="1361" y="3495"/>
                </a:lnTo>
                <a:lnTo>
                  <a:pt x="1357" y="3477"/>
                </a:lnTo>
                <a:lnTo>
                  <a:pt x="1373" y="3468"/>
                </a:lnTo>
                <a:lnTo>
                  <a:pt x="1382" y="3452"/>
                </a:lnTo>
                <a:lnTo>
                  <a:pt x="1396" y="3443"/>
                </a:lnTo>
                <a:lnTo>
                  <a:pt x="1423" y="3435"/>
                </a:lnTo>
                <a:lnTo>
                  <a:pt x="1432" y="3424"/>
                </a:lnTo>
                <a:lnTo>
                  <a:pt x="1409" y="3416"/>
                </a:lnTo>
                <a:lnTo>
                  <a:pt x="1389" y="3413"/>
                </a:lnTo>
                <a:lnTo>
                  <a:pt x="1386" y="3399"/>
                </a:lnTo>
                <a:lnTo>
                  <a:pt x="1404" y="3382"/>
                </a:lnTo>
                <a:lnTo>
                  <a:pt x="1381" y="3397"/>
                </a:lnTo>
                <a:lnTo>
                  <a:pt x="1377" y="3417"/>
                </a:lnTo>
                <a:lnTo>
                  <a:pt x="1331" y="3452"/>
                </a:lnTo>
                <a:lnTo>
                  <a:pt x="1321" y="3463"/>
                </a:lnTo>
                <a:lnTo>
                  <a:pt x="1314" y="3474"/>
                </a:lnTo>
                <a:lnTo>
                  <a:pt x="1284" y="3487"/>
                </a:lnTo>
                <a:lnTo>
                  <a:pt x="1270" y="3502"/>
                </a:lnTo>
                <a:lnTo>
                  <a:pt x="1294" y="3495"/>
                </a:lnTo>
                <a:lnTo>
                  <a:pt x="1319" y="3475"/>
                </a:lnTo>
                <a:lnTo>
                  <a:pt x="1339" y="3482"/>
                </a:lnTo>
                <a:lnTo>
                  <a:pt x="1350" y="3489"/>
                </a:lnTo>
                <a:lnTo>
                  <a:pt x="1350" y="3502"/>
                </a:lnTo>
                <a:lnTo>
                  <a:pt x="1336" y="3527"/>
                </a:lnTo>
                <a:lnTo>
                  <a:pt x="1322" y="3547"/>
                </a:lnTo>
                <a:lnTo>
                  <a:pt x="1303" y="3551"/>
                </a:lnTo>
                <a:lnTo>
                  <a:pt x="1289" y="3565"/>
                </a:lnTo>
                <a:lnTo>
                  <a:pt x="1276" y="3566"/>
                </a:lnTo>
                <a:lnTo>
                  <a:pt x="1264" y="3587"/>
                </a:lnTo>
                <a:lnTo>
                  <a:pt x="1248" y="3596"/>
                </a:lnTo>
                <a:lnTo>
                  <a:pt x="1226" y="3614"/>
                </a:lnTo>
                <a:lnTo>
                  <a:pt x="1207" y="3622"/>
                </a:lnTo>
                <a:lnTo>
                  <a:pt x="1191" y="3622"/>
                </a:lnTo>
                <a:lnTo>
                  <a:pt x="1177" y="3633"/>
                </a:lnTo>
                <a:lnTo>
                  <a:pt x="1159" y="3646"/>
                </a:lnTo>
                <a:lnTo>
                  <a:pt x="1144" y="3649"/>
                </a:lnTo>
                <a:lnTo>
                  <a:pt x="1127" y="3642"/>
                </a:lnTo>
                <a:lnTo>
                  <a:pt x="1125" y="3625"/>
                </a:lnTo>
                <a:lnTo>
                  <a:pt x="1124" y="3611"/>
                </a:lnTo>
                <a:lnTo>
                  <a:pt x="1106" y="3593"/>
                </a:lnTo>
                <a:lnTo>
                  <a:pt x="1108" y="3580"/>
                </a:lnTo>
                <a:lnTo>
                  <a:pt x="1104" y="3565"/>
                </a:lnTo>
                <a:lnTo>
                  <a:pt x="1129" y="3555"/>
                </a:lnTo>
                <a:lnTo>
                  <a:pt x="1144" y="3551"/>
                </a:lnTo>
                <a:lnTo>
                  <a:pt x="1163" y="3532"/>
                </a:lnTo>
                <a:lnTo>
                  <a:pt x="1150" y="3541"/>
                </a:lnTo>
                <a:lnTo>
                  <a:pt x="1149" y="3525"/>
                </a:lnTo>
                <a:lnTo>
                  <a:pt x="1135" y="3532"/>
                </a:lnTo>
                <a:lnTo>
                  <a:pt x="1116" y="3548"/>
                </a:lnTo>
                <a:lnTo>
                  <a:pt x="1101" y="3551"/>
                </a:lnTo>
                <a:lnTo>
                  <a:pt x="1075" y="3562"/>
                </a:lnTo>
                <a:lnTo>
                  <a:pt x="1063" y="3573"/>
                </a:lnTo>
                <a:lnTo>
                  <a:pt x="1059" y="3558"/>
                </a:lnTo>
                <a:lnTo>
                  <a:pt x="1089" y="3534"/>
                </a:lnTo>
                <a:lnTo>
                  <a:pt x="1100" y="3532"/>
                </a:lnTo>
                <a:lnTo>
                  <a:pt x="1062" y="3535"/>
                </a:lnTo>
                <a:lnTo>
                  <a:pt x="1078" y="3509"/>
                </a:lnTo>
                <a:lnTo>
                  <a:pt x="1111" y="3491"/>
                </a:lnTo>
                <a:lnTo>
                  <a:pt x="1123" y="3473"/>
                </a:lnTo>
                <a:lnTo>
                  <a:pt x="1157" y="3466"/>
                </a:lnTo>
                <a:lnTo>
                  <a:pt x="1177" y="3459"/>
                </a:lnTo>
                <a:lnTo>
                  <a:pt x="1175" y="3446"/>
                </a:lnTo>
                <a:lnTo>
                  <a:pt x="1163" y="3452"/>
                </a:lnTo>
                <a:lnTo>
                  <a:pt x="1150" y="3459"/>
                </a:lnTo>
                <a:lnTo>
                  <a:pt x="1133" y="3466"/>
                </a:lnTo>
                <a:lnTo>
                  <a:pt x="1161" y="3445"/>
                </a:lnTo>
                <a:lnTo>
                  <a:pt x="1142" y="3445"/>
                </a:lnTo>
                <a:lnTo>
                  <a:pt x="1131" y="3448"/>
                </a:lnTo>
                <a:lnTo>
                  <a:pt x="1138" y="3438"/>
                </a:lnTo>
                <a:lnTo>
                  <a:pt x="1142" y="3419"/>
                </a:lnTo>
                <a:lnTo>
                  <a:pt x="1149" y="3403"/>
                </a:lnTo>
                <a:lnTo>
                  <a:pt x="1143" y="3389"/>
                </a:lnTo>
                <a:lnTo>
                  <a:pt x="1160" y="3386"/>
                </a:lnTo>
                <a:lnTo>
                  <a:pt x="1181" y="3386"/>
                </a:lnTo>
                <a:lnTo>
                  <a:pt x="1165" y="3379"/>
                </a:lnTo>
                <a:lnTo>
                  <a:pt x="1173" y="3369"/>
                </a:lnTo>
                <a:lnTo>
                  <a:pt x="1178" y="3348"/>
                </a:lnTo>
                <a:lnTo>
                  <a:pt x="1201" y="3339"/>
                </a:lnTo>
                <a:lnTo>
                  <a:pt x="1214" y="3350"/>
                </a:lnTo>
                <a:lnTo>
                  <a:pt x="1206" y="3333"/>
                </a:lnTo>
                <a:lnTo>
                  <a:pt x="1191" y="3329"/>
                </a:lnTo>
                <a:lnTo>
                  <a:pt x="1208" y="3316"/>
                </a:lnTo>
                <a:lnTo>
                  <a:pt x="1220" y="3314"/>
                </a:lnTo>
                <a:lnTo>
                  <a:pt x="1235" y="3300"/>
                </a:lnTo>
                <a:lnTo>
                  <a:pt x="1230" y="3286"/>
                </a:lnTo>
                <a:lnTo>
                  <a:pt x="1238" y="3274"/>
                </a:lnTo>
                <a:lnTo>
                  <a:pt x="1251" y="3286"/>
                </a:lnTo>
                <a:lnTo>
                  <a:pt x="1241" y="3271"/>
                </a:lnTo>
                <a:lnTo>
                  <a:pt x="1258" y="3279"/>
                </a:lnTo>
                <a:lnTo>
                  <a:pt x="1253" y="3259"/>
                </a:lnTo>
                <a:lnTo>
                  <a:pt x="1233" y="3253"/>
                </a:lnTo>
                <a:lnTo>
                  <a:pt x="1241" y="3241"/>
                </a:lnTo>
                <a:lnTo>
                  <a:pt x="1258" y="3254"/>
                </a:lnTo>
                <a:lnTo>
                  <a:pt x="1256" y="3241"/>
                </a:lnTo>
                <a:lnTo>
                  <a:pt x="1282" y="3247"/>
                </a:lnTo>
                <a:lnTo>
                  <a:pt x="1300" y="3268"/>
                </a:lnTo>
                <a:lnTo>
                  <a:pt x="1297" y="3254"/>
                </a:lnTo>
                <a:lnTo>
                  <a:pt x="1296" y="3240"/>
                </a:lnTo>
                <a:lnTo>
                  <a:pt x="1274" y="3238"/>
                </a:lnTo>
                <a:lnTo>
                  <a:pt x="1276" y="3226"/>
                </a:lnTo>
                <a:lnTo>
                  <a:pt x="1295" y="3220"/>
                </a:lnTo>
                <a:lnTo>
                  <a:pt x="1310" y="3215"/>
                </a:lnTo>
                <a:lnTo>
                  <a:pt x="1324" y="3218"/>
                </a:lnTo>
                <a:lnTo>
                  <a:pt x="1321" y="3205"/>
                </a:lnTo>
                <a:lnTo>
                  <a:pt x="1325" y="3194"/>
                </a:lnTo>
                <a:lnTo>
                  <a:pt x="1320" y="3179"/>
                </a:lnTo>
                <a:lnTo>
                  <a:pt x="1325" y="3166"/>
                </a:lnTo>
                <a:lnTo>
                  <a:pt x="1344" y="3176"/>
                </a:lnTo>
                <a:lnTo>
                  <a:pt x="1346" y="3190"/>
                </a:lnTo>
                <a:lnTo>
                  <a:pt x="1354" y="3201"/>
                </a:lnTo>
                <a:lnTo>
                  <a:pt x="1367" y="3215"/>
                </a:lnTo>
                <a:lnTo>
                  <a:pt x="1366" y="3233"/>
                </a:lnTo>
                <a:lnTo>
                  <a:pt x="1382" y="3231"/>
                </a:lnTo>
                <a:lnTo>
                  <a:pt x="1400" y="3240"/>
                </a:lnTo>
                <a:lnTo>
                  <a:pt x="1396" y="3254"/>
                </a:lnTo>
                <a:lnTo>
                  <a:pt x="1387" y="3268"/>
                </a:lnTo>
                <a:lnTo>
                  <a:pt x="1379" y="3287"/>
                </a:lnTo>
                <a:lnTo>
                  <a:pt x="1393" y="3266"/>
                </a:lnTo>
                <a:lnTo>
                  <a:pt x="1407" y="3254"/>
                </a:lnTo>
                <a:lnTo>
                  <a:pt x="1410" y="3233"/>
                </a:lnTo>
                <a:lnTo>
                  <a:pt x="1426" y="3230"/>
                </a:lnTo>
                <a:lnTo>
                  <a:pt x="1452" y="3222"/>
                </a:lnTo>
                <a:lnTo>
                  <a:pt x="1418" y="3224"/>
                </a:lnTo>
                <a:lnTo>
                  <a:pt x="1421" y="3211"/>
                </a:lnTo>
                <a:lnTo>
                  <a:pt x="1434" y="3201"/>
                </a:lnTo>
                <a:lnTo>
                  <a:pt x="1431" y="3187"/>
                </a:lnTo>
                <a:lnTo>
                  <a:pt x="1443" y="3184"/>
                </a:lnTo>
                <a:lnTo>
                  <a:pt x="1459" y="3178"/>
                </a:lnTo>
                <a:lnTo>
                  <a:pt x="1477" y="3170"/>
                </a:lnTo>
                <a:lnTo>
                  <a:pt x="1460" y="3167"/>
                </a:lnTo>
                <a:lnTo>
                  <a:pt x="1453" y="3154"/>
                </a:lnTo>
                <a:lnTo>
                  <a:pt x="1439" y="3164"/>
                </a:lnTo>
                <a:lnTo>
                  <a:pt x="1439" y="3179"/>
                </a:lnTo>
                <a:lnTo>
                  <a:pt x="1428" y="3171"/>
                </a:lnTo>
                <a:lnTo>
                  <a:pt x="1420" y="3156"/>
                </a:lnTo>
                <a:lnTo>
                  <a:pt x="1414" y="3143"/>
                </a:lnTo>
                <a:lnTo>
                  <a:pt x="1408" y="3128"/>
                </a:lnTo>
                <a:lnTo>
                  <a:pt x="1413" y="3116"/>
                </a:lnTo>
                <a:lnTo>
                  <a:pt x="1424" y="3113"/>
                </a:lnTo>
                <a:lnTo>
                  <a:pt x="1433" y="3102"/>
                </a:lnTo>
                <a:lnTo>
                  <a:pt x="1444" y="3106"/>
                </a:lnTo>
                <a:lnTo>
                  <a:pt x="1437" y="3092"/>
                </a:lnTo>
                <a:lnTo>
                  <a:pt x="1481" y="3084"/>
                </a:lnTo>
                <a:lnTo>
                  <a:pt x="1459" y="3068"/>
                </a:lnTo>
                <a:lnTo>
                  <a:pt x="1481" y="3061"/>
                </a:lnTo>
                <a:lnTo>
                  <a:pt x="1467" y="3059"/>
                </a:lnTo>
                <a:lnTo>
                  <a:pt x="1454" y="3059"/>
                </a:lnTo>
                <a:lnTo>
                  <a:pt x="1466" y="3052"/>
                </a:lnTo>
                <a:lnTo>
                  <a:pt x="1472" y="3040"/>
                </a:lnTo>
                <a:lnTo>
                  <a:pt x="1485" y="3035"/>
                </a:lnTo>
                <a:lnTo>
                  <a:pt x="1504" y="3021"/>
                </a:lnTo>
                <a:lnTo>
                  <a:pt x="1518" y="3019"/>
                </a:lnTo>
                <a:lnTo>
                  <a:pt x="1528" y="3007"/>
                </a:lnTo>
                <a:lnTo>
                  <a:pt x="1562" y="3014"/>
                </a:lnTo>
                <a:lnTo>
                  <a:pt x="1546" y="3001"/>
                </a:lnTo>
                <a:lnTo>
                  <a:pt x="1529" y="3000"/>
                </a:lnTo>
                <a:lnTo>
                  <a:pt x="1502" y="3011"/>
                </a:lnTo>
                <a:lnTo>
                  <a:pt x="1470" y="3037"/>
                </a:lnTo>
                <a:lnTo>
                  <a:pt x="1448" y="3047"/>
                </a:lnTo>
                <a:lnTo>
                  <a:pt x="1435" y="3069"/>
                </a:lnTo>
                <a:lnTo>
                  <a:pt x="1417" y="3085"/>
                </a:lnTo>
                <a:lnTo>
                  <a:pt x="1409" y="3096"/>
                </a:lnTo>
                <a:lnTo>
                  <a:pt x="1382" y="3107"/>
                </a:lnTo>
                <a:lnTo>
                  <a:pt x="1399" y="3093"/>
                </a:lnTo>
                <a:lnTo>
                  <a:pt x="1412" y="3074"/>
                </a:lnTo>
                <a:lnTo>
                  <a:pt x="1398" y="3077"/>
                </a:lnTo>
                <a:lnTo>
                  <a:pt x="1380" y="3071"/>
                </a:lnTo>
                <a:lnTo>
                  <a:pt x="1431" y="3050"/>
                </a:lnTo>
                <a:lnTo>
                  <a:pt x="1456" y="3037"/>
                </a:lnTo>
                <a:lnTo>
                  <a:pt x="1445" y="3038"/>
                </a:lnTo>
                <a:lnTo>
                  <a:pt x="1379" y="3054"/>
                </a:lnTo>
                <a:lnTo>
                  <a:pt x="1407" y="3025"/>
                </a:lnTo>
                <a:lnTo>
                  <a:pt x="1428" y="3035"/>
                </a:lnTo>
                <a:lnTo>
                  <a:pt x="1443" y="3026"/>
                </a:lnTo>
                <a:lnTo>
                  <a:pt x="1421" y="3021"/>
                </a:lnTo>
                <a:lnTo>
                  <a:pt x="1436" y="3011"/>
                </a:lnTo>
                <a:lnTo>
                  <a:pt x="1448" y="3014"/>
                </a:lnTo>
                <a:lnTo>
                  <a:pt x="1465" y="3008"/>
                </a:lnTo>
                <a:lnTo>
                  <a:pt x="1475" y="3002"/>
                </a:lnTo>
                <a:lnTo>
                  <a:pt x="1483" y="2982"/>
                </a:lnTo>
                <a:lnTo>
                  <a:pt x="1494" y="2971"/>
                </a:lnTo>
                <a:lnTo>
                  <a:pt x="1507" y="2961"/>
                </a:lnTo>
                <a:lnTo>
                  <a:pt x="1520" y="2964"/>
                </a:lnTo>
                <a:lnTo>
                  <a:pt x="1537" y="2968"/>
                </a:lnTo>
                <a:lnTo>
                  <a:pt x="1551" y="2983"/>
                </a:lnTo>
                <a:lnTo>
                  <a:pt x="1552" y="2968"/>
                </a:lnTo>
                <a:lnTo>
                  <a:pt x="1570" y="2961"/>
                </a:lnTo>
                <a:lnTo>
                  <a:pt x="1580" y="2950"/>
                </a:lnTo>
                <a:lnTo>
                  <a:pt x="1599" y="2949"/>
                </a:lnTo>
                <a:lnTo>
                  <a:pt x="1608" y="2936"/>
                </a:lnTo>
                <a:lnTo>
                  <a:pt x="1630" y="2929"/>
                </a:lnTo>
                <a:lnTo>
                  <a:pt x="1639" y="2917"/>
                </a:lnTo>
                <a:lnTo>
                  <a:pt x="1649" y="2904"/>
                </a:lnTo>
                <a:lnTo>
                  <a:pt x="1659" y="2891"/>
                </a:lnTo>
                <a:lnTo>
                  <a:pt x="1665" y="2878"/>
                </a:lnTo>
                <a:lnTo>
                  <a:pt x="1686" y="2846"/>
                </a:lnTo>
                <a:lnTo>
                  <a:pt x="1673" y="2854"/>
                </a:lnTo>
                <a:lnTo>
                  <a:pt x="1640" y="2899"/>
                </a:lnTo>
                <a:lnTo>
                  <a:pt x="1622" y="2912"/>
                </a:lnTo>
                <a:lnTo>
                  <a:pt x="1596" y="2925"/>
                </a:lnTo>
                <a:lnTo>
                  <a:pt x="1587" y="2909"/>
                </a:lnTo>
                <a:lnTo>
                  <a:pt x="1603" y="2906"/>
                </a:lnTo>
                <a:lnTo>
                  <a:pt x="1597" y="2893"/>
                </a:lnTo>
                <a:lnTo>
                  <a:pt x="1586" y="2890"/>
                </a:lnTo>
                <a:lnTo>
                  <a:pt x="1595" y="2878"/>
                </a:lnTo>
                <a:lnTo>
                  <a:pt x="1612" y="2876"/>
                </a:lnTo>
                <a:lnTo>
                  <a:pt x="1640" y="2876"/>
                </a:lnTo>
                <a:lnTo>
                  <a:pt x="1624" y="2871"/>
                </a:lnTo>
                <a:lnTo>
                  <a:pt x="1610" y="2869"/>
                </a:lnTo>
                <a:lnTo>
                  <a:pt x="1595" y="2866"/>
                </a:lnTo>
                <a:lnTo>
                  <a:pt x="1579" y="2869"/>
                </a:lnTo>
                <a:lnTo>
                  <a:pt x="1570" y="2880"/>
                </a:lnTo>
                <a:lnTo>
                  <a:pt x="1577" y="2855"/>
                </a:lnTo>
                <a:lnTo>
                  <a:pt x="1591" y="2851"/>
                </a:lnTo>
                <a:lnTo>
                  <a:pt x="1602" y="2839"/>
                </a:lnTo>
                <a:lnTo>
                  <a:pt x="1590" y="2845"/>
                </a:lnTo>
                <a:lnTo>
                  <a:pt x="1604" y="2824"/>
                </a:lnTo>
                <a:lnTo>
                  <a:pt x="1625" y="2830"/>
                </a:lnTo>
                <a:lnTo>
                  <a:pt x="1642" y="2841"/>
                </a:lnTo>
                <a:lnTo>
                  <a:pt x="1629" y="2829"/>
                </a:lnTo>
                <a:lnTo>
                  <a:pt x="1615" y="2826"/>
                </a:lnTo>
                <a:lnTo>
                  <a:pt x="1610" y="2809"/>
                </a:lnTo>
                <a:lnTo>
                  <a:pt x="1602" y="2797"/>
                </a:lnTo>
                <a:lnTo>
                  <a:pt x="1617" y="2793"/>
                </a:lnTo>
                <a:lnTo>
                  <a:pt x="1629" y="2801"/>
                </a:lnTo>
                <a:lnTo>
                  <a:pt x="1639" y="2819"/>
                </a:lnTo>
                <a:lnTo>
                  <a:pt x="1631" y="2803"/>
                </a:lnTo>
                <a:lnTo>
                  <a:pt x="1632" y="2788"/>
                </a:lnTo>
                <a:lnTo>
                  <a:pt x="1656" y="2783"/>
                </a:lnTo>
                <a:lnTo>
                  <a:pt x="1624" y="2784"/>
                </a:lnTo>
                <a:lnTo>
                  <a:pt x="1622" y="2772"/>
                </a:lnTo>
                <a:lnTo>
                  <a:pt x="1616" y="2759"/>
                </a:lnTo>
                <a:lnTo>
                  <a:pt x="1617" y="2745"/>
                </a:lnTo>
                <a:lnTo>
                  <a:pt x="1615" y="2727"/>
                </a:lnTo>
                <a:lnTo>
                  <a:pt x="1609" y="2752"/>
                </a:lnTo>
                <a:lnTo>
                  <a:pt x="1597" y="2758"/>
                </a:lnTo>
                <a:lnTo>
                  <a:pt x="1604" y="2746"/>
                </a:lnTo>
                <a:lnTo>
                  <a:pt x="1608" y="2731"/>
                </a:lnTo>
                <a:lnTo>
                  <a:pt x="1597" y="2752"/>
                </a:lnTo>
                <a:lnTo>
                  <a:pt x="1585" y="2752"/>
                </a:lnTo>
                <a:lnTo>
                  <a:pt x="1584" y="2736"/>
                </a:lnTo>
                <a:lnTo>
                  <a:pt x="1575" y="2712"/>
                </a:lnTo>
                <a:lnTo>
                  <a:pt x="1582" y="2693"/>
                </a:lnTo>
                <a:lnTo>
                  <a:pt x="1587" y="2681"/>
                </a:lnTo>
                <a:lnTo>
                  <a:pt x="1604" y="2665"/>
                </a:lnTo>
                <a:lnTo>
                  <a:pt x="1616" y="2684"/>
                </a:lnTo>
                <a:lnTo>
                  <a:pt x="1621" y="2701"/>
                </a:lnTo>
                <a:lnTo>
                  <a:pt x="1637" y="2703"/>
                </a:lnTo>
                <a:lnTo>
                  <a:pt x="1654" y="2705"/>
                </a:lnTo>
                <a:lnTo>
                  <a:pt x="1637" y="2696"/>
                </a:lnTo>
                <a:lnTo>
                  <a:pt x="1629" y="2684"/>
                </a:lnTo>
                <a:lnTo>
                  <a:pt x="1615" y="2667"/>
                </a:lnTo>
                <a:lnTo>
                  <a:pt x="1611" y="2651"/>
                </a:lnTo>
                <a:lnTo>
                  <a:pt x="1627" y="2632"/>
                </a:lnTo>
                <a:lnTo>
                  <a:pt x="1628" y="2621"/>
                </a:lnTo>
                <a:lnTo>
                  <a:pt x="1621" y="2610"/>
                </a:lnTo>
                <a:lnTo>
                  <a:pt x="1623" y="2596"/>
                </a:lnTo>
                <a:lnTo>
                  <a:pt x="1629" y="2580"/>
                </a:lnTo>
                <a:lnTo>
                  <a:pt x="1647" y="2563"/>
                </a:lnTo>
                <a:lnTo>
                  <a:pt x="1658" y="2561"/>
                </a:lnTo>
                <a:lnTo>
                  <a:pt x="1671" y="2567"/>
                </a:lnTo>
                <a:lnTo>
                  <a:pt x="1680" y="2579"/>
                </a:lnTo>
                <a:lnTo>
                  <a:pt x="1697" y="2587"/>
                </a:lnTo>
                <a:lnTo>
                  <a:pt x="1717" y="2610"/>
                </a:lnTo>
                <a:lnTo>
                  <a:pt x="1714" y="2592"/>
                </a:lnTo>
                <a:lnTo>
                  <a:pt x="1711" y="2578"/>
                </a:lnTo>
                <a:lnTo>
                  <a:pt x="1695" y="2568"/>
                </a:lnTo>
                <a:lnTo>
                  <a:pt x="1682" y="2564"/>
                </a:lnTo>
                <a:lnTo>
                  <a:pt x="1678" y="2542"/>
                </a:lnTo>
                <a:lnTo>
                  <a:pt x="1679" y="2523"/>
                </a:lnTo>
                <a:lnTo>
                  <a:pt x="1633" y="2529"/>
                </a:lnTo>
                <a:lnTo>
                  <a:pt x="1638" y="2502"/>
                </a:lnTo>
                <a:lnTo>
                  <a:pt x="1658" y="2488"/>
                </a:lnTo>
                <a:lnTo>
                  <a:pt x="1690" y="2480"/>
                </a:lnTo>
                <a:lnTo>
                  <a:pt x="1710" y="2471"/>
                </a:lnTo>
                <a:lnTo>
                  <a:pt x="1722" y="2463"/>
                </a:lnTo>
                <a:lnTo>
                  <a:pt x="1736" y="2448"/>
                </a:lnTo>
                <a:lnTo>
                  <a:pt x="1775" y="2437"/>
                </a:lnTo>
                <a:lnTo>
                  <a:pt x="1775" y="2456"/>
                </a:lnTo>
                <a:lnTo>
                  <a:pt x="1785" y="2460"/>
                </a:lnTo>
                <a:lnTo>
                  <a:pt x="1779" y="2475"/>
                </a:lnTo>
                <a:lnTo>
                  <a:pt x="1778" y="2489"/>
                </a:lnTo>
                <a:lnTo>
                  <a:pt x="1792" y="2474"/>
                </a:lnTo>
                <a:lnTo>
                  <a:pt x="1809" y="2471"/>
                </a:lnTo>
                <a:lnTo>
                  <a:pt x="1829" y="2475"/>
                </a:lnTo>
                <a:lnTo>
                  <a:pt x="1821" y="2462"/>
                </a:lnTo>
                <a:lnTo>
                  <a:pt x="1807" y="2465"/>
                </a:lnTo>
                <a:lnTo>
                  <a:pt x="1790" y="2460"/>
                </a:lnTo>
                <a:lnTo>
                  <a:pt x="1795" y="2444"/>
                </a:lnTo>
                <a:lnTo>
                  <a:pt x="1815" y="2434"/>
                </a:lnTo>
                <a:lnTo>
                  <a:pt x="1817" y="2452"/>
                </a:lnTo>
                <a:lnTo>
                  <a:pt x="1830" y="2442"/>
                </a:lnTo>
                <a:lnTo>
                  <a:pt x="1854" y="2434"/>
                </a:lnTo>
                <a:lnTo>
                  <a:pt x="1859" y="2419"/>
                </a:lnTo>
                <a:lnTo>
                  <a:pt x="1877" y="2404"/>
                </a:lnTo>
                <a:lnTo>
                  <a:pt x="1881" y="2390"/>
                </a:lnTo>
                <a:lnTo>
                  <a:pt x="1865" y="2399"/>
                </a:lnTo>
                <a:lnTo>
                  <a:pt x="1850" y="2405"/>
                </a:lnTo>
                <a:lnTo>
                  <a:pt x="1842" y="2420"/>
                </a:lnTo>
                <a:lnTo>
                  <a:pt x="1823" y="2418"/>
                </a:lnTo>
                <a:lnTo>
                  <a:pt x="1809" y="2425"/>
                </a:lnTo>
                <a:lnTo>
                  <a:pt x="1791" y="2436"/>
                </a:lnTo>
                <a:lnTo>
                  <a:pt x="1790" y="2421"/>
                </a:lnTo>
                <a:lnTo>
                  <a:pt x="1769" y="2429"/>
                </a:lnTo>
                <a:lnTo>
                  <a:pt x="1753" y="2437"/>
                </a:lnTo>
                <a:lnTo>
                  <a:pt x="1739" y="2436"/>
                </a:lnTo>
                <a:lnTo>
                  <a:pt x="1718" y="2455"/>
                </a:lnTo>
                <a:lnTo>
                  <a:pt x="1693" y="2469"/>
                </a:lnTo>
                <a:lnTo>
                  <a:pt x="1697" y="2449"/>
                </a:lnTo>
                <a:lnTo>
                  <a:pt x="1704" y="2437"/>
                </a:lnTo>
                <a:lnTo>
                  <a:pt x="1736" y="2413"/>
                </a:lnTo>
                <a:lnTo>
                  <a:pt x="1767" y="2411"/>
                </a:lnTo>
                <a:lnTo>
                  <a:pt x="1750" y="2405"/>
                </a:lnTo>
                <a:lnTo>
                  <a:pt x="1752" y="2393"/>
                </a:lnTo>
                <a:lnTo>
                  <a:pt x="1739" y="2388"/>
                </a:lnTo>
                <a:lnTo>
                  <a:pt x="1739" y="2400"/>
                </a:lnTo>
                <a:lnTo>
                  <a:pt x="1719" y="2415"/>
                </a:lnTo>
                <a:lnTo>
                  <a:pt x="1707" y="2413"/>
                </a:lnTo>
                <a:lnTo>
                  <a:pt x="1696" y="2407"/>
                </a:lnTo>
                <a:lnTo>
                  <a:pt x="1685" y="2406"/>
                </a:lnTo>
                <a:lnTo>
                  <a:pt x="1678" y="2391"/>
                </a:lnTo>
                <a:lnTo>
                  <a:pt x="1702" y="2377"/>
                </a:lnTo>
                <a:lnTo>
                  <a:pt x="1706" y="2363"/>
                </a:lnTo>
                <a:lnTo>
                  <a:pt x="1693" y="2347"/>
                </a:lnTo>
                <a:lnTo>
                  <a:pt x="1704" y="2344"/>
                </a:lnTo>
                <a:lnTo>
                  <a:pt x="1686" y="2327"/>
                </a:lnTo>
                <a:lnTo>
                  <a:pt x="1669" y="2319"/>
                </a:lnTo>
                <a:lnTo>
                  <a:pt x="1692" y="2309"/>
                </a:lnTo>
                <a:lnTo>
                  <a:pt x="1707" y="2317"/>
                </a:lnTo>
                <a:lnTo>
                  <a:pt x="1714" y="2331"/>
                </a:lnTo>
                <a:lnTo>
                  <a:pt x="1715" y="2344"/>
                </a:lnTo>
                <a:lnTo>
                  <a:pt x="1739" y="2345"/>
                </a:lnTo>
                <a:lnTo>
                  <a:pt x="1726" y="2343"/>
                </a:lnTo>
                <a:lnTo>
                  <a:pt x="1725" y="2327"/>
                </a:lnTo>
                <a:lnTo>
                  <a:pt x="1732" y="2309"/>
                </a:lnTo>
                <a:lnTo>
                  <a:pt x="1752" y="2307"/>
                </a:lnTo>
                <a:lnTo>
                  <a:pt x="1775" y="2311"/>
                </a:lnTo>
                <a:lnTo>
                  <a:pt x="1793" y="2316"/>
                </a:lnTo>
                <a:lnTo>
                  <a:pt x="1758" y="2300"/>
                </a:lnTo>
                <a:lnTo>
                  <a:pt x="1762" y="2287"/>
                </a:lnTo>
                <a:lnTo>
                  <a:pt x="1777" y="2277"/>
                </a:lnTo>
                <a:lnTo>
                  <a:pt x="1761" y="2278"/>
                </a:lnTo>
                <a:lnTo>
                  <a:pt x="1748" y="2297"/>
                </a:lnTo>
                <a:lnTo>
                  <a:pt x="1732" y="2301"/>
                </a:lnTo>
                <a:lnTo>
                  <a:pt x="1722" y="2305"/>
                </a:lnTo>
                <a:lnTo>
                  <a:pt x="1710" y="2302"/>
                </a:lnTo>
                <a:lnTo>
                  <a:pt x="1716" y="2284"/>
                </a:lnTo>
                <a:lnTo>
                  <a:pt x="1730" y="2271"/>
                </a:lnTo>
                <a:lnTo>
                  <a:pt x="1716" y="2268"/>
                </a:lnTo>
                <a:lnTo>
                  <a:pt x="1701" y="2261"/>
                </a:lnTo>
                <a:lnTo>
                  <a:pt x="1717" y="2258"/>
                </a:lnTo>
                <a:lnTo>
                  <a:pt x="1733" y="2262"/>
                </a:lnTo>
                <a:lnTo>
                  <a:pt x="1746" y="2255"/>
                </a:lnTo>
                <a:lnTo>
                  <a:pt x="1764" y="2263"/>
                </a:lnTo>
                <a:lnTo>
                  <a:pt x="1755" y="2248"/>
                </a:lnTo>
                <a:lnTo>
                  <a:pt x="1718" y="2238"/>
                </a:lnTo>
                <a:lnTo>
                  <a:pt x="1757" y="2231"/>
                </a:lnTo>
                <a:lnTo>
                  <a:pt x="1792" y="2239"/>
                </a:lnTo>
                <a:lnTo>
                  <a:pt x="1810" y="2229"/>
                </a:lnTo>
                <a:lnTo>
                  <a:pt x="1826" y="2218"/>
                </a:lnTo>
                <a:lnTo>
                  <a:pt x="1795" y="2220"/>
                </a:lnTo>
                <a:lnTo>
                  <a:pt x="1778" y="2230"/>
                </a:lnTo>
                <a:lnTo>
                  <a:pt x="1766" y="2226"/>
                </a:lnTo>
                <a:lnTo>
                  <a:pt x="1768" y="2213"/>
                </a:lnTo>
                <a:lnTo>
                  <a:pt x="1795" y="2213"/>
                </a:lnTo>
                <a:lnTo>
                  <a:pt x="1768" y="2203"/>
                </a:lnTo>
                <a:lnTo>
                  <a:pt x="1775" y="2188"/>
                </a:lnTo>
                <a:lnTo>
                  <a:pt x="1789" y="2189"/>
                </a:lnTo>
                <a:lnTo>
                  <a:pt x="1803" y="2194"/>
                </a:lnTo>
                <a:lnTo>
                  <a:pt x="1842" y="2193"/>
                </a:lnTo>
                <a:lnTo>
                  <a:pt x="1808" y="2186"/>
                </a:lnTo>
                <a:lnTo>
                  <a:pt x="1790" y="2178"/>
                </a:lnTo>
                <a:lnTo>
                  <a:pt x="1786" y="2165"/>
                </a:lnTo>
                <a:lnTo>
                  <a:pt x="1776" y="2149"/>
                </a:lnTo>
                <a:lnTo>
                  <a:pt x="1761" y="2150"/>
                </a:lnTo>
                <a:lnTo>
                  <a:pt x="1764" y="2135"/>
                </a:lnTo>
                <a:lnTo>
                  <a:pt x="1795" y="2132"/>
                </a:lnTo>
                <a:lnTo>
                  <a:pt x="1810" y="2119"/>
                </a:lnTo>
                <a:lnTo>
                  <a:pt x="1827" y="2105"/>
                </a:lnTo>
                <a:lnTo>
                  <a:pt x="1828" y="2117"/>
                </a:lnTo>
                <a:lnTo>
                  <a:pt x="1828" y="2137"/>
                </a:lnTo>
                <a:lnTo>
                  <a:pt x="1835" y="2123"/>
                </a:lnTo>
                <a:lnTo>
                  <a:pt x="1845" y="2104"/>
                </a:lnTo>
                <a:lnTo>
                  <a:pt x="1841" y="2088"/>
                </a:lnTo>
                <a:lnTo>
                  <a:pt x="1846" y="2075"/>
                </a:lnTo>
                <a:lnTo>
                  <a:pt x="1852" y="2087"/>
                </a:lnTo>
                <a:lnTo>
                  <a:pt x="1856" y="2105"/>
                </a:lnTo>
                <a:lnTo>
                  <a:pt x="1871" y="2110"/>
                </a:lnTo>
                <a:lnTo>
                  <a:pt x="1884" y="2088"/>
                </a:lnTo>
                <a:lnTo>
                  <a:pt x="1883" y="2073"/>
                </a:lnTo>
                <a:lnTo>
                  <a:pt x="1908" y="2070"/>
                </a:lnTo>
                <a:lnTo>
                  <a:pt x="1928" y="2075"/>
                </a:lnTo>
                <a:lnTo>
                  <a:pt x="1933" y="2088"/>
                </a:lnTo>
                <a:lnTo>
                  <a:pt x="1939" y="2077"/>
                </a:lnTo>
                <a:lnTo>
                  <a:pt x="1922" y="2069"/>
                </a:lnTo>
                <a:lnTo>
                  <a:pt x="1901" y="2064"/>
                </a:lnTo>
                <a:lnTo>
                  <a:pt x="1885" y="2066"/>
                </a:lnTo>
                <a:lnTo>
                  <a:pt x="1889" y="2049"/>
                </a:lnTo>
                <a:lnTo>
                  <a:pt x="1890" y="2034"/>
                </a:lnTo>
                <a:lnTo>
                  <a:pt x="1911" y="2025"/>
                </a:lnTo>
                <a:lnTo>
                  <a:pt x="1905" y="2041"/>
                </a:lnTo>
                <a:lnTo>
                  <a:pt x="1950" y="2025"/>
                </a:lnTo>
                <a:lnTo>
                  <a:pt x="1961" y="2040"/>
                </a:lnTo>
                <a:lnTo>
                  <a:pt x="1960" y="2026"/>
                </a:lnTo>
                <a:lnTo>
                  <a:pt x="1944" y="2018"/>
                </a:lnTo>
                <a:lnTo>
                  <a:pt x="1921" y="2018"/>
                </a:lnTo>
                <a:lnTo>
                  <a:pt x="1940" y="2010"/>
                </a:lnTo>
                <a:lnTo>
                  <a:pt x="1959" y="2006"/>
                </a:lnTo>
                <a:lnTo>
                  <a:pt x="1983" y="2002"/>
                </a:lnTo>
                <a:lnTo>
                  <a:pt x="2000" y="1998"/>
                </a:lnTo>
                <a:lnTo>
                  <a:pt x="1991" y="2017"/>
                </a:lnTo>
                <a:lnTo>
                  <a:pt x="1988" y="2031"/>
                </a:lnTo>
                <a:lnTo>
                  <a:pt x="2006" y="2048"/>
                </a:lnTo>
                <a:lnTo>
                  <a:pt x="2004" y="2035"/>
                </a:lnTo>
                <a:lnTo>
                  <a:pt x="2004" y="2005"/>
                </a:lnTo>
                <a:lnTo>
                  <a:pt x="2016" y="1997"/>
                </a:lnTo>
                <a:lnTo>
                  <a:pt x="2041" y="2004"/>
                </a:lnTo>
                <a:lnTo>
                  <a:pt x="2053" y="2012"/>
                </a:lnTo>
                <a:lnTo>
                  <a:pt x="2066" y="2014"/>
                </a:lnTo>
                <a:lnTo>
                  <a:pt x="2072" y="2043"/>
                </a:lnTo>
                <a:lnTo>
                  <a:pt x="2083" y="2052"/>
                </a:lnTo>
                <a:lnTo>
                  <a:pt x="2095" y="2053"/>
                </a:lnTo>
                <a:lnTo>
                  <a:pt x="2082" y="2034"/>
                </a:lnTo>
                <a:lnTo>
                  <a:pt x="2088" y="2018"/>
                </a:lnTo>
                <a:lnTo>
                  <a:pt x="2073" y="2004"/>
                </a:lnTo>
                <a:lnTo>
                  <a:pt x="2082" y="1992"/>
                </a:lnTo>
                <a:lnTo>
                  <a:pt x="2128" y="2006"/>
                </a:lnTo>
                <a:lnTo>
                  <a:pt x="2122" y="1992"/>
                </a:lnTo>
                <a:lnTo>
                  <a:pt x="2107" y="1995"/>
                </a:lnTo>
                <a:lnTo>
                  <a:pt x="2072" y="1983"/>
                </a:lnTo>
                <a:lnTo>
                  <a:pt x="2057" y="1995"/>
                </a:lnTo>
                <a:lnTo>
                  <a:pt x="2048" y="1981"/>
                </a:lnTo>
                <a:lnTo>
                  <a:pt x="2013" y="1982"/>
                </a:lnTo>
                <a:lnTo>
                  <a:pt x="2028" y="1953"/>
                </a:lnTo>
                <a:lnTo>
                  <a:pt x="2010" y="1961"/>
                </a:lnTo>
                <a:lnTo>
                  <a:pt x="1986" y="1972"/>
                </a:lnTo>
                <a:lnTo>
                  <a:pt x="1962" y="1976"/>
                </a:lnTo>
                <a:lnTo>
                  <a:pt x="1948" y="2000"/>
                </a:lnTo>
                <a:lnTo>
                  <a:pt x="1948" y="1978"/>
                </a:lnTo>
                <a:lnTo>
                  <a:pt x="1937" y="1981"/>
                </a:lnTo>
                <a:lnTo>
                  <a:pt x="1901" y="1990"/>
                </a:lnTo>
                <a:lnTo>
                  <a:pt x="1887" y="1993"/>
                </a:lnTo>
                <a:lnTo>
                  <a:pt x="1898" y="1985"/>
                </a:lnTo>
                <a:lnTo>
                  <a:pt x="1906" y="1968"/>
                </a:lnTo>
                <a:lnTo>
                  <a:pt x="1913" y="1956"/>
                </a:lnTo>
                <a:lnTo>
                  <a:pt x="1930" y="1932"/>
                </a:lnTo>
                <a:lnTo>
                  <a:pt x="1931" y="1919"/>
                </a:lnTo>
                <a:lnTo>
                  <a:pt x="1952" y="1911"/>
                </a:lnTo>
                <a:lnTo>
                  <a:pt x="1962" y="1925"/>
                </a:lnTo>
                <a:lnTo>
                  <a:pt x="1981" y="1912"/>
                </a:lnTo>
                <a:lnTo>
                  <a:pt x="1993" y="1907"/>
                </a:lnTo>
                <a:lnTo>
                  <a:pt x="2004" y="1896"/>
                </a:lnTo>
                <a:lnTo>
                  <a:pt x="1985" y="1900"/>
                </a:lnTo>
                <a:lnTo>
                  <a:pt x="1965" y="1899"/>
                </a:lnTo>
                <a:lnTo>
                  <a:pt x="1950" y="1882"/>
                </a:lnTo>
                <a:lnTo>
                  <a:pt x="1958" y="1865"/>
                </a:lnTo>
                <a:lnTo>
                  <a:pt x="1989" y="1843"/>
                </a:lnTo>
                <a:lnTo>
                  <a:pt x="2001" y="1839"/>
                </a:lnTo>
                <a:lnTo>
                  <a:pt x="2019" y="1856"/>
                </a:lnTo>
                <a:lnTo>
                  <a:pt x="2001" y="1851"/>
                </a:lnTo>
                <a:lnTo>
                  <a:pt x="1999" y="1865"/>
                </a:lnTo>
                <a:lnTo>
                  <a:pt x="1995" y="1879"/>
                </a:lnTo>
                <a:lnTo>
                  <a:pt x="1974" y="1881"/>
                </a:lnTo>
                <a:lnTo>
                  <a:pt x="1992" y="1889"/>
                </a:lnTo>
                <a:lnTo>
                  <a:pt x="2007" y="1874"/>
                </a:lnTo>
                <a:lnTo>
                  <a:pt x="2022" y="1862"/>
                </a:lnTo>
                <a:lnTo>
                  <a:pt x="2029" y="1873"/>
                </a:lnTo>
                <a:lnTo>
                  <a:pt x="2021" y="1895"/>
                </a:lnTo>
                <a:lnTo>
                  <a:pt x="2033" y="1886"/>
                </a:lnTo>
                <a:lnTo>
                  <a:pt x="2057" y="1874"/>
                </a:lnTo>
                <a:lnTo>
                  <a:pt x="2075" y="1884"/>
                </a:lnTo>
                <a:lnTo>
                  <a:pt x="2079" y="1896"/>
                </a:lnTo>
                <a:lnTo>
                  <a:pt x="2089" y="1919"/>
                </a:lnTo>
                <a:lnTo>
                  <a:pt x="2093" y="1932"/>
                </a:lnTo>
                <a:lnTo>
                  <a:pt x="2103" y="1946"/>
                </a:lnTo>
                <a:lnTo>
                  <a:pt x="2104" y="1961"/>
                </a:lnTo>
                <a:lnTo>
                  <a:pt x="2120" y="1949"/>
                </a:lnTo>
                <a:lnTo>
                  <a:pt x="2108" y="1942"/>
                </a:lnTo>
                <a:lnTo>
                  <a:pt x="2103" y="1927"/>
                </a:lnTo>
                <a:lnTo>
                  <a:pt x="2096" y="1911"/>
                </a:lnTo>
                <a:lnTo>
                  <a:pt x="2083" y="1899"/>
                </a:lnTo>
                <a:lnTo>
                  <a:pt x="2091" y="1887"/>
                </a:lnTo>
                <a:lnTo>
                  <a:pt x="2094" y="1861"/>
                </a:lnTo>
                <a:lnTo>
                  <a:pt x="2125" y="1841"/>
                </a:lnTo>
                <a:lnTo>
                  <a:pt x="2143" y="1836"/>
                </a:lnTo>
                <a:lnTo>
                  <a:pt x="2104" y="1842"/>
                </a:lnTo>
                <a:lnTo>
                  <a:pt x="2087" y="1859"/>
                </a:lnTo>
                <a:lnTo>
                  <a:pt x="2038" y="1860"/>
                </a:lnTo>
                <a:lnTo>
                  <a:pt x="2035" y="1836"/>
                </a:lnTo>
                <a:lnTo>
                  <a:pt x="2054" y="1832"/>
                </a:lnTo>
                <a:lnTo>
                  <a:pt x="2069" y="1834"/>
                </a:lnTo>
                <a:lnTo>
                  <a:pt x="2061" y="1822"/>
                </a:lnTo>
                <a:lnTo>
                  <a:pt x="2045" y="1821"/>
                </a:lnTo>
                <a:lnTo>
                  <a:pt x="2027" y="1822"/>
                </a:lnTo>
                <a:lnTo>
                  <a:pt x="2043" y="1788"/>
                </a:lnTo>
                <a:lnTo>
                  <a:pt x="2036" y="1774"/>
                </a:lnTo>
                <a:lnTo>
                  <a:pt x="2048" y="1777"/>
                </a:lnTo>
                <a:lnTo>
                  <a:pt x="2079" y="1791"/>
                </a:lnTo>
                <a:lnTo>
                  <a:pt x="2098" y="1787"/>
                </a:lnTo>
                <a:lnTo>
                  <a:pt x="2085" y="1777"/>
                </a:lnTo>
                <a:lnTo>
                  <a:pt x="2068" y="1781"/>
                </a:lnTo>
                <a:lnTo>
                  <a:pt x="2053" y="1766"/>
                </a:lnTo>
                <a:lnTo>
                  <a:pt x="2085" y="1758"/>
                </a:lnTo>
                <a:lnTo>
                  <a:pt x="2096" y="1763"/>
                </a:lnTo>
                <a:lnTo>
                  <a:pt x="2121" y="1785"/>
                </a:lnTo>
                <a:lnTo>
                  <a:pt x="2096" y="1751"/>
                </a:lnTo>
                <a:lnTo>
                  <a:pt x="2096" y="1740"/>
                </a:lnTo>
                <a:lnTo>
                  <a:pt x="2086" y="1745"/>
                </a:lnTo>
                <a:lnTo>
                  <a:pt x="2052" y="1740"/>
                </a:lnTo>
                <a:lnTo>
                  <a:pt x="2057" y="1723"/>
                </a:lnTo>
                <a:lnTo>
                  <a:pt x="2053" y="1712"/>
                </a:lnTo>
                <a:lnTo>
                  <a:pt x="2050" y="1727"/>
                </a:lnTo>
                <a:lnTo>
                  <a:pt x="2045" y="1714"/>
                </a:lnTo>
                <a:lnTo>
                  <a:pt x="2046" y="1732"/>
                </a:lnTo>
                <a:lnTo>
                  <a:pt x="2036" y="1750"/>
                </a:lnTo>
                <a:lnTo>
                  <a:pt x="2029" y="1761"/>
                </a:lnTo>
                <a:lnTo>
                  <a:pt x="2016" y="1778"/>
                </a:lnTo>
                <a:lnTo>
                  <a:pt x="1994" y="1796"/>
                </a:lnTo>
                <a:lnTo>
                  <a:pt x="1980" y="1803"/>
                </a:lnTo>
                <a:lnTo>
                  <a:pt x="1961" y="1814"/>
                </a:lnTo>
                <a:lnTo>
                  <a:pt x="1947" y="1812"/>
                </a:lnTo>
                <a:lnTo>
                  <a:pt x="1966" y="1788"/>
                </a:lnTo>
                <a:lnTo>
                  <a:pt x="1949" y="1783"/>
                </a:lnTo>
                <a:lnTo>
                  <a:pt x="1965" y="1775"/>
                </a:lnTo>
                <a:lnTo>
                  <a:pt x="2004" y="1767"/>
                </a:lnTo>
                <a:lnTo>
                  <a:pt x="1994" y="1766"/>
                </a:lnTo>
                <a:lnTo>
                  <a:pt x="1983" y="1757"/>
                </a:lnTo>
                <a:lnTo>
                  <a:pt x="1963" y="1756"/>
                </a:lnTo>
                <a:lnTo>
                  <a:pt x="1948" y="1753"/>
                </a:lnTo>
                <a:lnTo>
                  <a:pt x="1944" y="1739"/>
                </a:lnTo>
                <a:lnTo>
                  <a:pt x="1961" y="1735"/>
                </a:lnTo>
                <a:lnTo>
                  <a:pt x="1975" y="1727"/>
                </a:lnTo>
                <a:lnTo>
                  <a:pt x="1992" y="1726"/>
                </a:lnTo>
                <a:lnTo>
                  <a:pt x="1956" y="1726"/>
                </a:lnTo>
                <a:lnTo>
                  <a:pt x="1963" y="1712"/>
                </a:lnTo>
                <a:lnTo>
                  <a:pt x="1980" y="1702"/>
                </a:lnTo>
                <a:lnTo>
                  <a:pt x="1994" y="1704"/>
                </a:lnTo>
                <a:lnTo>
                  <a:pt x="2012" y="1703"/>
                </a:lnTo>
                <a:lnTo>
                  <a:pt x="2014" y="1720"/>
                </a:lnTo>
                <a:lnTo>
                  <a:pt x="2030" y="1700"/>
                </a:lnTo>
                <a:lnTo>
                  <a:pt x="2059" y="1686"/>
                </a:lnTo>
                <a:lnTo>
                  <a:pt x="2066" y="1698"/>
                </a:lnTo>
                <a:lnTo>
                  <a:pt x="2067" y="1712"/>
                </a:lnTo>
                <a:lnTo>
                  <a:pt x="2069" y="1698"/>
                </a:lnTo>
                <a:lnTo>
                  <a:pt x="2103" y="1667"/>
                </a:lnTo>
                <a:lnTo>
                  <a:pt x="2117" y="1677"/>
                </a:lnTo>
                <a:lnTo>
                  <a:pt x="2121" y="1689"/>
                </a:lnTo>
                <a:lnTo>
                  <a:pt x="2124" y="1677"/>
                </a:lnTo>
                <a:lnTo>
                  <a:pt x="2132" y="1663"/>
                </a:lnTo>
                <a:lnTo>
                  <a:pt x="2136" y="1645"/>
                </a:lnTo>
                <a:lnTo>
                  <a:pt x="2152" y="1638"/>
                </a:lnTo>
                <a:lnTo>
                  <a:pt x="2125" y="1635"/>
                </a:lnTo>
                <a:lnTo>
                  <a:pt x="2121" y="1620"/>
                </a:lnTo>
                <a:lnTo>
                  <a:pt x="2111" y="1623"/>
                </a:lnTo>
                <a:lnTo>
                  <a:pt x="2075" y="1632"/>
                </a:lnTo>
                <a:lnTo>
                  <a:pt x="2066" y="1617"/>
                </a:lnTo>
                <a:lnTo>
                  <a:pt x="2039" y="1642"/>
                </a:lnTo>
                <a:lnTo>
                  <a:pt x="2036" y="1654"/>
                </a:lnTo>
                <a:lnTo>
                  <a:pt x="2023" y="1632"/>
                </a:lnTo>
                <a:lnTo>
                  <a:pt x="2039" y="1606"/>
                </a:lnTo>
                <a:lnTo>
                  <a:pt x="2055" y="1592"/>
                </a:lnTo>
                <a:lnTo>
                  <a:pt x="2058" y="1609"/>
                </a:lnTo>
                <a:lnTo>
                  <a:pt x="2068" y="1600"/>
                </a:lnTo>
                <a:lnTo>
                  <a:pt x="2075" y="1590"/>
                </a:lnTo>
                <a:lnTo>
                  <a:pt x="2075" y="1577"/>
                </a:lnTo>
                <a:lnTo>
                  <a:pt x="2089" y="1584"/>
                </a:lnTo>
                <a:lnTo>
                  <a:pt x="2093" y="1598"/>
                </a:lnTo>
                <a:lnTo>
                  <a:pt x="2090" y="1610"/>
                </a:lnTo>
                <a:lnTo>
                  <a:pt x="2079" y="1606"/>
                </a:lnTo>
                <a:lnTo>
                  <a:pt x="2077" y="1619"/>
                </a:lnTo>
                <a:lnTo>
                  <a:pt x="2095" y="1616"/>
                </a:lnTo>
                <a:lnTo>
                  <a:pt x="2109" y="1606"/>
                </a:lnTo>
                <a:lnTo>
                  <a:pt x="2121" y="1587"/>
                </a:lnTo>
                <a:lnTo>
                  <a:pt x="2114" y="1571"/>
                </a:lnTo>
                <a:lnTo>
                  <a:pt x="2125" y="1555"/>
                </a:lnTo>
                <a:lnTo>
                  <a:pt x="2124" y="1540"/>
                </a:lnTo>
                <a:lnTo>
                  <a:pt x="2134" y="1535"/>
                </a:lnTo>
                <a:lnTo>
                  <a:pt x="2141" y="1550"/>
                </a:lnTo>
                <a:lnTo>
                  <a:pt x="2141" y="1564"/>
                </a:lnTo>
                <a:lnTo>
                  <a:pt x="2153" y="1580"/>
                </a:lnTo>
                <a:lnTo>
                  <a:pt x="2149" y="1593"/>
                </a:lnTo>
                <a:lnTo>
                  <a:pt x="2153" y="1610"/>
                </a:lnTo>
                <a:lnTo>
                  <a:pt x="2149" y="1624"/>
                </a:lnTo>
                <a:lnTo>
                  <a:pt x="2168" y="1641"/>
                </a:lnTo>
                <a:lnTo>
                  <a:pt x="2178" y="1658"/>
                </a:lnTo>
                <a:lnTo>
                  <a:pt x="2181" y="1678"/>
                </a:lnTo>
                <a:lnTo>
                  <a:pt x="2194" y="1692"/>
                </a:lnTo>
                <a:lnTo>
                  <a:pt x="2223" y="1720"/>
                </a:lnTo>
                <a:lnTo>
                  <a:pt x="2223" y="1709"/>
                </a:lnTo>
                <a:lnTo>
                  <a:pt x="2199" y="1693"/>
                </a:lnTo>
                <a:lnTo>
                  <a:pt x="2191" y="1671"/>
                </a:lnTo>
                <a:lnTo>
                  <a:pt x="2188" y="1654"/>
                </a:lnTo>
                <a:lnTo>
                  <a:pt x="2182" y="1642"/>
                </a:lnTo>
                <a:lnTo>
                  <a:pt x="2213" y="1672"/>
                </a:lnTo>
                <a:lnTo>
                  <a:pt x="2211" y="1656"/>
                </a:lnTo>
                <a:lnTo>
                  <a:pt x="2198" y="1641"/>
                </a:lnTo>
                <a:lnTo>
                  <a:pt x="2213" y="1648"/>
                </a:lnTo>
                <a:lnTo>
                  <a:pt x="2234" y="1652"/>
                </a:lnTo>
                <a:lnTo>
                  <a:pt x="2223" y="1649"/>
                </a:lnTo>
                <a:lnTo>
                  <a:pt x="2220" y="1637"/>
                </a:lnTo>
                <a:lnTo>
                  <a:pt x="2201" y="1624"/>
                </a:lnTo>
                <a:lnTo>
                  <a:pt x="2204" y="1612"/>
                </a:lnTo>
                <a:lnTo>
                  <a:pt x="2214" y="1596"/>
                </a:lnTo>
                <a:lnTo>
                  <a:pt x="2230" y="1606"/>
                </a:lnTo>
                <a:lnTo>
                  <a:pt x="2249" y="1611"/>
                </a:lnTo>
                <a:lnTo>
                  <a:pt x="2234" y="1598"/>
                </a:lnTo>
                <a:lnTo>
                  <a:pt x="2224" y="1587"/>
                </a:lnTo>
                <a:lnTo>
                  <a:pt x="2210" y="1586"/>
                </a:lnTo>
                <a:lnTo>
                  <a:pt x="2195" y="1603"/>
                </a:lnTo>
                <a:lnTo>
                  <a:pt x="2178" y="1587"/>
                </a:lnTo>
                <a:lnTo>
                  <a:pt x="2195" y="1575"/>
                </a:lnTo>
                <a:lnTo>
                  <a:pt x="2210" y="1570"/>
                </a:lnTo>
                <a:lnTo>
                  <a:pt x="2203" y="1559"/>
                </a:lnTo>
                <a:lnTo>
                  <a:pt x="2224" y="1564"/>
                </a:lnTo>
                <a:lnTo>
                  <a:pt x="2212" y="1550"/>
                </a:lnTo>
                <a:lnTo>
                  <a:pt x="2206" y="1537"/>
                </a:lnTo>
                <a:lnTo>
                  <a:pt x="2162" y="1553"/>
                </a:lnTo>
                <a:lnTo>
                  <a:pt x="2167" y="1542"/>
                </a:lnTo>
                <a:lnTo>
                  <a:pt x="2189" y="1539"/>
                </a:lnTo>
                <a:lnTo>
                  <a:pt x="2163" y="1529"/>
                </a:lnTo>
                <a:lnTo>
                  <a:pt x="2150" y="1523"/>
                </a:lnTo>
                <a:lnTo>
                  <a:pt x="2153" y="1505"/>
                </a:lnTo>
                <a:lnTo>
                  <a:pt x="2170" y="1507"/>
                </a:lnTo>
                <a:lnTo>
                  <a:pt x="2185" y="1517"/>
                </a:lnTo>
                <a:lnTo>
                  <a:pt x="2214" y="1525"/>
                </a:lnTo>
                <a:lnTo>
                  <a:pt x="2226" y="1550"/>
                </a:lnTo>
                <a:lnTo>
                  <a:pt x="2258" y="1571"/>
                </a:lnTo>
                <a:lnTo>
                  <a:pt x="2269" y="1574"/>
                </a:lnTo>
                <a:lnTo>
                  <a:pt x="2259" y="1564"/>
                </a:lnTo>
                <a:lnTo>
                  <a:pt x="2239" y="1546"/>
                </a:lnTo>
                <a:lnTo>
                  <a:pt x="2229" y="1531"/>
                </a:lnTo>
                <a:lnTo>
                  <a:pt x="2224" y="1515"/>
                </a:lnTo>
                <a:lnTo>
                  <a:pt x="2197" y="1507"/>
                </a:lnTo>
                <a:lnTo>
                  <a:pt x="2180" y="1496"/>
                </a:lnTo>
                <a:lnTo>
                  <a:pt x="2163" y="1488"/>
                </a:lnTo>
                <a:lnTo>
                  <a:pt x="2185" y="1477"/>
                </a:lnTo>
                <a:lnTo>
                  <a:pt x="2238" y="1457"/>
                </a:lnTo>
                <a:lnTo>
                  <a:pt x="2257" y="1467"/>
                </a:lnTo>
                <a:lnTo>
                  <a:pt x="2270" y="1478"/>
                </a:lnTo>
                <a:lnTo>
                  <a:pt x="2263" y="1490"/>
                </a:lnTo>
                <a:lnTo>
                  <a:pt x="2290" y="1479"/>
                </a:lnTo>
                <a:lnTo>
                  <a:pt x="2310" y="1464"/>
                </a:lnTo>
                <a:lnTo>
                  <a:pt x="2319" y="1477"/>
                </a:lnTo>
                <a:lnTo>
                  <a:pt x="2324" y="1491"/>
                </a:lnTo>
                <a:lnTo>
                  <a:pt x="2349" y="1511"/>
                </a:lnTo>
                <a:lnTo>
                  <a:pt x="2348" y="1525"/>
                </a:lnTo>
                <a:lnTo>
                  <a:pt x="2352" y="1539"/>
                </a:lnTo>
                <a:lnTo>
                  <a:pt x="2355" y="1524"/>
                </a:lnTo>
                <a:lnTo>
                  <a:pt x="2365" y="1518"/>
                </a:lnTo>
                <a:lnTo>
                  <a:pt x="2358" y="1505"/>
                </a:lnTo>
                <a:lnTo>
                  <a:pt x="2337" y="1489"/>
                </a:lnTo>
                <a:lnTo>
                  <a:pt x="2327" y="1477"/>
                </a:lnTo>
                <a:lnTo>
                  <a:pt x="2323" y="1463"/>
                </a:lnTo>
                <a:lnTo>
                  <a:pt x="2341" y="1445"/>
                </a:lnTo>
                <a:lnTo>
                  <a:pt x="2370" y="1461"/>
                </a:lnTo>
                <a:lnTo>
                  <a:pt x="2384" y="1462"/>
                </a:lnTo>
                <a:lnTo>
                  <a:pt x="2347" y="1443"/>
                </a:lnTo>
                <a:lnTo>
                  <a:pt x="2374" y="1433"/>
                </a:lnTo>
                <a:lnTo>
                  <a:pt x="2403" y="1437"/>
                </a:lnTo>
                <a:lnTo>
                  <a:pt x="2422" y="1447"/>
                </a:lnTo>
                <a:lnTo>
                  <a:pt x="2385" y="1422"/>
                </a:lnTo>
                <a:lnTo>
                  <a:pt x="2362" y="1426"/>
                </a:lnTo>
                <a:lnTo>
                  <a:pt x="2370" y="1394"/>
                </a:lnTo>
                <a:lnTo>
                  <a:pt x="2360" y="1394"/>
                </a:lnTo>
                <a:lnTo>
                  <a:pt x="2342" y="1404"/>
                </a:lnTo>
                <a:lnTo>
                  <a:pt x="2327" y="1426"/>
                </a:lnTo>
                <a:lnTo>
                  <a:pt x="2294" y="1439"/>
                </a:lnTo>
                <a:lnTo>
                  <a:pt x="2298" y="1428"/>
                </a:lnTo>
                <a:lnTo>
                  <a:pt x="2295" y="1415"/>
                </a:lnTo>
                <a:lnTo>
                  <a:pt x="2280" y="1407"/>
                </a:lnTo>
                <a:lnTo>
                  <a:pt x="2268" y="1424"/>
                </a:lnTo>
                <a:lnTo>
                  <a:pt x="2261" y="1436"/>
                </a:lnTo>
                <a:lnTo>
                  <a:pt x="2243" y="1436"/>
                </a:lnTo>
                <a:lnTo>
                  <a:pt x="2232" y="1444"/>
                </a:lnTo>
                <a:lnTo>
                  <a:pt x="2210" y="1445"/>
                </a:lnTo>
                <a:lnTo>
                  <a:pt x="2203" y="1431"/>
                </a:lnTo>
                <a:lnTo>
                  <a:pt x="2196" y="1419"/>
                </a:lnTo>
                <a:lnTo>
                  <a:pt x="2207" y="1400"/>
                </a:lnTo>
                <a:lnTo>
                  <a:pt x="2217" y="1405"/>
                </a:lnTo>
                <a:lnTo>
                  <a:pt x="2215" y="1393"/>
                </a:lnTo>
                <a:lnTo>
                  <a:pt x="2208" y="1379"/>
                </a:lnTo>
                <a:lnTo>
                  <a:pt x="2212" y="1362"/>
                </a:lnTo>
                <a:lnTo>
                  <a:pt x="2227" y="1351"/>
                </a:lnTo>
                <a:lnTo>
                  <a:pt x="2244" y="1336"/>
                </a:lnTo>
                <a:lnTo>
                  <a:pt x="2262" y="1329"/>
                </a:lnTo>
                <a:lnTo>
                  <a:pt x="2277" y="1327"/>
                </a:lnTo>
                <a:lnTo>
                  <a:pt x="2288" y="1339"/>
                </a:lnTo>
                <a:lnTo>
                  <a:pt x="2298" y="1352"/>
                </a:lnTo>
                <a:lnTo>
                  <a:pt x="2294" y="1338"/>
                </a:lnTo>
                <a:lnTo>
                  <a:pt x="2291" y="1324"/>
                </a:lnTo>
                <a:lnTo>
                  <a:pt x="2305" y="1316"/>
                </a:lnTo>
                <a:lnTo>
                  <a:pt x="2323" y="1316"/>
                </a:lnTo>
                <a:lnTo>
                  <a:pt x="2339" y="1324"/>
                </a:lnTo>
                <a:lnTo>
                  <a:pt x="2354" y="1331"/>
                </a:lnTo>
                <a:lnTo>
                  <a:pt x="2367" y="1326"/>
                </a:lnTo>
                <a:lnTo>
                  <a:pt x="2353" y="1320"/>
                </a:lnTo>
                <a:lnTo>
                  <a:pt x="2336" y="1299"/>
                </a:lnTo>
                <a:lnTo>
                  <a:pt x="2318" y="1304"/>
                </a:lnTo>
                <a:lnTo>
                  <a:pt x="2323" y="1281"/>
                </a:lnTo>
                <a:lnTo>
                  <a:pt x="2341" y="1267"/>
                </a:lnTo>
                <a:lnTo>
                  <a:pt x="2359" y="1277"/>
                </a:lnTo>
                <a:lnTo>
                  <a:pt x="2385" y="1278"/>
                </a:lnTo>
                <a:lnTo>
                  <a:pt x="2397" y="1290"/>
                </a:lnTo>
                <a:lnTo>
                  <a:pt x="2395" y="1277"/>
                </a:lnTo>
                <a:lnTo>
                  <a:pt x="2372" y="1272"/>
                </a:lnTo>
                <a:lnTo>
                  <a:pt x="2341" y="1260"/>
                </a:lnTo>
                <a:lnTo>
                  <a:pt x="2353" y="1252"/>
                </a:lnTo>
                <a:lnTo>
                  <a:pt x="2362" y="1240"/>
                </a:lnTo>
                <a:lnTo>
                  <a:pt x="2376" y="1229"/>
                </a:lnTo>
                <a:lnTo>
                  <a:pt x="2387" y="1237"/>
                </a:lnTo>
                <a:lnTo>
                  <a:pt x="2376" y="1221"/>
                </a:lnTo>
                <a:lnTo>
                  <a:pt x="2346" y="1222"/>
                </a:lnTo>
                <a:lnTo>
                  <a:pt x="2337" y="1210"/>
                </a:lnTo>
                <a:lnTo>
                  <a:pt x="2344" y="1192"/>
                </a:lnTo>
                <a:lnTo>
                  <a:pt x="2346" y="1172"/>
                </a:lnTo>
                <a:lnTo>
                  <a:pt x="2351" y="1159"/>
                </a:lnTo>
                <a:lnTo>
                  <a:pt x="2357" y="1133"/>
                </a:lnTo>
                <a:lnTo>
                  <a:pt x="2390" y="1128"/>
                </a:lnTo>
                <a:lnTo>
                  <a:pt x="2402" y="1115"/>
                </a:lnTo>
                <a:lnTo>
                  <a:pt x="2432" y="1108"/>
                </a:lnTo>
                <a:lnTo>
                  <a:pt x="2420" y="1103"/>
                </a:lnTo>
                <a:lnTo>
                  <a:pt x="2418" y="1091"/>
                </a:lnTo>
                <a:lnTo>
                  <a:pt x="2421" y="1077"/>
                </a:lnTo>
                <a:lnTo>
                  <a:pt x="2407" y="1079"/>
                </a:lnTo>
                <a:lnTo>
                  <a:pt x="2401" y="1055"/>
                </a:lnTo>
                <a:lnTo>
                  <a:pt x="2406" y="1040"/>
                </a:lnTo>
                <a:lnTo>
                  <a:pt x="2417" y="1016"/>
                </a:lnTo>
                <a:lnTo>
                  <a:pt x="2422" y="998"/>
                </a:lnTo>
                <a:lnTo>
                  <a:pt x="2418" y="985"/>
                </a:lnTo>
                <a:lnTo>
                  <a:pt x="2421" y="972"/>
                </a:lnTo>
                <a:lnTo>
                  <a:pt x="2436" y="962"/>
                </a:lnTo>
                <a:lnTo>
                  <a:pt x="2452" y="984"/>
                </a:lnTo>
                <a:lnTo>
                  <a:pt x="2452" y="1001"/>
                </a:lnTo>
                <a:lnTo>
                  <a:pt x="2464" y="999"/>
                </a:lnTo>
                <a:lnTo>
                  <a:pt x="2477" y="1023"/>
                </a:lnTo>
                <a:lnTo>
                  <a:pt x="2478" y="1036"/>
                </a:lnTo>
                <a:lnTo>
                  <a:pt x="2482" y="1049"/>
                </a:lnTo>
                <a:lnTo>
                  <a:pt x="2481" y="1062"/>
                </a:lnTo>
                <a:lnTo>
                  <a:pt x="2485" y="1048"/>
                </a:lnTo>
                <a:lnTo>
                  <a:pt x="2482" y="1026"/>
                </a:lnTo>
                <a:lnTo>
                  <a:pt x="2482" y="1012"/>
                </a:lnTo>
                <a:lnTo>
                  <a:pt x="2492" y="1030"/>
                </a:lnTo>
                <a:lnTo>
                  <a:pt x="2503" y="1041"/>
                </a:lnTo>
                <a:lnTo>
                  <a:pt x="2514" y="1024"/>
                </a:lnTo>
                <a:lnTo>
                  <a:pt x="2527" y="1022"/>
                </a:lnTo>
                <a:lnTo>
                  <a:pt x="2546" y="1032"/>
                </a:lnTo>
                <a:lnTo>
                  <a:pt x="2558" y="1035"/>
                </a:lnTo>
                <a:lnTo>
                  <a:pt x="2547" y="1018"/>
                </a:lnTo>
                <a:lnTo>
                  <a:pt x="2500" y="1005"/>
                </a:lnTo>
                <a:lnTo>
                  <a:pt x="2485" y="985"/>
                </a:lnTo>
                <a:lnTo>
                  <a:pt x="2475" y="977"/>
                </a:lnTo>
                <a:lnTo>
                  <a:pt x="2463" y="965"/>
                </a:lnTo>
                <a:lnTo>
                  <a:pt x="2461" y="952"/>
                </a:lnTo>
                <a:lnTo>
                  <a:pt x="2475" y="940"/>
                </a:lnTo>
                <a:lnTo>
                  <a:pt x="2517" y="924"/>
                </a:lnTo>
                <a:lnTo>
                  <a:pt x="2521" y="936"/>
                </a:lnTo>
                <a:lnTo>
                  <a:pt x="2530" y="949"/>
                </a:lnTo>
                <a:lnTo>
                  <a:pt x="2533" y="963"/>
                </a:lnTo>
                <a:lnTo>
                  <a:pt x="2549" y="973"/>
                </a:lnTo>
                <a:lnTo>
                  <a:pt x="2553" y="987"/>
                </a:lnTo>
                <a:lnTo>
                  <a:pt x="2571" y="1001"/>
                </a:lnTo>
                <a:lnTo>
                  <a:pt x="2607" y="1002"/>
                </a:lnTo>
                <a:lnTo>
                  <a:pt x="2614" y="1021"/>
                </a:lnTo>
                <a:lnTo>
                  <a:pt x="2602" y="1033"/>
                </a:lnTo>
                <a:lnTo>
                  <a:pt x="2588" y="1037"/>
                </a:lnTo>
                <a:lnTo>
                  <a:pt x="2600" y="1038"/>
                </a:lnTo>
                <a:lnTo>
                  <a:pt x="2602" y="1051"/>
                </a:lnTo>
                <a:lnTo>
                  <a:pt x="2613" y="1054"/>
                </a:lnTo>
                <a:lnTo>
                  <a:pt x="2636" y="1053"/>
                </a:lnTo>
                <a:lnTo>
                  <a:pt x="2632" y="1041"/>
                </a:lnTo>
                <a:lnTo>
                  <a:pt x="2626" y="1026"/>
                </a:lnTo>
                <a:lnTo>
                  <a:pt x="2626" y="1012"/>
                </a:lnTo>
                <a:lnTo>
                  <a:pt x="2606" y="987"/>
                </a:lnTo>
                <a:lnTo>
                  <a:pt x="2576" y="992"/>
                </a:lnTo>
                <a:lnTo>
                  <a:pt x="2562" y="977"/>
                </a:lnTo>
                <a:lnTo>
                  <a:pt x="2546" y="958"/>
                </a:lnTo>
                <a:lnTo>
                  <a:pt x="2544" y="940"/>
                </a:lnTo>
                <a:lnTo>
                  <a:pt x="2552" y="927"/>
                </a:lnTo>
                <a:lnTo>
                  <a:pt x="2567" y="917"/>
                </a:lnTo>
                <a:lnTo>
                  <a:pt x="2582" y="927"/>
                </a:lnTo>
                <a:lnTo>
                  <a:pt x="2576" y="915"/>
                </a:lnTo>
                <a:lnTo>
                  <a:pt x="2562" y="912"/>
                </a:lnTo>
                <a:lnTo>
                  <a:pt x="2549" y="919"/>
                </a:lnTo>
                <a:lnTo>
                  <a:pt x="2536" y="921"/>
                </a:lnTo>
                <a:lnTo>
                  <a:pt x="2528" y="894"/>
                </a:lnTo>
                <a:lnTo>
                  <a:pt x="2544" y="858"/>
                </a:lnTo>
                <a:lnTo>
                  <a:pt x="2543" y="839"/>
                </a:lnTo>
                <a:lnTo>
                  <a:pt x="2556" y="832"/>
                </a:lnTo>
                <a:lnTo>
                  <a:pt x="2570" y="815"/>
                </a:lnTo>
                <a:lnTo>
                  <a:pt x="2594" y="814"/>
                </a:lnTo>
                <a:lnTo>
                  <a:pt x="2609" y="802"/>
                </a:lnTo>
                <a:lnTo>
                  <a:pt x="2636" y="793"/>
                </a:lnTo>
                <a:lnTo>
                  <a:pt x="2639" y="817"/>
                </a:lnTo>
                <a:lnTo>
                  <a:pt x="2641" y="832"/>
                </a:lnTo>
                <a:lnTo>
                  <a:pt x="2637" y="846"/>
                </a:lnTo>
                <a:lnTo>
                  <a:pt x="2643" y="861"/>
                </a:lnTo>
                <a:lnTo>
                  <a:pt x="2646" y="879"/>
                </a:lnTo>
                <a:lnTo>
                  <a:pt x="2640" y="912"/>
                </a:lnTo>
                <a:lnTo>
                  <a:pt x="2640" y="926"/>
                </a:lnTo>
                <a:lnTo>
                  <a:pt x="2645" y="942"/>
                </a:lnTo>
                <a:lnTo>
                  <a:pt x="2638" y="957"/>
                </a:lnTo>
                <a:lnTo>
                  <a:pt x="2632" y="974"/>
                </a:lnTo>
                <a:lnTo>
                  <a:pt x="2654" y="952"/>
                </a:lnTo>
                <a:lnTo>
                  <a:pt x="2655" y="931"/>
                </a:lnTo>
                <a:lnTo>
                  <a:pt x="2651" y="914"/>
                </a:lnTo>
                <a:lnTo>
                  <a:pt x="2653" y="884"/>
                </a:lnTo>
                <a:lnTo>
                  <a:pt x="2680" y="878"/>
                </a:lnTo>
                <a:lnTo>
                  <a:pt x="2691" y="883"/>
                </a:lnTo>
                <a:lnTo>
                  <a:pt x="2701" y="886"/>
                </a:lnTo>
                <a:lnTo>
                  <a:pt x="2689" y="880"/>
                </a:lnTo>
                <a:lnTo>
                  <a:pt x="2678" y="873"/>
                </a:lnTo>
                <a:lnTo>
                  <a:pt x="2663" y="860"/>
                </a:lnTo>
                <a:lnTo>
                  <a:pt x="2658" y="847"/>
                </a:lnTo>
                <a:lnTo>
                  <a:pt x="2656" y="834"/>
                </a:lnTo>
                <a:lnTo>
                  <a:pt x="2660" y="811"/>
                </a:lnTo>
                <a:lnTo>
                  <a:pt x="2671" y="780"/>
                </a:lnTo>
                <a:lnTo>
                  <a:pt x="2674" y="794"/>
                </a:lnTo>
                <a:lnTo>
                  <a:pt x="2674" y="809"/>
                </a:lnTo>
                <a:lnTo>
                  <a:pt x="2685" y="772"/>
                </a:lnTo>
                <a:lnTo>
                  <a:pt x="2688" y="756"/>
                </a:lnTo>
                <a:lnTo>
                  <a:pt x="2690" y="736"/>
                </a:lnTo>
                <a:lnTo>
                  <a:pt x="2697" y="754"/>
                </a:lnTo>
                <a:lnTo>
                  <a:pt x="2698" y="735"/>
                </a:lnTo>
                <a:lnTo>
                  <a:pt x="2705" y="715"/>
                </a:lnTo>
                <a:lnTo>
                  <a:pt x="2733" y="744"/>
                </a:lnTo>
                <a:lnTo>
                  <a:pt x="2734" y="758"/>
                </a:lnTo>
                <a:lnTo>
                  <a:pt x="2736" y="778"/>
                </a:lnTo>
                <a:lnTo>
                  <a:pt x="2733" y="793"/>
                </a:lnTo>
                <a:lnTo>
                  <a:pt x="2734" y="808"/>
                </a:lnTo>
                <a:lnTo>
                  <a:pt x="2733" y="834"/>
                </a:lnTo>
                <a:lnTo>
                  <a:pt x="2745" y="852"/>
                </a:lnTo>
                <a:lnTo>
                  <a:pt x="2749" y="865"/>
                </a:lnTo>
                <a:lnTo>
                  <a:pt x="2743" y="878"/>
                </a:lnTo>
                <a:lnTo>
                  <a:pt x="2741" y="896"/>
                </a:lnTo>
                <a:lnTo>
                  <a:pt x="2738" y="914"/>
                </a:lnTo>
                <a:lnTo>
                  <a:pt x="2741" y="929"/>
                </a:lnTo>
                <a:lnTo>
                  <a:pt x="2734" y="942"/>
                </a:lnTo>
                <a:lnTo>
                  <a:pt x="2731" y="963"/>
                </a:lnTo>
                <a:lnTo>
                  <a:pt x="2716" y="980"/>
                </a:lnTo>
                <a:lnTo>
                  <a:pt x="2703" y="1013"/>
                </a:lnTo>
                <a:lnTo>
                  <a:pt x="2718" y="997"/>
                </a:lnTo>
                <a:lnTo>
                  <a:pt x="2741" y="966"/>
                </a:lnTo>
                <a:lnTo>
                  <a:pt x="2754" y="927"/>
                </a:lnTo>
                <a:lnTo>
                  <a:pt x="2762" y="909"/>
                </a:lnTo>
                <a:lnTo>
                  <a:pt x="2763" y="890"/>
                </a:lnTo>
                <a:lnTo>
                  <a:pt x="2766" y="877"/>
                </a:lnTo>
                <a:lnTo>
                  <a:pt x="2783" y="888"/>
                </a:lnTo>
                <a:lnTo>
                  <a:pt x="2796" y="897"/>
                </a:lnTo>
                <a:lnTo>
                  <a:pt x="2819" y="899"/>
                </a:lnTo>
                <a:lnTo>
                  <a:pt x="2806" y="892"/>
                </a:lnTo>
                <a:lnTo>
                  <a:pt x="2793" y="873"/>
                </a:lnTo>
                <a:lnTo>
                  <a:pt x="2772" y="861"/>
                </a:lnTo>
                <a:lnTo>
                  <a:pt x="2765" y="832"/>
                </a:lnTo>
                <a:lnTo>
                  <a:pt x="2763" y="810"/>
                </a:lnTo>
                <a:lnTo>
                  <a:pt x="2776" y="789"/>
                </a:lnTo>
                <a:lnTo>
                  <a:pt x="2796" y="773"/>
                </a:lnTo>
                <a:lnTo>
                  <a:pt x="2799" y="761"/>
                </a:lnTo>
                <a:lnTo>
                  <a:pt x="2793" y="745"/>
                </a:lnTo>
                <a:lnTo>
                  <a:pt x="2825" y="706"/>
                </a:lnTo>
                <a:lnTo>
                  <a:pt x="2818" y="725"/>
                </a:lnTo>
                <a:lnTo>
                  <a:pt x="2811" y="743"/>
                </a:lnTo>
                <a:lnTo>
                  <a:pt x="2828" y="772"/>
                </a:lnTo>
                <a:lnTo>
                  <a:pt x="2833" y="754"/>
                </a:lnTo>
                <a:lnTo>
                  <a:pt x="2836" y="739"/>
                </a:lnTo>
                <a:lnTo>
                  <a:pt x="2848" y="733"/>
                </a:lnTo>
                <a:lnTo>
                  <a:pt x="2848" y="754"/>
                </a:lnTo>
                <a:lnTo>
                  <a:pt x="2859" y="744"/>
                </a:lnTo>
                <a:lnTo>
                  <a:pt x="2852" y="718"/>
                </a:lnTo>
                <a:lnTo>
                  <a:pt x="2869" y="715"/>
                </a:lnTo>
                <a:lnTo>
                  <a:pt x="2850" y="706"/>
                </a:lnTo>
                <a:lnTo>
                  <a:pt x="2849" y="689"/>
                </a:lnTo>
                <a:lnTo>
                  <a:pt x="2850" y="676"/>
                </a:lnTo>
                <a:lnTo>
                  <a:pt x="2860" y="662"/>
                </a:lnTo>
                <a:lnTo>
                  <a:pt x="2897" y="674"/>
                </a:lnTo>
                <a:lnTo>
                  <a:pt x="2907" y="687"/>
                </a:lnTo>
                <a:lnTo>
                  <a:pt x="2911" y="706"/>
                </a:lnTo>
                <a:lnTo>
                  <a:pt x="2924" y="713"/>
                </a:lnTo>
                <a:lnTo>
                  <a:pt x="2936" y="715"/>
                </a:lnTo>
                <a:lnTo>
                  <a:pt x="2963" y="735"/>
                </a:lnTo>
                <a:lnTo>
                  <a:pt x="2972" y="751"/>
                </a:lnTo>
                <a:lnTo>
                  <a:pt x="2991" y="764"/>
                </a:lnTo>
                <a:lnTo>
                  <a:pt x="2981" y="765"/>
                </a:lnTo>
                <a:lnTo>
                  <a:pt x="2998" y="767"/>
                </a:lnTo>
                <a:lnTo>
                  <a:pt x="2991" y="754"/>
                </a:lnTo>
                <a:lnTo>
                  <a:pt x="2981" y="738"/>
                </a:lnTo>
                <a:lnTo>
                  <a:pt x="2963" y="729"/>
                </a:lnTo>
                <a:lnTo>
                  <a:pt x="2977" y="729"/>
                </a:lnTo>
                <a:lnTo>
                  <a:pt x="2972" y="715"/>
                </a:lnTo>
                <a:lnTo>
                  <a:pt x="2959" y="698"/>
                </a:lnTo>
                <a:lnTo>
                  <a:pt x="2955" y="683"/>
                </a:lnTo>
                <a:lnTo>
                  <a:pt x="2953" y="670"/>
                </a:lnTo>
                <a:lnTo>
                  <a:pt x="2967" y="663"/>
                </a:lnTo>
                <a:lnTo>
                  <a:pt x="2970" y="676"/>
                </a:lnTo>
                <a:lnTo>
                  <a:pt x="2973" y="661"/>
                </a:lnTo>
                <a:lnTo>
                  <a:pt x="2971" y="648"/>
                </a:lnTo>
                <a:lnTo>
                  <a:pt x="2954" y="654"/>
                </a:lnTo>
                <a:lnTo>
                  <a:pt x="2942" y="656"/>
                </a:lnTo>
                <a:lnTo>
                  <a:pt x="2930" y="648"/>
                </a:lnTo>
                <a:lnTo>
                  <a:pt x="2956" y="634"/>
                </a:lnTo>
                <a:lnTo>
                  <a:pt x="2967" y="615"/>
                </a:lnTo>
                <a:lnTo>
                  <a:pt x="2949" y="623"/>
                </a:lnTo>
                <a:lnTo>
                  <a:pt x="2931" y="623"/>
                </a:lnTo>
                <a:lnTo>
                  <a:pt x="2916" y="639"/>
                </a:lnTo>
                <a:lnTo>
                  <a:pt x="2899" y="627"/>
                </a:lnTo>
                <a:lnTo>
                  <a:pt x="2882" y="631"/>
                </a:lnTo>
                <a:lnTo>
                  <a:pt x="2867" y="614"/>
                </a:lnTo>
                <a:lnTo>
                  <a:pt x="2871" y="600"/>
                </a:lnTo>
                <a:lnTo>
                  <a:pt x="2853" y="604"/>
                </a:lnTo>
                <a:lnTo>
                  <a:pt x="2839" y="598"/>
                </a:lnTo>
                <a:lnTo>
                  <a:pt x="2828" y="590"/>
                </a:lnTo>
                <a:lnTo>
                  <a:pt x="2835" y="574"/>
                </a:lnTo>
                <a:lnTo>
                  <a:pt x="2853" y="559"/>
                </a:lnTo>
                <a:lnTo>
                  <a:pt x="2860" y="570"/>
                </a:lnTo>
                <a:lnTo>
                  <a:pt x="2869" y="582"/>
                </a:lnTo>
                <a:lnTo>
                  <a:pt x="2867" y="568"/>
                </a:lnTo>
                <a:lnTo>
                  <a:pt x="2867" y="555"/>
                </a:lnTo>
                <a:lnTo>
                  <a:pt x="2866" y="540"/>
                </a:lnTo>
                <a:lnTo>
                  <a:pt x="2878" y="545"/>
                </a:lnTo>
                <a:lnTo>
                  <a:pt x="2895" y="557"/>
                </a:lnTo>
                <a:lnTo>
                  <a:pt x="2915" y="575"/>
                </a:lnTo>
                <a:lnTo>
                  <a:pt x="2921" y="588"/>
                </a:lnTo>
                <a:lnTo>
                  <a:pt x="2931" y="598"/>
                </a:lnTo>
                <a:lnTo>
                  <a:pt x="2928" y="585"/>
                </a:lnTo>
                <a:lnTo>
                  <a:pt x="2925" y="573"/>
                </a:lnTo>
                <a:lnTo>
                  <a:pt x="2912" y="553"/>
                </a:lnTo>
                <a:lnTo>
                  <a:pt x="2934" y="521"/>
                </a:lnTo>
                <a:lnTo>
                  <a:pt x="2936" y="532"/>
                </a:lnTo>
                <a:lnTo>
                  <a:pt x="2948" y="526"/>
                </a:lnTo>
                <a:lnTo>
                  <a:pt x="2958" y="550"/>
                </a:lnTo>
                <a:lnTo>
                  <a:pt x="2959" y="533"/>
                </a:lnTo>
                <a:lnTo>
                  <a:pt x="2977" y="524"/>
                </a:lnTo>
                <a:lnTo>
                  <a:pt x="2985" y="541"/>
                </a:lnTo>
                <a:lnTo>
                  <a:pt x="2981" y="553"/>
                </a:lnTo>
                <a:lnTo>
                  <a:pt x="2989" y="571"/>
                </a:lnTo>
                <a:lnTo>
                  <a:pt x="2987" y="587"/>
                </a:lnTo>
                <a:lnTo>
                  <a:pt x="3010" y="584"/>
                </a:lnTo>
                <a:lnTo>
                  <a:pt x="3030" y="591"/>
                </a:lnTo>
                <a:lnTo>
                  <a:pt x="2997" y="577"/>
                </a:lnTo>
                <a:lnTo>
                  <a:pt x="2998" y="556"/>
                </a:lnTo>
                <a:lnTo>
                  <a:pt x="2998" y="542"/>
                </a:lnTo>
                <a:lnTo>
                  <a:pt x="3017" y="536"/>
                </a:lnTo>
                <a:lnTo>
                  <a:pt x="3031" y="541"/>
                </a:lnTo>
                <a:lnTo>
                  <a:pt x="3044" y="545"/>
                </a:lnTo>
                <a:lnTo>
                  <a:pt x="3088" y="543"/>
                </a:lnTo>
                <a:lnTo>
                  <a:pt x="3080" y="581"/>
                </a:lnTo>
                <a:lnTo>
                  <a:pt x="3064" y="595"/>
                </a:lnTo>
                <a:lnTo>
                  <a:pt x="3038" y="606"/>
                </a:lnTo>
                <a:lnTo>
                  <a:pt x="3026" y="606"/>
                </a:lnTo>
                <a:lnTo>
                  <a:pt x="3016" y="619"/>
                </a:lnTo>
                <a:lnTo>
                  <a:pt x="3002" y="631"/>
                </a:lnTo>
                <a:lnTo>
                  <a:pt x="3016" y="621"/>
                </a:lnTo>
                <a:lnTo>
                  <a:pt x="3053" y="608"/>
                </a:lnTo>
                <a:lnTo>
                  <a:pt x="3083" y="589"/>
                </a:lnTo>
                <a:lnTo>
                  <a:pt x="3096" y="569"/>
                </a:lnTo>
                <a:lnTo>
                  <a:pt x="3102" y="581"/>
                </a:lnTo>
                <a:lnTo>
                  <a:pt x="3104" y="595"/>
                </a:lnTo>
                <a:lnTo>
                  <a:pt x="3109" y="609"/>
                </a:lnTo>
                <a:lnTo>
                  <a:pt x="3126" y="609"/>
                </a:lnTo>
                <a:lnTo>
                  <a:pt x="3129" y="621"/>
                </a:lnTo>
                <a:lnTo>
                  <a:pt x="3136" y="637"/>
                </a:lnTo>
                <a:lnTo>
                  <a:pt x="3155" y="625"/>
                </a:lnTo>
                <a:lnTo>
                  <a:pt x="3163" y="641"/>
                </a:lnTo>
                <a:lnTo>
                  <a:pt x="3177" y="627"/>
                </a:lnTo>
                <a:lnTo>
                  <a:pt x="3189" y="609"/>
                </a:lnTo>
                <a:lnTo>
                  <a:pt x="3153" y="605"/>
                </a:lnTo>
                <a:lnTo>
                  <a:pt x="3130" y="586"/>
                </a:lnTo>
                <a:lnTo>
                  <a:pt x="3143" y="575"/>
                </a:lnTo>
                <a:lnTo>
                  <a:pt x="3155" y="571"/>
                </a:lnTo>
                <a:lnTo>
                  <a:pt x="3159" y="559"/>
                </a:lnTo>
                <a:lnTo>
                  <a:pt x="3146" y="553"/>
                </a:lnTo>
                <a:lnTo>
                  <a:pt x="3155" y="542"/>
                </a:lnTo>
                <a:lnTo>
                  <a:pt x="3143" y="538"/>
                </a:lnTo>
                <a:lnTo>
                  <a:pt x="3129" y="531"/>
                </a:lnTo>
                <a:lnTo>
                  <a:pt x="3148" y="521"/>
                </a:lnTo>
                <a:lnTo>
                  <a:pt x="3163" y="516"/>
                </a:lnTo>
                <a:lnTo>
                  <a:pt x="3133" y="518"/>
                </a:lnTo>
                <a:lnTo>
                  <a:pt x="3146" y="500"/>
                </a:lnTo>
                <a:lnTo>
                  <a:pt x="3169" y="490"/>
                </a:lnTo>
                <a:lnTo>
                  <a:pt x="3151" y="482"/>
                </a:lnTo>
                <a:lnTo>
                  <a:pt x="3154" y="460"/>
                </a:lnTo>
                <a:lnTo>
                  <a:pt x="3168" y="436"/>
                </a:lnTo>
                <a:lnTo>
                  <a:pt x="3181" y="418"/>
                </a:lnTo>
                <a:lnTo>
                  <a:pt x="3186" y="400"/>
                </a:lnTo>
                <a:lnTo>
                  <a:pt x="3199" y="386"/>
                </a:lnTo>
                <a:lnTo>
                  <a:pt x="3239" y="385"/>
                </a:lnTo>
                <a:lnTo>
                  <a:pt x="3257" y="390"/>
                </a:lnTo>
                <a:lnTo>
                  <a:pt x="3248" y="375"/>
                </a:lnTo>
                <a:lnTo>
                  <a:pt x="3225" y="369"/>
                </a:lnTo>
                <a:lnTo>
                  <a:pt x="3234" y="346"/>
                </a:lnTo>
                <a:lnTo>
                  <a:pt x="3237" y="318"/>
                </a:lnTo>
                <a:lnTo>
                  <a:pt x="3242" y="300"/>
                </a:lnTo>
                <a:lnTo>
                  <a:pt x="3253" y="299"/>
                </a:lnTo>
                <a:lnTo>
                  <a:pt x="3288" y="316"/>
                </a:lnTo>
                <a:lnTo>
                  <a:pt x="3300" y="319"/>
                </a:lnTo>
                <a:lnTo>
                  <a:pt x="3304" y="305"/>
                </a:lnTo>
                <a:lnTo>
                  <a:pt x="3288" y="288"/>
                </a:lnTo>
                <a:lnTo>
                  <a:pt x="3274" y="277"/>
                </a:lnTo>
                <a:lnTo>
                  <a:pt x="3253" y="268"/>
                </a:lnTo>
                <a:lnTo>
                  <a:pt x="3235" y="266"/>
                </a:lnTo>
                <a:lnTo>
                  <a:pt x="3219" y="260"/>
                </a:lnTo>
                <a:lnTo>
                  <a:pt x="3218" y="245"/>
                </a:lnTo>
                <a:lnTo>
                  <a:pt x="3228" y="224"/>
                </a:lnTo>
                <a:lnTo>
                  <a:pt x="3245" y="232"/>
                </a:lnTo>
                <a:lnTo>
                  <a:pt x="3264" y="244"/>
                </a:lnTo>
                <a:lnTo>
                  <a:pt x="3265" y="232"/>
                </a:lnTo>
                <a:lnTo>
                  <a:pt x="3263" y="217"/>
                </a:lnTo>
                <a:lnTo>
                  <a:pt x="3278" y="214"/>
                </a:lnTo>
                <a:lnTo>
                  <a:pt x="3263" y="202"/>
                </a:lnTo>
                <a:lnTo>
                  <a:pt x="3254" y="180"/>
                </a:lnTo>
                <a:lnTo>
                  <a:pt x="3259" y="166"/>
                </a:lnTo>
                <a:lnTo>
                  <a:pt x="3275" y="166"/>
                </a:lnTo>
                <a:lnTo>
                  <a:pt x="3286" y="175"/>
                </a:lnTo>
                <a:lnTo>
                  <a:pt x="3288" y="190"/>
                </a:lnTo>
                <a:lnTo>
                  <a:pt x="3311" y="182"/>
                </a:lnTo>
                <a:lnTo>
                  <a:pt x="3306" y="169"/>
                </a:lnTo>
                <a:lnTo>
                  <a:pt x="3312" y="156"/>
                </a:lnTo>
                <a:lnTo>
                  <a:pt x="3319" y="174"/>
                </a:lnTo>
                <a:lnTo>
                  <a:pt x="3313" y="192"/>
                </a:lnTo>
                <a:lnTo>
                  <a:pt x="3326" y="204"/>
                </a:lnTo>
                <a:lnTo>
                  <a:pt x="3329" y="181"/>
                </a:lnTo>
                <a:lnTo>
                  <a:pt x="3350" y="192"/>
                </a:lnTo>
                <a:lnTo>
                  <a:pt x="3360" y="211"/>
                </a:lnTo>
                <a:lnTo>
                  <a:pt x="3361" y="226"/>
                </a:lnTo>
                <a:lnTo>
                  <a:pt x="3373" y="214"/>
                </a:lnTo>
                <a:lnTo>
                  <a:pt x="3372" y="182"/>
                </a:lnTo>
                <a:lnTo>
                  <a:pt x="3366" y="171"/>
                </a:lnTo>
                <a:lnTo>
                  <a:pt x="3357" y="155"/>
                </a:lnTo>
                <a:lnTo>
                  <a:pt x="3387" y="161"/>
                </a:lnTo>
                <a:lnTo>
                  <a:pt x="3388" y="177"/>
                </a:lnTo>
                <a:lnTo>
                  <a:pt x="3381" y="189"/>
                </a:lnTo>
                <a:lnTo>
                  <a:pt x="3398" y="190"/>
                </a:lnTo>
                <a:lnTo>
                  <a:pt x="3403" y="173"/>
                </a:lnTo>
                <a:lnTo>
                  <a:pt x="3415" y="167"/>
                </a:lnTo>
                <a:lnTo>
                  <a:pt x="3424" y="179"/>
                </a:lnTo>
                <a:lnTo>
                  <a:pt x="3433" y="167"/>
                </a:lnTo>
                <a:lnTo>
                  <a:pt x="3447" y="169"/>
                </a:lnTo>
                <a:lnTo>
                  <a:pt x="3444" y="187"/>
                </a:lnTo>
                <a:lnTo>
                  <a:pt x="3434" y="212"/>
                </a:lnTo>
                <a:lnTo>
                  <a:pt x="3419" y="225"/>
                </a:lnTo>
                <a:lnTo>
                  <a:pt x="3425" y="241"/>
                </a:lnTo>
                <a:lnTo>
                  <a:pt x="3416" y="255"/>
                </a:lnTo>
                <a:lnTo>
                  <a:pt x="3412" y="268"/>
                </a:lnTo>
                <a:lnTo>
                  <a:pt x="3396" y="300"/>
                </a:lnTo>
                <a:lnTo>
                  <a:pt x="3386" y="318"/>
                </a:lnTo>
                <a:lnTo>
                  <a:pt x="3369" y="344"/>
                </a:lnTo>
                <a:lnTo>
                  <a:pt x="3389" y="337"/>
                </a:lnTo>
                <a:lnTo>
                  <a:pt x="3393" y="354"/>
                </a:lnTo>
                <a:lnTo>
                  <a:pt x="3366" y="359"/>
                </a:lnTo>
                <a:lnTo>
                  <a:pt x="3394" y="358"/>
                </a:lnTo>
                <a:lnTo>
                  <a:pt x="3399" y="376"/>
                </a:lnTo>
                <a:lnTo>
                  <a:pt x="3405" y="388"/>
                </a:lnTo>
                <a:lnTo>
                  <a:pt x="3391" y="397"/>
                </a:lnTo>
                <a:lnTo>
                  <a:pt x="3384" y="414"/>
                </a:lnTo>
                <a:lnTo>
                  <a:pt x="3394" y="430"/>
                </a:lnTo>
                <a:lnTo>
                  <a:pt x="3405" y="422"/>
                </a:lnTo>
                <a:lnTo>
                  <a:pt x="3391" y="459"/>
                </a:lnTo>
                <a:lnTo>
                  <a:pt x="3383" y="474"/>
                </a:lnTo>
                <a:lnTo>
                  <a:pt x="3384" y="489"/>
                </a:lnTo>
                <a:lnTo>
                  <a:pt x="3385" y="503"/>
                </a:lnTo>
                <a:lnTo>
                  <a:pt x="3391" y="527"/>
                </a:lnTo>
                <a:lnTo>
                  <a:pt x="3404" y="542"/>
                </a:lnTo>
                <a:lnTo>
                  <a:pt x="3405" y="528"/>
                </a:lnTo>
                <a:lnTo>
                  <a:pt x="3398" y="511"/>
                </a:lnTo>
                <a:lnTo>
                  <a:pt x="3408" y="500"/>
                </a:lnTo>
                <a:lnTo>
                  <a:pt x="3411" y="516"/>
                </a:lnTo>
                <a:lnTo>
                  <a:pt x="3418" y="530"/>
                </a:lnTo>
                <a:lnTo>
                  <a:pt x="3430" y="524"/>
                </a:lnTo>
                <a:lnTo>
                  <a:pt x="3437" y="485"/>
                </a:lnTo>
                <a:lnTo>
                  <a:pt x="3442" y="475"/>
                </a:lnTo>
                <a:lnTo>
                  <a:pt x="3449" y="448"/>
                </a:lnTo>
                <a:lnTo>
                  <a:pt x="3456" y="434"/>
                </a:lnTo>
                <a:lnTo>
                  <a:pt x="3452" y="420"/>
                </a:lnTo>
                <a:lnTo>
                  <a:pt x="3437" y="417"/>
                </a:lnTo>
                <a:lnTo>
                  <a:pt x="3458" y="361"/>
                </a:lnTo>
                <a:lnTo>
                  <a:pt x="3475" y="301"/>
                </a:lnTo>
                <a:lnTo>
                  <a:pt x="3488" y="279"/>
                </a:lnTo>
                <a:lnTo>
                  <a:pt x="3487" y="241"/>
                </a:lnTo>
                <a:lnTo>
                  <a:pt x="3493" y="228"/>
                </a:lnTo>
                <a:lnTo>
                  <a:pt x="3495" y="213"/>
                </a:lnTo>
                <a:lnTo>
                  <a:pt x="3504" y="189"/>
                </a:lnTo>
                <a:lnTo>
                  <a:pt x="3507" y="173"/>
                </a:lnTo>
                <a:lnTo>
                  <a:pt x="3512" y="156"/>
                </a:lnTo>
                <a:lnTo>
                  <a:pt x="3537" y="114"/>
                </a:lnTo>
                <a:lnTo>
                  <a:pt x="3556" y="124"/>
                </a:lnTo>
                <a:lnTo>
                  <a:pt x="3561" y="135"/>
                </a:lnTo>
                <a:lnTo>
                  <a:pt x="3557" y="147"/>
                </a:lnTo>
                <a:lnTo>
                  <a:pt x="3559" y="161"/>
                </a:lnTo>
                <a:lnTo>
                  <a:pt x="3568" y="185"/>
                </a:lnTo>
                <a:lnTo>
                  <a:pt x="3573" y="200"/>
                </a:lnTo>
                <a:lnTo>
                  <a:pt x="3569" y="214"/>
                </a:lnTo>
                <a:lnTo>
                  <a:pt x="3533" y="249"/>
                </a:lnTo>
                <a:lnTo>
                  <a:pt x="3554" y="238"/>
                </a:lnTo>
                <a:lnTo>
                  <a:pt x="3573" y="238"/>
                </a:lnTo>
                <a:lnTo>
                  <a:pt x="3581" y="278"/>
                </a:lnTo>
                <a:lnTo>
                  <a:pt x="3581" y="291"/>
                </a:lnTo>
                <a:lnTo>
                  <a:pt x="3582" y="305"/>
                </a:lnTo>
                <a:lnTo>
                  <a:pt x="3584" y="321"/>
                </a:lnTo>
                <a:lnTo>
                  <a:pt x="3583" y="334"/>
                </a:lnTo>
                <a:lnTo>
                  <a:pt x="3588" y="347"/>
                </a:lnTo>
                <a:lnTo>
                  <a:pt x="3589" y="360"/>
                </a:lnTo>
                <a:lnTo>
                  <a:pt x="3601" y="353"/>
                </a:lnTo>
                <a:lnTo>
                  <a:pt x="3603" y="340"/>
                </a:lnTo>
                <a:lnTo>
                  <a:pt x="3618" y="327"/>
                </a:lnTo>
                <a:lnTo>
                  <a:pt x="3621" y="315"/>
                </a:lnTo>
                <a:lnTo>
                  <a:pt x="3639" y="298"/>
                </a:lnTo>
                <a:lnTo>
                  <a:pt x="3655" y="296"/>
                </a:lnTo>
                <a:lnTo>
                  <a:pt x="3638" y="277"/>
                </a:lnTo>
                <a:lnTo>
                  <a:pt x="3639" y="263"/>
                </a:lnTo>
                <a:lnTo>
                  <a:pt x="3636" y="246"/>
                </a:lnTo>
                <a:lnTo>
                  <a:pt x="3652" y="242"/>
                </a:lnTo>
                <a:lnTo>
                  <a:pt x="3670" y="243"/>
                </a:lnTo>
                <a:lnTo>
                  <a:pt x="3649" y="231"/>
                </a:lnTo>
                <a:lnTo>
                  <a:pt x="3642" y="219"/>
                </a:lnTo>
                <a:lnTo>
                  <a:pt x="3645" y="206"/>
                </a:lnTo>
                <a:lnTo>
                  <a:pt x="3633" y="188"/>
                </a:lnTo>
                <a:lnTo>
                  <a:pt x="3656" y="175"/>
                </a:lnTo>
                <a:lnTo>
                  <a:pt x="3651" y="153"/>
                </a:lnTo>
                <a:lnTo>
                  <a:pt x="3652" y="140"/>
                </a:lnTo>
                <a:lnTo>
                  <a:pt x="3697" y="137"/>
                </a:lnTo>
                <a:lnTo>
                  <a:pt x="3674" y="134"/>
                </a:lnTo>
                <a:lnTo>
                  <a:pt x="3667" y="118"/>
                </a:lnTo>
                <a:lnTo>
                  <a:pt x="3653" y="103"/>
                </a:lnTo>
                <a:lnTo>
                  <a:pt x="3624" y="115"/>
                </a:lnTo>
                <a:lnTo>
                  <a:pt x="3610" y="94"/>
                </a:lnTo>
                <a:lnTo>
                  <a:pt x="3641" y="90"/>
                </a:lnTo>
                <a:lnTo>
                  <a:pt x="3631" y="79"/>
                </a:lnTo>
                <a:lnTo>
                  <a:pt x="3621" y="74"/>
                </a:lnTo>
                <a:lnTo>
                  <a:pt x="3614" y="62"/>
                </a:lnTo>
                <a:lnTo>
                  <a:pt x="3651" y="58"/>
                </a:lnTo>
                <a:lnTo>
                  <a:pt x="3660" y="73"/>
                </a:lnTo>
                <a:lnTo>
                  <a:pt x="3664" y="60"/>
                </a:lnTo>
                <a:lnTo>
                  <a:pt x="3659" y="49"/>
                </a:lnTo>
                <a:lnTo>
                  <a:pt x="3652" y="36"/>
                </a:lnTo>
                <a:lnTo>
                  <a:pt x="3649" y="23"/>
                </a:lnTo>
                <a:lnTo>
                  <a:pt x="3660" y="1"/>
                </a:lnTo>
                <a:lnTo>
                  <a:pt x="3672" y="8"/>
                </a:lnTo>
                <a:lnTo>
                  <a:pt x="3674" y="26"/>
                </a:lnTo>
                <a:lnTo>
                  <a:pt x="3688" y="25"/>
                </a:lnTo>
                <a:lnTo>
                  <a:pt x="3699" y="29"/>
                </a:lnTo>
                <a:lnTo>
                  <a:pt x="3713" y="23"/>
                </a:lnTo>
                <a:lnTo>
                  <a:pt x="3719" y="11"/>
                </a:lnTo>
                <a:lnTo>
                  <a:pt x="3735" y="5"/>
                </a:lnTo>
                <a:lnTo>
                  <a:pt x="3747" y="0"/>
                </a:lnTo>
                <a:lnTo>
                  <a:pt x="3755" y="15"/>
                </a:lnTo>
                <a:lnTo>
                  <a:pt x="3751" y="36"/>
                </a:lnTo>
                <a:lnTo>
                  <a:pt x="3772" y="26"/>
                </a:lnTo>
                <a:lnTo>
                  <a:pt x="3793" y="22"/>
                </a:lnTo>
                <a:lnTo>
                  <a:pt x="3806" y="47"/>
                </a:lnTo>
                <a:lnTo>
                  <a:pt x="3806" y="59"/>
                </a:lnTo>
                <a:lnTo>
                  <a:pt x="3801" y="73"/>
                </a:lnTo>
                <a:lnTo>
                  <a:pt x="3790" y="75"/>
                </a:lnTo>
                <a:lnTo>
                  <a:pt x="3792" y="93"/>
                </a:lnTo>
                <a:lnTo>
                  <a:pt x="3777" y="103"/>
                </a:lnTo>
                <a:lnTo>
                  <a:pt x="3790" y="108"/>
                </a:lnTo>
                <a:lnTo>
                  <a:pt x="3783" y="122"/>
                </a:lnTo>
                <a:lnTo>
                  <a:pt x="3771" y="126"/>
                </a:lnTo>
                <a:lnTo>
                  <a:pt x="3754" y="127"/>
                </a:lnTo>
                <a:lnTo>
                  <a:pt x="3726" y="135"/>
                </a:lnTo>
                <a:lnTo>
                  <a:pt x="3725" y="157"/>
                </a:lnTo>
                <a:lnTo>
                  <a:pt x="3734" y="146"/>
                </a:lnTo>
                <a:lnTo>
                  <a:pt x="3754" y="143"/>
                </a:lnTo>
                <a:lnTo>
                  <a:pt x="3769" y="145"/>
                </a:lnTo>
                <a:lnTo>
                  <a:pt x="3773" y="163"/>
                </a:lnTo>
                <a:lnTo>
                  <a:pt x="3755" y="175"/>
                </a:lnTo>
                <a:lnTo>
                  <a:pt x="3748" y="185"/>
                </a:lnTo>
                <a:lnTo>
                  <a:pt x="3741" y="201"/>
                </a:lnTo>
                <a:lnTo>
                  <a:pt x="3727" y="214"/>
                </a:lnTo>
                <a:lnTo>
                  <a:pt x="3744" y="211"/>
                </a:lnTo>
                <a:lnTo>
                  <a:pt x="3787" y="171"/>
                </a:lnTo>
                <a:lnTo>
                  <a:pt x="3797" y="150"/>
                </a:lnTo>
                <a:lnTo>
                  <a:pt x="3809" y="175"/>
                </a:lnTo>
                <a:lnTo>
                  <a:pt x="3807" y="193"/>
                </a:lnTo>
                <a:lnTo>
                  <a:pt x="3801" y="207"/>
                </a:lnTo>
                <a:lnTo>
                  <a:pt x="3789" y="225"/>
                </a:lnTo>
                <a:lnTo>
                  <a:pt x="3784" y="240"/>
                </a:lnTo>
                <a:lnTo>
                  <a:pt x="3770" y="256"/>
                </a:lnTo>
                <a:lnTo>
                  <a:pt x="3773" y="269"/>
                </a:lnTo>
                <a:lnTo>
                  <a:pt x="3780" y="285"/>
                </a:lnTo>
                <a:lnTo>
                  <a:pt x="3780" y="265"/>
                </a:lnTo>
                <a:lnTo>
                  <a:pt x="3786" y="252"/>
                </a:lnTo>
                <a:lnTo>
                  <a:pt x="3783" y="266"/>
                </a:lnTo>
                <a:lnTo>
                  <a:pt x="3797" y="251"/>
                </a:lnTo>
                <a:lnTo>
                  <a:pt x="3814" y="242"/>
                </a:lnTo>
                <a:lnTo>
                  <a:pt x="3802" y="257"/>
                </a:lnTo>
                <a:lnTo>
                  <a:pt x="3801" y="272"/>
                </a:lnTo>
                <a:lnTo>
                  <a:pt x="3808" y="263"/>
                </a:lnTo>
                <a:close/>
                <a:moveTo>
                  <a:pt x="213" y="5302"/>
                </a:moveTo>
                <a:lnTo>
                  <a:pt x="213" y="5302"/>
                </a:lnTo>
                <a:lnTo>
                  <a:pt x="226" y="5304"/>
                </a:lnTo>
                <a:lnTo>
                  <a:pt x="213" y="5302"/>
                </a:lnTo>
                <a:close/>
                <a:moveTo>
                  <a:pt x="1778" y="2276"/>
                </a:moveTo>
                <a:lnTo>
                  <a:pt x="1777" y="2277"/>
                </a:lnTo>
                <a:lnTo>
                  <a:pt x="1800" y="2276"/>
                </a:lnTo>
                <a:lnTo>
                  <a:pt x="1778" y="2276"/>
                </a:lnTo>
                <a:close/>
                <a:moveTo>
                  <a:pt x="2367" y="1326"/>
                </a:moveTo>
                <a:lnTo>
                  <a:pt x="2367" y="1326"/>
                </a:lnTo>
                <a:lnTo>
                  <a:pt x="2381" y="1332"/>
                </a:lnTo>
                <a:lnTo>
                  <a:pt x="2367" y="1326"/>
                </a:lnTo>
                <a:close/>
                <a:moveTo>
                  <a:pt x="3381" y="56"/>
                </a:moveTo>
                <a:lnTo>
                  <a:pt x="3400" y="54"/>
                </a:lnTo>
                <a:lnTo>
                  <a:pt x="3401" y="73"/>
                </a:lnTo>
                <a:lnTo>
                  <a:pt x="3412" y="70"/>
                </a:lnTo>
                <a:lnTo>
                  <a:pt x="3423" y="69"/>
                </a:lnTo>
                <a:lnTo>
                  <a:pt x="3440" y="75"/>
                </a:lnTo>
                <a:lnTo>
                  <a:pt x="3429" y="92"/>
                </a:lnTo>
                <a:lnTo>
                  <a:pt x="3438" y="114"/>
                </a:lnTo>
                <a:lnTo>
                  <a:pt x="3454" y="105"/>
                </a:lnTo>
                <a:lnTo>
                  <a:pt x="3457" y="95"/>
                </a:lnTo>
                <a:lnTo>
                  <a:pt x="3472" y="100"/>
                </a:lnTo>
                <a:lnTo>
                  <a:pt x="3461" y="111"/>
                </a:lnTo>
                <a:lnTo>
                  <a:pt x="3443" y="124"/>
                </a:lnTo>
                <a:lnTo>
                  <a:pt x="3421" y="135"/>
                </a:lnTo>
                <a:lnTo>
                  <a:pt x="3404" y="147"/>
                </a:lnTo>
                <a:lnTo>
                  <a:pt x="3390" y="158"/>
                </a:lnTo>
                <a:lnTo>
                  <a:pt x="3377" y="147"/>
                </a:lnTo>
                <a:lnTo>
                  <a:pt x="3364" y="139"/>
                </a:lnTo>
                <a:lnTo>
                  <a:pt x="3379" y="127"/>
                </a:lnTo>
                <a:lnTo>
                  <a:pt x="3365" y="118"/>
                </a:lnTo>
                <a:lnTo>
                  <a:pt x="3348" y="132"/>
                </a:lnTo>
                <a:lnTo>
                  <a:pt x="3341" y="121"/>
                </a:lnTo>
                <a:lnTo>
                  <a:pt x="3345" y="107"/>
                </a:lnTo>
                <a:lnTo>
                  <a:pt x="3351" y="96"/>
                </a:lnTo>
                <a:lnTo>
                  <a:pt x="3362" y="97"/>
                </a:lnTo>
                <a:lnTo>
                  <a:pt x="3376" y="93"/>
                </a:lnTo>
                <a:lnTo>
                  <a:pt x="3397" y="96"/>
                </a:lnTo>
                <a:lnTo>
                  <a:pt x="3390" y="84"/>
                </a:lnTo>
                <a:lnTo>
                  <a:pt x="3366" y="68"/>
                </a:lnTo>
                <a:lnTo>
                  <a:pt x="3377" y="55"/>
                </a:lnTo>
                <a:lnTo>
                  <a:pt x="3381" y="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48" name="Freeform 347">
            <a:extLst>
              <a:ext uri="{FF2B5EF4-FFF2-40B4-BE49-F238E27FC236}">
                <a16:creationId xmlns:a16="http://schemas.microsoft.com/office/drawing/2014/main" id="{48FBDE62-D09F-BE48-A2CB-29D05B0D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450" y="5182245"/>
            <a:ext cx="56888" cy="84391"/>
          </a:xfrm>
          <a:custGeom>
            <a:avLst/>
            <a:gdLst>
              <a:gd name="T0" fmla="*/ 87 w 268"/>
              <a:gd name="T1" fmla="*/ 394 h 395"/>
              <a:gd name="T2" fmla="*/ 96 w 268"/>
              <a:gd name="T3" fmla="*/ 381 h 395"/>
              <a:gd name="T4" fmla="*/ 105 w 268"/>
              <a:gd name="T5" fmla="*/ 364 h 395"/>
              <a:gd name="T6" fmla="*/ 116 w 268"/>
              <a:gd name="T7" fmla="*/ 351 h 395"/>
              <a:gd name="T8" fmla="*/ 137 w 268"/>
              <a:gd name="T9" fmla="*/ 339 h 395"/>
              <a:gd name="T10" fmla="*/ 139 w 268"/>
              <a:gd name="T11" fmla="*/ 321 h 395"/>
              <a:gd name="T12" fmla="*/ 101 w 268"/>
              <a:gd name="T13" fmla="*/ 317 h 395"/>
              <a:gd name="T14" fmla="*/ 80 w 268"/>
              <a:gd name="T15" fmla="*/ 314 h 395"/>
              <a:gd name="T16" fmla="*/ 68 w 268"/>
              <a:gd name="T17" fmla="*/ 327 h 395"/>
              <a:gd name="T18" fmla="*/ 45 w 268"/>
              <a:gd name="T19" fmla="*/ 336 h 395"/>
              <a:gd name="T20" fmla="*/ 40 w 268"/>
              <a:gd name="T21" fmla="*/ 321 h 395"/>
              <a:gd name="T22" fmla="*/ 57 w 268"/>
              <a:gd name="T23" fmla="*/ 306 h 395"/>
              <a:gd name="T24" fmla="*/ 49 w 268"/>
              <a:gd name="T25" fmla="*/ 293 h 395"/>
              <a:gd name="T26" fmla="*/ 38 w 268"/>
              <a:gd name="T27" fmla="*/ 279 h 395"/>
              <a:gd name="T28" fmla="*/ 35 w 268"/>
              <a:gd name="T29" fmla="*/ 266 h 395"/>
              <a:gd name="T30" fmla="*/ 31 w 268"/>
              <a:gd name="T31" fmla="*/ 250 h 395"/>
              <a:gd name="T32" fmla="*/ 13 w 268"/>
              <a:gd name="T33" fmla="*/ 205 h 395"/>
              <a:gd name="T34" fmla="*/ 0 w 268"/>
              <a:gd name="T35" fmla="*/ 187 h 395"/>
              <a:gd name="T36" fmla="*/ 13 w 268"/>
              <a:gd name="T37" fmla="*/ 158 h 395"/>
              <a:gd name="T38" fmla="*/ 12 w 268"/>
              <a:gd name="T39" fmla="*/ 142 h 395"/>
              <a:gd name="T40" fmla="*/ 1 w 268"/>
              <a:gd name="T41" fmla="*/ 120 h 395"/>
              <a:gd name="T42" fmla="*/ 7 w 268"/>
              <a:gd name="T43" fmla="*/ 99 h 395"/>
              <a:gd name="T44" fmla="*/ 5 w 268"/>
              <a:gd name="T45" fmla="*/ 68 h 395"/>
              <a:gd name="T46" fmla="*/ 9 w 268"/>
              <a:gd name="T47" fmla="*/ 53 h 395"/>
              <a:gd name="T48" fmla="*/ 25 w 268"/>
              <a:gd name="T49" fmla="*/ 35 h 395"/>
              <a:gd name="T50" fmla="*/ 40 w 268"/>
              <a:gd name="T51" fmla="*/ 11 h 395"/>
              <a:gd name="T52" fmla="*/ 56 w 268"/>
              <a:gd name="T53" fmla="*/ 4 h 395"/>
              <a:gd name="T54" fmla="*/ 69 w 268"/>
              <a:gd name="T55" fmla="*/ 9 h 395"/>
              <a:gd name="T56" fmla="*/ 98 w 268"/>
              <a:gd name="T57" fmla="*/ 0 h 395"/>
              <a:gd name="T58" fmla="*/ 121 w 268"/>
              <a:gd name="T59" fmla="*/ 1 h 395"/>
              <a:gd name="T60" fmla="*/ 131 w 268"/>
              <a:gd name="T61" fmla="*/ 23 h 395"/>
              <a:gd name="T62" fmla="*/ 146 w 268"/>
              <a:gd name="T63" fmla="*/ 32 h 395"/>
              <a:gd name="T64" fmla="*/ 163 w 268"/>
              <a:gd name="T65" fmla="*/ 29 h 395"/>
              <a:gd name="T66" fmla="*/ 193 w 268"/>
              <a:gd name="T67" fmla="*/ 26 h 395"/>
              <a:gd name="T68" fmla="*/ 199 w 268"/>
              <a:gd name="T69" fmla="*/ 50 h 395"/>
              <a:gd name="T70" fmla="*/ 206 w 268"/>
              <a:gd name="T71" fmla="*/ 69 h 395"/>
              <a:gd name="T72" fmla="*/ 214 w 268"/>
              <a:gd name="T73" fmla="*/ 81 h 395"/>
              <a:gd name="T74" fmla="*/ 217 w 268"/>
              <a:gd name="T75" fmla="*/ 115 h 395"/>
              <a:gd name="T76" fmla="*/ 218 w 268"/>
              <a:gd name="T77" fmla="*/ 130 h 395"/>
              <a:gd name="T78" fmla="*/ 218 w 268"/>
              <a:gd name="T79" fmla="*/ 144 h 395"/>
              <a:gd name="T80" fmla="*/ 219 w 268"/>
              <a:gd name="T81" fmla="*/ 159 h 395"/>
              <a:gd name="T82" fmla="*/ 225 w 268"/>
              <a:gd name="T83" fmla="*/ 187 h 395"/>
              <a:gd name="T84" fmla="*/ 234 w 268"/>
              <a:gd name="T85" fmla="*/ 199 h 395"/>
              <a:gd name="T86" fmla="*/ 241 w 268"/>
              <a:gd name="T87" fmla="*/ 212 h 395"/>
              <a:gd name="T88" fmla="*/ 254 w 268"/>
              <a:gd name="T89" fmla="*/ 255 h 395"/>
              <a:gd name="T90" fmla="*/ 267 w 268"/>
              <a:gd name="T91" fmla="*/ 285 h 395"/>
              <a:gd name="T92" fmla="*/ 259 w 268"/>
              <a:gd name="T93" fmla="*/ 301 h 395"/>
              <a:gd name="T94" fmla="*/ 254 w 268"/>
              <a:gd name="T95" fmla="*/ 346 h 395"/>
              <a:gd name="T96" fmla="*/ 257 w 268"/>
              <a:gd name="T97" fmla="*/ 378 h 395"/>
              <a:gd name="T98" fmla="*/ 260 w 268"/>
              <a:gd name="T99" fmla="*/ 394 h 395"/>
              <a:gd name="T100" fmla="*/ 87 w 268"/>
              <a:gd name="T101" fmla="*/ 394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8" h="395">
                <a:moveTo>
                  <a:pt x="87" y="394"/>
                </a:moveTo>
                <a:lnTo>
                  <a:pt x="96" y="381"/>
                </a:lnTo>
                <a:lnTo>
                  <a:pt x="105" y="364"/>
                </a:lnTo>
                <a:lnTo>
                  <a:pt x="116" y="351"/>
                </a:lnTo>
                <a:lnTo>
                  <a:pt x="137" y="339"/>
                </a:lnTo>
                <a:lnTo>
                  <a:pt x="139" y="321"/>
                </a:lnTo>
                <a:lnTo>
                  <a:pt x="101" y="317"/>
                </a:lnTo>
                <a:lnTo>
                  <a:pt x="80" y="314"/>
                </a:lnTo>
                <a:lnTo>
                  <a:pt x="68" y="327"/>
                </a:lnTo>
                <a:lnTo>
                  <a:pt x="45" y="336"/>
                </a:lnTo>
                <a:lnTo>
                  <a:pt x="40" y="321"/>
                </a:lnTo>
                <a:lnTo>
                  <a:pt x="57" y="306"/>
                </a:lnTo>
                <a:lnTo>
                  <a:pt x="49" y="293"/>
                </a:lnTo>
                <a:lnTo>
                  <a:pt x="38" y="279"/>
                </a:lnTo>
                <a:lnTo>
                  <a:pt x="35" y="266"/>
                </a:lnTo>
                <a:lnTo>
                  <a:pt x="31" y="250"/>
                </a:lnTo>
                <a:lnTo>
                  <a:pt x="13" y="205"/>
                </a:lnTo>
                <a:lnTo>
                  <a:pt x="0" y="187"/>
                </a:lnTo>
                <a:lnTo>
                  <a:pt x="13" y="158"/>
                </a:lnTo>
                <a:lnTo>
                  <a:pt x="12" y="142"/>
                </a:lnTo>
                <a:lnTo>
                  <a:pt x="1" y="120"/>
                </a:lnTo>
                <a:lnTo>
                  <a:pt x="7" y="99"/>
                </a:lnTo>
                <a:lnTo>
                  <a:pt x="5" y="68"/>
                </a:lnTo>
                <a:lnTo>
                  <a:pt x="9" y="53"/>
                </a:lnTo>
                <a:lnTo>
                  <a:pt x="25" y="35"/>
                </a:lnTo>
                <a:lnTo>
                  <a:pt x="40" y="11"/>
                </a:lnTo>
                <a:lnTo>
                  <a:pt x="56" y="4"/>
                </a:lnTo>
                <a:lnTo>
                  <a:pt x="69" y="9"/>
                </a:lnTo>
                <a:lnTo>
                  <a:pt x="98" y="0"/>
                </a:lnTo>
                <a:lnTo>
                  <a:pt x="121" y="1"/>
                </a:lnTo>
                <a:lnTo>
                  <a:pt x="131" y="23"/>
                </a:lnTo>
                <a:lnTo>
                  <a:pt x="146" y="32"/>
                </a:lnTo>
                <a:lnTo>
                  <a:pt x="163" y="29"/>
                </a:lnTo>
                <a:lnTo>
                  <a:pt x="193" y="26"/>
                </a:lnTo>
                <a:lnTo>
                  <a:pt x="199" y="50"/>
                </a:lnTo>
                <a:lnTo>
                  <a:pt x="206" y="69"/>
                </a:lnTo>
                <a:lnTo>
                  <a:pt x="214" y="81"/>
                </a:lnTo>
                <a:lnTo>
                  <a:pt x="217" y="115"/>
                </a:lnTo>
                <a:lnTo>
                  <a:pt x="218" y="130"/>
                </a:lnTo>
                <a:lnTo>
                  <a:pt x="218" y="144"/>
                </a:lnTo>
                <a:lnTo>
                  <a:pt x="219" y="159"/>
                </a:lnTo>
                <a:lnTo>
                  <a:pt x="225" y="187"/>
                </a:lnTo>
                <a:lnTo>
                  <a:pt x="234" y="199"/>
                </a:lnTo>
                <a:lnTo>
                  <a:pt x="241" y="212"/>
                </a:lnTo>
                <a:lnTo>
                  <a:pt x="254" y="255"/>
                </a:lnTo>
                <a:lnTo>
                  <a:pt x="267" y="285"/>
                </a:lnTo>
                <a:lnTo>
                  <a:pt x="259" y="301"/>
                </a:lnTo>
                <a:lnTo>
                  <a:pt x="254" y="346"/>
                </a:lnTo>
                <a:lnTo>
                  <a:pt x="257" y="378"/>
                </a:lnTo>
                <a:lnTo>
                  <a:pt x="260" y="394"/>
                </a:lnTo>
                <a:lnTo>
                  <a:pt x="87" y="394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49" name="Freeform 348">
            <a:extLst>
              <a:ext uri="{FF2B5EF4-FFF2-40B4-BE49-F238E27FC236}">
                <a16:creationId xmlns:a16="http://schemas.microsoft.com/office/drawing/2014/main" id="{D3A3FB11-97EF-0F47-B616-E9C280674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108" y="1785047"/>
            <a:ext cx="2076385" cy="2316058"/>
          </a:xfrm>
          <a:custGeom>
            <a:avLst/>
            <a:gdLst>
              <a:gd name="T0" fmla="*/ 9553 w 9725"/>
              <a:gd name="T1" fmla="*/ 3782 h 10891"/>
              <a:gd name="T2" fmla="*/ 9517 w 9725"/>
              <a:gd name="T3" fmla="*/ 5349 h 10891"/>
              <a:gd name="T4" fmla="*/ 9078 w 9725"/>
              <a:gd name="T5" fmla="*/ 5861 h 10891"/>
              <a:gd name="T6" fmla="*/ 8482 w 9725"/>
              <a:gd name="T7" fmla="*/ 5879 h 10891"/>
              <a:gd name="T8" fmla="*/ 8015 w 9725"/>
              <a:gd name="T9" fmla="*/ 6090 h 10891"/>
              <a:gd name="T10" fmla="*/ 7744 w 9725"/>
              <a:gd name="T11" fmla="*/ 6841 h 10891"/>
              <a:gd name="T12" fmla="*/ 7551 w 9725"/>
              <a:gd name="T13" fmla="*/ 7215 h 10891"/>
              <a:gd name="T14" fmla="*/ 8388 w 9725"/>
              <a:gd name="T15" fmla="*/ 8099 h 10891"/>
              <a:gd name="T16" fmla="*/ 8767 w 9725"/>
              <a:gd name="T17" fmla="*/ 8556 h 10891"/>
              <a:gd name="T18" fmla="*/ 8529 w 9725"/>
              <a:gd name="T19" fmla="*/ 8894 h 10891"/>
              <a:gd name="T20" fmla="*/ 8594 w 9725"/>
              <a:gd name="T21" fmla="*/ 9345 h 10891"/>
              <a:gd name="T22" fmla="*/ 8941 w 9725"/>
              <a:gd name="T23" fmla="*/ 9755 h 10891"/>
              <a:gd name="T24" fmla="*/ 9477 w 9725"/>
              <a:gd name="T25" fmla="*/ 10219 h 10891"/>
              <a:gd name="T26" fmla="*/ 9072 w 9725"/>
              <a:gd name="T27" fmla="*/ 10576 h 10891"/>
              <a:gd name="T28" fmla="*/ 8251 w 9725"/>
              <a:gd name="T29" fmla="*/ 10568 h 10891"/>
              <a:gd name="T30" fmla="*/ 7351 w 9725"/>
              <a:gd name="T31" fmla="*/ 10756 h 10891"/>
              <a:gd name="T32" fmla="*/ 6175 w 9725"/>
              <a:gd name="T33" fmla="*/ 10692 h 10891"/>
              <a:gd name="T34" fmla="*/ 5638 w 9725"/>
              <a:gd name="T35" fmla="*/ 10467 h 10891"/>
              <a:gd name="T36" fmla="*/ 5843 w 9725"/>
              <a:gd name="T37" fmla="*/ 10315 h 10891"/>
              <a:gd name="T38" fmla="*/ 5903 w 9725"/>
              <a:gd name="T39" fmla="*/ 9906 h 10891"/>
              <a:gd name="T40" fmla="*/ 6066 w 9725"/>
              <a:gd name="T41" fmla="*/ 9464 h 10891"/>
              <a:gd name="T42" fmla="*/ 5726 w 9725"/>
              <a:gd name="T43" fmla="*/ 9437 h 10891"/>
              <a:gd name="T44" fmla="*/ 5958 w 9725"/>
              <a:gd name="T45" fmla="*/ 8785 h 10891"/>
              <a:gd name="T46" fmla="*/ 5712 w 9725"/>
              <a:gd name="T47" fmla="*/ 8373 h 10891"/>
              <a:gd name="T48" fmla="*/ 4995 w 9725"/>
              <a:gd name="T49" fmla="*/ 8300 h 10891"/>
              <a:gd name="T50" fmla="*/ 4308 w 9725"/>
              <a:gd name="T51" fmla="*/ 8202 h 10891"/>
              <a:gd name="T52" fmla="*/ 3902 w 9725"/>
              <a:gd name="T53" fmla="*/ 7888 h 10891"/>
              <a:gd name="T54" fmla="*/ 3274 w 9725"/>
              <a:gd name="T55" fmla="*/ 8047 h 10891"/>
              <a:gd name="T56" fmla="*/ 3374 w 9725"/>
              <a:gd name="T57" fmla="*/ 7531 h 10891"/>
              <a:gd name="T58" fmla="*/ 2792 w 9725"/>
              <a:gd name="T59" fmla="*/ 7067 h 10891"/>
              <a:gd name="T60" fmla="*/ 2317 w 9725"/>
              <a:gd name="T61" fmla="*/ 6755 h 10891"/>
              <a:gd name="T62" fmla="*/ 1792 w 9725"/>
              <a:gd name="T63" fmla="*/ 6362 h 10891"/>
              <a:gd name="T64" fmla="*/ 1552 w 9725"/>
              <a:gd name="T65" fmla="*/ 5723 h 10891"/>
              <a:gd name="T66" fmla="*/ 1693 w 9725"/>
              <a:gd name="T67" fmla="*/ 4980 h 10891"/>
              <a:gd name="T68" fmla="*/ 1509 w 9725"/>
              <a:gd name="T69" fmla="*/ 4685 h 10891"/>
              <a:gd name="T70" fmla="*/ 1789 w 9725"/>
              <a:gd name="T71" fmla="*/ 3807 h 10891"/>
              <a:gd name="T72" fmla="*/ 1295 w 9725"/>
              <a:gd name="T73" fmla="*/ 3005 h 10891"/>
              <a:gd name="T74" fmla="*/ 970 w 9725"/>
              <a:gd name="T75" fmla="*/ 2243 h 10891"/>
              <a:gd name="T76" fmla="*/ 547 w 9725"/>
              <a:gd name="T77" fmla="*/ 1031 h 10891"/>
              <a:gd name="T78" fmla="*/ 831 w 9725"/>
              <a:gd name="T79" fmla="*/ 656 h 10891"/>
              <a:gd name="T80" fmla="*/ 1044 w 9725"/>
              <a:gd name="T81" fmla="*/ 798 h 10891"/>
              <a:gd name="T82" fmla="*/ 1335 w 9725"/>
              <a:gd name="T83" fmla="*/ 790 h 10891"/>
              <a:gd name="T84" fmla="*/ 2105 w 9725"/>
              <a:gd name="T85" fmla="*/ 907 h 10891"/>
              <a:gd name="T86" fmla="*/ 2712 w 9725"/>
              <a:gd name="T87" fmla="*/ 1160 h 10891"/>
              <a:gd name="T88" fmla="*/ 2095 w 9725"/>
              <a:gd name="T89" fmla="*/ 1880 h 10891"/>
              <a:gd name="T90" fmla="*/ 1404 w 9725"/>
              <a:gd name="T91" fmla="*/ 1776 h 10891"/>
              <a:gd name="T92" fmla="*/ 1531 w 9725"/>
              <a:gd name="T93" fmla="*/ 1981 h 10891"/>
              <a:gd name="T94" fmla="*/ 1925 w 9725"/>
              <a:gd name="T95" fmla="*/ 2194 h 10891"/>
              <a:gd name="T96" fmla="*/ 2148 w 9725"/>
              <a:gd name="T97" fmla="*/ 2693 h 10891"/>
              <a:gd name="T98" fmla="*/ 2741 w 9725"/>
              <a:gd name="T99" fmla="*/ 2814 h 10891"/>
              <a:gd name="T100" fmla="*/ 2396 w 9725"/>
              <a:gd name="T101" fmla="*/ 2312 h 10891"/>
              <a:gd name="T102" fmla="*/ 2994 w 9725"/>
              <a:gd name="T103" fmla="*/ 2290 h 10891"/>
              <a:gd name="T104" fmla="*/ 2992 w 9725"/>
              <a:gd name="T105" fmla="*/ 1484 h 10891"/>
              <a:gd name="T106" fmla="*/ 3395 w 9725"/>
              <a:gd name="T107" fmla="*/ 1376 h 10891"/>
              <a:gd name="T108" fmla="*/ 2979 w 9725"/>
              <a:gd name="T109" fmla="*/ 701 h 10891"/>
              <a:gd name="T110" fmla="*/ 3338 w 9725"/>
              <a:gd name="T111" fmla="*/ 462 h 10891"/>
              <a:gd name="T112" fmla="*/ 3617 w 9725"/>
              <a:gd name="T113" fmla="*/ 857 h 10891"/>
              <a:gd name="T114" fmla="*/ 3593 w 9725"/>
              <a:gd name="T115" fmla="*/ 297 h 10891"/>
              <a:gd name="T116" fmla="*/ 520 w 9725"/>
              <a:gd name="T117" fmla="*/ 7421 h 10891"/>
              <a:gd name="T118" fmla="*/ 49 w 9725"/>
              <a:gd name="T119" fmla="*/ 7572 h 10891"/>
              <a:gd name="T120" fmla="*/ 1440 w 9725"/>
              <a:gd name="T121" fmla="*/ 5024 h 10891"/>
              <a:gd name="T122" fmla="*/ 3064 w 9725"/>
              <a:gd name="T123" fmla="*/ 2290 h 10891"/>
              <a:gd name="T124" fmla="*/ 2172 w 9725"/>
              <a:gd name="T125" fmla="*/ 2401 h 10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725" h="10891">
                <a:moveTo>
                  <a:pt x="3392" y="0"/>
                </a:moveTo>
                <a:lnTo>
                  <a:pt x="3389" y="5"/>
                </a:lnTo>
                <a:lnTo>
                  <a:pt x="3378" y="0"/>
                </a:lnTo>
                <a:lnTo>
                  <a:pt x="3392" y="0"/>
                </a:lnTo>
                <a:close/>
                <a:moveTo>
                  <a:pt x="3434" y="0"/>
                </a:moveTo>
                <a:lnTo>
                  <a:pt x="3423" y="5"/>
                </a:lnTo>
                <a:lnTo>
                  <a:pt x="3432" y="0"/>
                </a:lnTo>
                <a:lnTo>
                  <a:pt x="3434" y="0"/>
                </a:lnTo>
                <a:close/>
                <a:moveTo>
                  <a:pt x="9724" y="0"/>
                </a:moveTo>
                <a:lnTo>
                  <a:pt x="9724" y="3392"/>
                </a:lnTo>
                <a:lnTo>
                  <a:pt x="9648" y="3469"/>
                </a:lnTo>
                <a:lnTo>
                  <a:pt x="9674" y="3498"/>
                </a:lnTo>
                <a:lnTo>
                  <a:pt x="9652" y="3516"/>
                </a:lnTo>
                <a:lnTo>
                  <a:pt x="9637" y="3521"/>
                </a:lnTo>
                <a:lnTo>
                  <a:pt x="9623" y="3509"/>
                </a:lnTo>
                <a:lnTo>
                  <a:pt x="9608" y="3528"/>
                </a:lnTo>
                <a:lnTo>
                  <a:pt x="9586" y="3544"/>
                </a:lnTo>
                <a:lnTo>
                  <a:pt x="9595" y="3556"/>
                </a:lnTo>
                <a:lnTo>
                  <a:pt x="9588" y="3567"/>
                </a:lnTo>
                <a:lnTo>
                  <a:pt x="9574" y="3556"/>
                </a:lnTo>
                <a:lnTo>
                  <a:pt x="9557" y="3565"/>
                </a:lnTo>
                <a:lnTo>
                  <a:pt x="9535" y="3557"/>
                </a:lnTo>
                <a:lnTo>
                  <a:pt x="9514" y="3568"/>
                </a:lnTo>
                <a:lnTo>
                  <a:pt x="9510" y="3581"/>
                </a:lnTo>
                <a:lnTo>
                  <a:pt x="9510" y="3598"/>
                </a:lnTo>
                <a:lnTo>
                  <a:pt x="9500" y="3608"/>
                </a:lnTo>
                <a:lnTo>
                  <a:pt x="9524" y="3623"/>
                </a:lnTo>
                <a:lnTo>
                  <a:pt x="9534" y="3634"/>
                </a:lnTo>
                <a:lnTo>
                  <a:pt x="9528" y="3646"/>
                </a:lnTo>
                <a:lnTo>
                  <a:pt x="9514" y="3641"/>
                </a:lnTo>
                <a:lnTo>
                  <a:pt x="9501" y="3646"/>
                </a:lnTo>
                <a:lnTo>
                  <a:pt x="9489" y="3662"/>
                </a:lnTo>
                <a:lnTo>
                  <a:pt x="9488" y="3676"/>
                </a:lnTo>
                <a:lnTo>
                  <a:pt x="9496" y="3689"/>
                </a:lnTo>
                <a:lnTo>
                  <a:pt x="9518" y="3678"/>
                </a:lnTo>
                <a:lnTo>
                  <a:pt x="9535" y="3679"/>
                </a:lnTo>
                <a:lnTo>
                  <a:pt x="9552" y="3675"/>
                </a:lnTo>
                <a:lnTo>
                  <a:pt x="9567" y="3683"/>
                </a:lnTo>
                <a:lnTo>
                  <a:pt x="9567" y="3702"/>
                </a:lnTo>
                <a:lnTo>
                  <a:pt x="9573" y="3722"/>
                </a:lnTo>
                <a:lnTo>
                  <a:pt x="9568" y="3736"/>
                </a:lnTo>
                <a:lnTo>
                  <a:pt x="9573" y="3750"/>
                </a:lnTo>
                <a:lnTo>
                  <a:pt x="9578" y="3772"/>
                </a:lnTo>
                <a:lnTo>
                  <a:pt x="9553" y="3782"/>
                </a:lnTo>
                <a:lnTo>
                  <a:pt x="9567" y="3796"/>
                </a:lnTo>
                <a:lnTo>
                  <a:pt x="9594" y="3774"/>
                </a:lnTo>
                <a:lnTo>
                  <a:pt x="9606" y="3768"/>
                </a:lnTo>
                <a:lnTo>
                  <a:pt x="9619" y="3775"/>
                </a:lnTo>
                <a:lnTo>
                  <a:pt x="9657" y="3756"/>
                </a:lnTo>
                <a:lnTo>
                  <a:pt x="9660" y="3729"/>
                </a:lnTo>
                <a:lnTo>
                  <a:pt x="9684" y="3701"/>
                </a:lnTo>
                <a:lnTo>
                  <a:pt x="9719" y="3721"/>
                </a:lnTo>
                <a:lnTo>
                  <a:pt x="9715" y="3733"/>
                </a:lnTo>
                <a:lnTo>
                  <a:pt x="9714" y="3762"/>
                </a:lnTo>
                <a:lnTo>
                  <a:pt x="9707" y="3775"/>
                </a:lnTo>
                <a:lnTo>
                  <a:pt x="9687" y="3772"/>
                </a:lnTo>
                <a:lnTo>
                  <a:pt x="9669" y="3768"/>
                </a:lnTo>
                <a:lnTo>
                  <a:pt x="9668" y="3796"/>
                </a:lnTo>
                <a:lnTo>
                  <a:pt x="9676" y="3828"/>
                </a:lnTo>
                <a:lnTo>
                  <a:pt x="9687" y="3849"/>
                </a:lnTo>
                <a:lnTo>
                  <a:pt x="9706" y="3860"/>
                </a:lnTo>
                <a:lnTo>
                  <a:pt x="9720" y="3861"/>
                </a:lnTo>
                <a:lnTo>
                  <a:pt x="9724" y="3859"/>
                </a:lnTo>
                <a:lnTo>
                  <a:pt x="9724" y="5167"/>
                </a:lnTo>
                <a:lnTo>
                  <a:pt x="9722" y="5166"/>
                </a:lnTo>
                <a:lnTo>
                  <a:pt x="9706" y="5183"/>
                </a:lnTo>
                <a:lnTo>
                  <a:pt x="9701" y="5194"/>
                </a:lnTo>
                <a:lnTo>
                  <a:pt x="9684" y="5193"/>
                </a:lnTo>
                <a:lnTo>
                  <a:pt x="9673" y="5203"/>
                </a:lnTo>
                <a:lnTo>
                  <a:pt x="9655" y="5206"/>
                </a:lnTo>
                <a:lnTo>
                  <a:pt x="9652" y="5222"/>
                </a:lnTo>
                <a:lnTo>
                  <a:pt x="9664" y="5249"/>
                </a:lnTo>
                <a:lnTo>
                  <a:pt x="9683" y="5271"/>
                </a:lnTo>
                <a:lnTo>
                  <a:pt x="9692" y="5282"/>
                </a:lnTo>
                <a:lnTo>
                  <a:pt x="9697" y="5296"/>
                </a:lnTo>
                <a:lnTo>
                  <a:pt x="9669" y="5315"/>
                </a:lnTo>
                <a:lnTo>
                  <a:pt x="9658" y="5335"/>
                </a:lnTo>
                <a:lnTo>
                  <a:pt x="9660" y="5350"/>
                </a:lnTo>
                <a:lnTo>
                  <a:pt x="9652" y="5362"/>
                </a:lnTo>
                <a:lnTo>
                  <a:pt x="9626" y="5367"/>
                </a:lnTo>
                <a:lnTo>
                  <a:pt x="9606" y="5359"/>
                </a:lnTo>
                <a:lnTo>
                  <a:pt x="9593" y="5348"/>
                </a:lnTo>
                <a:lnTo>
                  <a:pt x="9579" y="5341"/>
                </a:lnTo>
                <a:lnTo>
                  <a:pt x="9568" y="5342"/>
                </a:lnTo>
                <a:lnTo>
                  <a:pt x="9558" y="5346"/>
                </a:lnTo>
                <a:lnTo>
                  <a:pt x="9539" y="5328"/>
                </a:lnTo>
                <a:lnTo>
                  <a:pt x="9524" y="5328"/>
                </a:lnTo>
                <a:lnTo>
                  <a:pt x="9517" y="5349"/>
                </a:lnTo>
                <a:lnTo>
                  <a:pt x="9510" y="5359"/>
                </a:lnTo>
                <a:lnTo>
                  <a:pt x="9490" y="5371"/>
                </a:lnTo>
                <a:lnTo>
                  <a:pt x="9483" y="5384"/>
                </a:lnTo>
                <a:lnTo>
                  <a:pt x="9473" y="5395"/>
                </a:lnTo>
                <a:lnTo>
                  <a:pt x="9453" y="5396"/>
                </a:lnTo>
                <a:lnTo>
                  <a:pt x="9439" y="5414"/>
                </a:lnTo>
                <a:lnTo>
                  <a:pt x="9446" y="5428"/>
                </a:lnTo>
                <a:lnTo>
                  <a:pt x="9459" y="5437"/>
                </a:lnTo>
                <a:lnTo>
                  <a:pt x="9464" y="5449"/>
                </a:lnTo>
                <a:lnTo>
                  <a:pt x="9446" y="5459"/>
                </a:lnTo>
                <a:lnTo>
                  <a:pt x="9400" y="5444"/>
                </a:lnTo>
                <a:lnTo>
                  <a:pt x="9389" y="5459"/>
                </a:lnTo>
                <a:lnTo>
                  <a:pt x="9393" y="5476"/>
                </a:lnTo>
                <a:lnTo>
                  <a:pt x="9397" y="5508"/>
                </a:lnTo>
                <a:lnTo>
                  <a:pt x="9405" y="5528"/>
                </a:lnTo>
                <a:lnTo>
                  <a:pt x="9402" y="5549"/>
                </a:lnTo>
                <a:lnTo>
                  <a:pt x="9370" y="5558"/>
                </a:lnTo>
                <a:lnTo>
                  <a:pt x="9372" y="5579"/>
                </a:lnTo>
                <a:lnTo>
                  <a:pt x="9396" y="5628"/>
                </a:lnTo>
                <a:lnTo>
                  <a:pt x="9386" y="5694"/>
                </a:lnTo>
                <a:lnTo>
                  <a:pt x="9366" y="5743"/>
                </a:lnTo>
                <a:lnTo>
                  <a:pt x="9363" y="5773"/>
                </a:lnTo>
                <a:lnTo>
                  <a:pt x="9344" y="5781"/>
                </a:lnTo>
                <a:lnTo>
                  <a:pt x="9330" y="5776"/>
                </a:lnTo>
                <a:lnTo>
                  <a:pt x="9310" y="5778"/>
                </a:lnTo>
                <a:lnTo>
                  <a:pt x="9298" y="5770"/>
                </a:lnTo>
                <a:lnTo>
                  <a:pt x="9284" y="5766"/>
                </a:lnTo>
                <a:lnTo>
                  <a:pt x="9271" y="5773"/>
                </a:lnTo>
                <a:lnTo>
                  <a:pt x="9262" y="5785"/>
                </a:lnTo>
                <a:lnTo>
                  <a:pt x="9164" y="5778"/>
                </a:lnTo>
                <a:lnTo>
                  <a:pt x="9143" y="5758"/>
                </a:lnTo>
                <a:lnTo>
                  <a:pt x="9093" y="5766"/>
                </a:lnTo>
                <a:lnTo>
                  <a:pt x="9068" y="5759"/>
                </a:lnTo>
                <a:lnTo>
                  <a:pt x="9040" y="5761"/>
                </a:lnTo>
                <a:lnTo>
                  <a:pt x="9026" y="5759"/>
                </a:lnTo>
                <a:lnTo>
                  <a:pt x="9014" y="5762"/>
                </a:lnTo>
                <a:lnTo>
                  <a:pt x="8994" y="5786"/>
                </a:lnTo>
                <a:lnTo>
                  <a:pt x="9008" y="5808"/>
                </a:lnTo>
                <a:lnTo>
                  <a:pt x="9004" y="5824"/>
                </a:lnTo>
                <a:lnTo>
                  <a:pt x="9028" y="5819"/>
                </a:lnTo>
                <a:lnTo>
                  <a:pt x="9044" y="5818"/>
                </a:lnTo>
                <a:lnTo>
                  <a:pt x="9057" y="5830"/>
                </a:lnTo>
                <a:lnTo>
                  <a:pt x="9061" y="5848"/>
                </a:lnTo>
                <a:lnTo>
                  <a:pt x="9078" y="5861"/>
                </a:lnTo>
                <a:lnTo>
                  <a:pt x="9085" y="5876"/>
                </a:lnTo>
                <a:lnTo>
                  <a:pt x="9116" y="5905"/>
                </a:lnTo>
                <a:lnTo>
                  <a:pt x="9125" y="5917"/>
                </a:lnTo>
                <a:lnTo>
                  <a:pt x="9126" y="5932"/>
                </a:lnTo>
                <a:lnTo>
                  <a:pt x="9121" y="5953"/>
                </a:lnTo>
                <a:lnTo>
                  <a:pt x="9115" y="5964"/>
                </a:lnTo>
                <a:lnTo>
                  <a:pt x="9106" y="5975"/>
                </a:lnTo>
                <a:lnTo>
                  <a:pt x="9093" y="5977"/>
                </a:lnTo>
                <a:lnTo>
                  <a:pt x="9070" y="5971"/>
                </a:lnTo>
                <a:lnTo>
                  <a:pt x="9055" y="5958"/>
                </a:lnTo>
                <a:lnTo>
                  <a:pt x="9045" y="5930"/>
                </a:lnTo>
                <a:lnTo>
                  <a:pt x="9030" y="5905"/>
                </a:lnTo>
                <a:lnTo>
                  <a:pt x="9027" y="5870"/>
                </a:lnTo>
                <a:lnTo>
                  <a:pt x="9022" y="5858"/>
                </a:lnTo>
                <a:lnTo>
                  <a:pt x="9002" y="5862"/>
                </a:lnTo>
                <a:lnTo>
                  <a:pt x="8988" y="5860"/>
                </a:lnTo>
                <a:lnTo>
                  <a:pt x="8969" y="5869"/>
                </a:lnTo>
                <a:lnTo>
                  <a:pt x="8954" y="5867"/>
                </a:lnTo>
                <a:lnTo>
                  <a:pt x="8929" y="5863"/>
                </a:lnTo>
                <a:lnTo>
                  <a:pt x="8910" y="5858"/>
                </a:lnTo>
                <a:lnTo>
                  <a:pt x="8899" y="5845"/>
                </a:lnTo>
                <a:lnTo>
                  <a:pt x="8882" y="5829"/>
                </a:lnTo>
                <a:lnTo>
                  <a:pt x="8857" y="5831"/>
                </a:lnTo>
                <a:lnTo>
                  <a:pt x="8836" y="5823"/>
                </a:lnTo>
                <a:lnTo>
                  <a:pt x="8816" y="5819"/>
                </a:lnTo>
                <a:lnTo>
                  <a:pt x="8799" y="5832"/>
                </a:lnTo>
                <a:lnTo>
                  <a:pt x="8750" y="5848"/>
                </a:lnTo>
                <a:lnTo>
                  <a:pt x="8734" y="5840"/>
                </a:lnTo>
                <a:lnTo>
                  <a:pt x="8715" y="5835"/>
                </a:lnTo>
                <a:lnTo>
                  <a:pt x="8707" y="5823"/>
                </a:lnTo>
                <a:lnTo>
                  <a:pt x="8695" y="5814"/>
                </a:lnTo>
                <a:lnTo>
                  <a:pt x="8700" y="5800"/>
                </a:lnTo>
                <a:lnTo>
                  <a:pt x="8675" y="5794"/>
                </a:lnTo>
                <a:lnTo>
                  <a:pt x="8646" y="5800"/>
                </a:lnTo>
                <a:lnTo>
                  <a:pt x="8630" y="5793"/>
                </a:lnTo>
                <a:lnTo>
                  <a:pt x="8615" y="5794"/>
                </a:lnTo>
                <a:lnTo>
                  <a:pt x="8605" y="5801"/>
                </a:lnTo>
                <a:lnTo>
                  <a:pt x="8583" y="5812"/>
                </a:lnTo>
                <a:lnTo>
                  <a:pt x="8563" y="5820"/>
                </a:lnTo>
                <a:lnTo>
                  <a:pt x="8543" y="5847"/>
                </a:lnTo>
                <a:lnTo>
                  <a:pt x="8534" y="5872"/>
                </a:lnTo>
                <a:lnTo>
                  <a:pt x="8520" y="5877"/>
                </a:lnTo>
                <a:lnTo>
                  <a:pt x="8496" y="5881"/>
                </a:lnTo>
                <a:lnTo>
                  <a:pt x="8482" y="5879"/>
                </a:lnTo>
                <a:lnTo>
                  <a:pt x="8475" y="5897"/>
                </a:lnTo>
                <a:lnTo>
                  <a:pt x="8473" y="5914"/>
                </a:lnTo>
                <a:lnTo>
                  <a:pt x="8447" y="5926"/>
                </a:lnTo>
                <a:lnTo>
                  <a:pt x="8436" y="5934"/>
                </a:lnTo>
                <a:lnTo>
                  <a:pt x="8417" y="5927"/>
                </a:lnTo>
                <a:lnTo>
                  <a:pt x="8391" y="5904"/>
                </a:lnTo>
                <a:lnTo>
                  <a:pt x="8357" y="5884"/>
                </a:lnTo>
                <a:lnTo>
                  <a:pt x="8347" y="5875"/>
                </a:lnTo>
                <a:lnTo>
                  <a:pt x="8334" y="5862"/>
                </a:lnTo>
                <a:lnTo>
                  <a:pt x="8322" y="5851"/>
                </a:lnTo>
                <a:lnTo>
                  <a:pt x="8317" y="5871"/>
                </a:lnTo>
                <a:lnTo>
                  <a:pt x="8309" y="5883"/>
                </a:lnTo>
                <a:lnTo>
                  <a:pt x="8296" y="5890"/>
                </a:lnTo>
                <a:lnTo>
                  <a:pt x="8293" y="5905"/>
                </a:lnTo>
                <a:lnTo>
                  <a:pt x="8296" y="5921"/>
                </a:lnTo>
                <a:lnTo>
                  <a:pt x="8290" y="5934"/>
                </a:lnTo>
                <a:lnTo>
                  <a:pt x="8276" y="5943"/>
                </a:lnTo>
                <a:lnTo>
                  <a:pt x="8261" y="5944"/>
                </a:lnTo>
                <a:lnTo>
                  <a:pt x="8246" y="5950"/>
                </a:lnTo>
                <a:lnTo>
                  <a:pt x="8240" y="5963"/>
                </a:lnTo>
                <a:lnTo>
                  <a:pt x="8240" y="5978"/>
                </a:lnTo>
                <a:lnTo>
                  <a:pt x="8238" y="6002"/>
                </a:lnTo>
                <a:lnTo>
                  <a:pt x="8246" y="6013"/>
                </a:lnTo>
                <a:lnTo>
                  <a:pt x="8257" y="6023"/>
                </a:lnTo>
                <a:lnTo>
                  <a:pt x="8266" y="6037"/>
                </a:lnTo>
                <a:lnTo>
                  <a:pt x="8262" y="6050"/>
                </a:lnTo>
                <a:lnTo>
                  <a:pt x="8255" y="6065"/>
                </a:lnTo>
                <a:lnTo>
                  <a:pt x="8233" y="6065"/>
                </a:lnTo>
                <a:lnTo>
                  <a:pt x="8223" y="6052"/>
                </a:lnTo>
                <a:lnTo>
                  <a:pt x="8212" y="6051"/>
                </a:lnTo>
                <a:lnTo>
                  <a:pt x="8206" y="6077"/>
                </a:lnTo>
                <a:lnTo>
                  <a:pt x="8199" y="6092"/>
                </a:lnTo>
                <a:lnTo>
                  <a:pt x="8182" y="6107"/>
                </a:lnTo>
                <a:lnTo>
                  <a:pt x="8165" y="6116"/>
                </a:lnTo>
                <a:lnTo>
                  <a:pt x="8148" y="6110"/>
                </a:lnTo>
                <a:lnTo>
                  <a:pt x="8134" y="6102"/>
                </a:lnTo>
                <a:lnTo>
                  <a:pt x="8152" y="6080"/>
                </a:lnTo>
                <a:lnTo>
                  <a:pt x="8154" y="6062"/>
                </a:lnTo>
                <a:lnTo>
                  <a:pt x="8142" y="6047"/>
                </a:lnTo>
                <a:lnTo>
                  <a:pt x="8126" y="6053"/>
                </a:lnTo>
                <a:lnTo>
                  <a:pt x="8103" y="6046"/>
                </a:lnTo>
                <a:lnTo>
                  <a:pt x="8088" y="6062"/>
                </a:lnTo>
                <a:lnTo>
                  <a:pt x="8031" y="6094"/>
                </a:lnTo>
                <a:lnTo>
                  <a:pt x="8015" y="6090"/>
                </a:lnTo>
                <a:lnTo>
                  <a:pt x="8002" y="6083"/>
                </a:lnTo>
                <a:lnTo>
                  <a:pt x="7990" y="6081"/>
                </a:lnTo>
                <a:lnTo>
                  <a:pt x="7976" y="6087"/>
                </a:lnTo>
                <a:lnTo>
                  <a:pt x="7984" y="6109"/>
                </a:lnTo>
                <a:lnTo>
                  <a:pt x="8014" y="6134"/>
                </a:lnTo>
                <a:lnTo>
                  <a:pt x="8020" y="6145"/>
                </a:lnTo>
                <a:lnTo>
                  <a:pt x="8011" y="6166"/>
                </a:lnTo>
                <a:lnTo>
                  <a:pt x="8000" y="6174"/>
                </a:lnTo>
                <a:lnTo>
                  <a:pt x="7995" y="6154"/>
                </a:lnTo>
                <a:lnTo>
                  <a:pt x="7982" y="6160"/>
                </a:lnTo>
                <a:lnTo>
                  <a:pt x="7968" y="6159"/>
                </a:lnTo>
                <a:lnTo>
                  <a:pt x="7974" y="6180"/>
                </a:lnTo>
                <a:lnTo>
                  <a:pt x="7968" y="6196"/>
                </a:lnTo>
                <a:lnTo>
                  <a:pt x="7986" y="6222"/>
                </a:lnTo>
                <a:lnTo>
                  <a:pt x="7991" y="6237"/>
                </a:lnTo>
                <a:lnTo>
                  <a:pt x="7982" y="6263"/>
                </a:lnTo>
                <a:lnTo>
                  <a:pt x="7968" y="6272"/>
                </a:lnTo>
                <a:lnTo>
                  <a:pt x="7972" y="6288"/>
                </a:lnTo>
                <a:lnTo>
                  <a:pt x="7975" y="6304"/>
                </a:lnTo>
                <a:lnTo>
                  <a:pt x="7985" y="6314"/>
                </a:lnTo>
                <a:lnTo>
                  <a:pt x="7966" y="6357"/>
                </a:lnTo>
                <a:lnTo>
                  <a:pt x="7930" y="6392"/>
                </a:lnTo>
                <a:lnTo>
                  <a:pt x="7924" y="6403"/>
                </a:lnTo>
                <a:lnTo>
                  <a:pt x="7909" y="6454"/>
                </a:lnTo>
                <a:lnTo>
                  <a:pt x="7908" y="6477"/>
                </a:lnTo>
                <a:lnTo>
                  <a:pt x="7851" y="6517"/>
                </a:lnTo>
                <a:lnTo>
                  <a:pt x="7830" y="6523"/>
                </a:lnTo>
                <a:lnTo>
                  <a:pt x="7824" y="6533"/>
                </a:lnTo>
                <a:lnTo>
                  <a:pt x="7827" y="6550"/>
                </a:lnTo>
                <a:lnTo>
                  <a:pt x="7833" y="6564"/>
                </a:lnTo>
                <a:lnTo>
                  <a:pt x="7834" y="6584"/>
                </a:lnTo>
                <a:lnTo>
                  <a:pt x="7838" y="6597"/>
                </a:lnTo>
                <a:lnTo>
                  <a:pt x="7863" y="6608"/>
                </a:lnTo>
                <a:lnTo>
                  <a:pt x="7874" y="6618"/>
                </a:lnTo>
                <a:lnTo>
                  <a:pt x="7879" y="6633"/>
                </a:lnTo>
                <a:lnTo>
                  <a:pt x="7874" y="6647"/>
                </a:lnTo>
                <a:lnTo>
                  <a:pt x="7860" y="6668"/>
                </a:lnTo>
                <a:lnTo>
                  <a:pt x="7832" y="6696"/>
                </a:lnTo>
                <a:lnTo>
                  <a:pt x="7828" y="6712"/>
                </a:lnTo>
                <a:lnTo>
                  <a:pt x="7824" y="6753"/>
                </a:lnTo>
                <a:lnTo>
                  <a:pt x="7801" y="6813"/>
                </a:lnTo>
                <a:lnTo>
                  <a:pt x="7779" y="6826"/>
                </a:lnTo>
                <a:lnTo>
                  <a:pt x="7738" y="6825"/>
                </a:lnTo>
                <a:lnTo>
                  <a:pt x="7744" y="6841"/>
                </a:lnTo>
                <a:lnTo>
                  <a:pt x="7757" y="6837"/>
                </a:lnTo>
                <a:lnTo>
                  <a:pt x="7776" y="6853"/>
                </a:lnTo>
                <a:lnTo>
                  <a:pt x="7791" y="6881"/>
                </a:lnTo>
                <a:lnTo>
                  <a:pt x="7829" y="6933"/>
                </a:lnTo>
                <a:lnTo>
                  <a:pt x="7851" y="6956"/>
                </a:lnTo>
                <a:lnTo>
                  <a:pt x="7873" y="6971"/>
                </a:lnTo>
                <a:lnTo>
                  <a:pt x="7885" y="6983"/>
                </a:lnTo>
                <a:lnTo>
                  <a:pt x="7891" y="6997"/>
                </a:lnTo>
                <a:lnTo>
                  <a:pt x="7917" y="7003"/>
                </a:lnTo>
                <a:lnTo>
                  <a:pt x="7940" y="7024"/>
                </a:lnTo>
                <a:lnTo>
                  <a:pt x="7943" y="7042"/>
                </a:lnTo>
                <a:lnTo>
                  <a:pt x="7937" y="7076"/>
                </a:lnTo>
                <a:lnTo>
                  <a:pt x="7922" y="7106"/>
                </a:lnTo>
                <a:lnTo>
                  <a:pt x="7884" y="7156"/>
                </a:lnTo>
                <a:lnTo>
                  <a:pt x="7882" y="7171"/>
                </a:lnTo>
                <a:lnTo>
                  <a:pt x="7858" y="7176"/>
                </a:lnTo>
                <a:lnTo>
                  <a:pt x="7841" y="7171"/>
                </a:lnTo>
                <a:lnTo>
                  <a:pt x="7816" y="7177"/>
                </a:lnTo>
                <a:lnTo>
                  <a:pt x="7800" y="7163"/>
                </a:lnTo>
                <a:lnTo>
                  <a:pt x="7786" y="7161"/>
                </a:lnTo>
                <a:lnTo>
                  <a:pt x="7771" y="7150"/>
                </a:lnTo>
                <a:lnTo>
                  <a:pt x="7758" y="7138"/>
                </a:lnTo>
                <a:lnTo>
                  <a:pt x="7731" y="7111"/>
                </a:lnTo>
                <a:lnTo>
                  <a:pt x="7714" y="7108"/>
                </a:lnTo>
                <a:lnTo>
                  <a:pt x="7699" y="7096"/>
                </a:lnTo>
                <a:lnTo>
                  <a:pt x="7680" y="7089"/>
                </a:lnTo>
                <a:lnTo>
                  <a:pt x="7662" y="7080"/>
                </a:lnTo>
                <a:lnTo>
                  <a:pt x="7648" y="7077"/>
                </a:lnTo>
                <a:lnTo>
                  <a:pt x="7621" y="7065"/>
                </a:lnTo>
                <a:lnTo>
                  <a:pt x="7607" y="7064"/>
                </a:lnTo>
                <a:lnTo>
                  <a:pt x="7593" y="7056"/>
                </a:lnTo>
                <a:lnTo>
                  <a:pt x="7578" y="7056"/>
                </a:lnTo>
                <a:lnTo>
                  <a:pt x="7551" y="7044"/>
                </a:lnTo>
                <a:lnTo>
                  <a:pt x="7532" y="7049"/>
                </a:lnTo>
                <a:lnTo>
                  <a:pt x="7525" y="7061"/>
                </a:lnTo>
                <a:lnTo>
                  <a:pt x="7520" y="7077"/>
                </a:lnTo>
                <a:lnTo>
                  <a:pt x="7519" y="7092"/>
                </a:lnTo>
                <a:lnTo>
                  <a:pt x="7522" y="7116"/>
                </a:lnTo>
                <a:lnTo>
                  <a:pt x="7508" y="7139"/>
                </a:lnTo>
                <a:lnTo>
                  <a:pt x="7508" y="7154"/>
                </a:lnTo>
                <a:lnTo>
                  <a:pt x="7523" y="7165"/>
                </a:lnTo>
                <a:lnTo>
                  <a:pt x="7519" y="7186"/>
                </a:lnTo>
                <a:lnTo>
                  <a:pt x="7528" y="7203"/>
                </a:lnTo>
                <a:lnTo>
                  <a:pt x="7551" y="7215"/>
                </a:lnTo>
                <a:lnTo>
                  <a:pt x="7559" y="7229"/>
                </a:lnTo>
                <a:lnTo>
                  <a:pt x="7561" y="7242"/>
                </a:lnTo>
                <a:lnTo>
                  <a:pt x="7557" y="7272"/>
                </a:lnTo>
                <a:lnTo>
                  <a:pt x="7550" y="7299"/>
                </a:lnTo>
                <a:lnTo>
                  <a:pt x="7510" y="7354"/>
                </a:lnTo>
                <a:lnTo>
                  <a:pt x="7506" y="7368"/>
                </a:lnTo>
                <a:lnTo>
                  <a:pt x="7509" y="7387"/>
                </a:lnTo>
                <a:lnTo>
                  <a:pt x="7582" y="7596"/>
                </a:lnTo>
                <a:lnTo>
                  <a:pt x="7598" y="7594"/>
                </a:lnTo>
                <a:lnTo>
                  <a:pt x="7650" y="7602"/>
                </a:lnTo>
                <a:lnTo>
                  <a:pt x="7671" y="7612"/>
                </a:lnTo>
                <a:lnTo>
                  <a:pt x="7685" y="7630"/>
                </a:lnTo>
                <a:lnTo>
                  <a:pt x="7692" y="7654"/>
                </a:lnTo>
                <a:lnTo>
                  <a:pt x="7692" y="7679"/>
                </a:lnTo>
                <a:lnTo>
                  <a:pt x="7689" y="7704"/>
                </a:lnTo>
                <a:lnTo>
                  <a:pt x="7683" y="7718"/>
                </a:lnTo>
                <a:lnTo>
                  <a:pt x="7670" y="7739"/>
                </a:lnTo>
                <a:lnTo>
                  <a:pt x="7664" y="7764"/>
                </a:lnTo>
                <a:lnTo>
                  <a:pt x="7699" y="8000"/>
                </a:lnTo>
                <a:lnTo>
                  <a:pt x="7849" y="7976"/>
                </a:lnTo>
                <a:lnTo>
                  <a:pt x="7878" y="7969"/>
                </a:lnTo>
                <a:lnTo>
                  <a:pt x="7894" y="7977"/>
                </a:lnTo>
                <a:lnTo>
                  <a:pt x="7892" y="7993"/>
                </a:lnTo>
                <a:lnTo>
                  <a:pt x="7904" y="8002"/>
                </a:lnTo>
                <a:lnTo>
                  <a:pt x="7915" y="8019"/>
                </a:lnTo>
                <a:lnTo>
                  <a:pt x="7921" y="8033"/>
                </a:lnTo>
                <a:lnTo>
                  <a:pt x="7942" y="8030"/>
                </a:lnTo>
                <a:lnTo>
                  <a:pt x="7950" y="8042"/>
                </a:lnTo>
                <a:lnTo>
                  <a:pt x="7944" y="8058"/>
                </a:lnTo>
                <a:lnTo>
                  <a:pt x="7932" y="8082"/>
                </a:lnTo>
                <a:lnTo>
                  <a:pt x="7964" y="8104"/>
                </a:lnTo>
                <a:lnTo>
                  <a:pt x="7980" y="8114"/>
                </a:lnTo>
                <a:lnTo>
                  <a:pt x="7982" y="8136"/>
                </a:lnTo>
                <a:lnTo>
                  <a:pt x="7994" y="8150"/>
                </a:lnTo>
                <a:lnTo>
                  <a:pt x="8072" y="8160"/>
                </a:lnTo>
                <a:lnTo>
                  <a:pt x="8066" y="8130"/>
                </a:lnTo>
                <a:lnTo>
                  <a:pt x="8053" y="8106"/>
                </a:lnTo>
                <a:lnTo>
                  <a:pt x="8060" y="8090"/>
                </a:lnTo>
                <a:lnTo>
                  <a:pt x="8128" y="8086"/>
                </a:lnTo>
                <a:lnTo>
                  <a:pt x="8226" y="8026"/>
                </a:lnTo>
                <a:lnTo>
                  <a:pt x="8248" y="8025"/>
                </a:lnTo>
                <a:lnTo>
                  <a:pt x="8272" y="8029"/>
                </a:lnTo>
                <a:lnTo>
                  <a:pt x="8365" y="8088"/>
                </a:lnTo>
                <a:lnTo>
                  <a:pt x="8388" y="8099"/>
                </a:lnTo>
                <a:lnTo>
                  <a:pt x="8409" y="8100"/>
                </a:lnTo>
                <a:lnTo>
                  <a:pt x="8438" y="8108"/>
                </a:lnTo>
                <a:lnTo>
                  <a:pt x="8534" y="8190"/>
                </a:lnTo>
                <a:lnTo>
                  <a:pt x="8684" y="8272"/>
                </a:lnTo>
                <a:lnTo>
                  <a:pt x="8679" y="8300"/>
                </a:lnTo>
                <a:lnTo>
                  <a:pt x="8640" y="8343"/>
                </a:lnTo>
                <a:lnTo>
                  <a:pt x="8618" y="8333"/>
                </a:lnTo>
                <a:lnTo>
                  <a:pt x="8602" y="8327"/>
                </a:lnTo>
                <a:lnTo>
                  <a:pt x="8585" y="8331"/>
                </a:lnTo>
                <a:lnTo>
                  <a:pt x="8571" y="8344"/>
                </a:lnTo>
                <a:lnTo>
                  <a:pt x="8564" y="8363"/>
                </a:lnTo>
                <a:lnTo>
                  <a:pt x="8568" y="8387"/>
                </a:lnTo>
                <a:lnTo>
                  <a:pt x="8591" y="8396"/>
                </a:lnTo>
                <a:lnTo>
                  <a:pt x="8603" y="8409"/>
                </a:lnTo>
                <a:lnTo>
                  <a:pt x="8608" y="8422"/>
                </a:lnTo>
                <a:lnTo>
                  <a:pt x="8642" y="8408"/>
                </a:lnTo>
                <a:lnTo>
                  <a:pt x="8654" y="8404"/>
                </a:lnTo>
                <a:lnTo>
                  <a:pt x="8675" y="8410"/>
                </a:lnTo>
                <a:lnTo>
                  <a:pt x="8698" y="8414"/>
                </a:lnTo>
                <a:lnTo>
                  <a:pt x="8711" y="8405"/>
                </a:lnTo>
                <a:lnTo>
                  <a:pt x="8725" y="8401"/>
                </a:lnTo>
                <a:lnTo>
                  <a:pt x="8742" y="8405"/>
                </a:lnTo>
                <a:lnTo>
                  <a:pt x="8769" y="8410"/>
                </a:lnTo>
                <a:lnTo>
                  <a:pt x="8835" y="8410"/>
                </a:lnTo>
                <a:lnTo>
                  <a:pt x="8852" y="8418"/>
                </a:lnTo>
                <a:lnTo>
                  <a:pt x="8870" y="8423"/>
                </a:lnTo>
                <a:lnTo>
                  <a:pt x="8838" y="8434"/>
                </a:lnTo>
                <a:lnTo>
                  <a:pt x="8826" y="8434"/>
                </a:lnTo>
                <a:lnTo>
                  <a:pt x="8820" y="8419"/>
                </a:lnTo>
                <a:lnTo>
                  <a:pt x="8813" y="8436"/>
                </a:lnTo>
                <a:lnTo>
                  <a:pt x="8806" y="8450"/>
                </a:lnTo>
                <a:lnTo>
                  <a:pt x="8809" y="8466"/>
                </a:lnTo>
                <a:lnTo>
                  <a:pt x="8823" y="8463"/>
                </a:lnTo>
                <a:lnTo>
                  <a:pt x="8844" y="8493"/>
                </a:lnTo>
                <a:lnTo>
                  <a:pt x="8824" y="8488"/>
                </a:lnTo>
                <a:lnTo>
                  <a:pt x="8809" y="8507"/>
                </a:lnTo>
                <a:lnTo>
                  <a:pt x="8804" y="8521"/>
                </a:lnTo>
                <a:lnTo>
                  <a:pt x="8811" y="8536"/>
                </a:lnTo>
                <a:lnTo>
                  <a:pt x="8797" y="8535"/>
                </a:lnTo>
                <a:lnTo>
                  <a:pt x="8790" y="8546"/>
                </a:lnTo>
                <a:lnTo>
                  <a:pt x="8774" y="8540"/>
                </a:lnTo>
                <a:lnTo>
                  <a:pt x="8792" y="8555"/>
                </a:lnTo>
                <a:lnTo>
                  <a:pt x="8782" y="8557"/>
                </a:lnTo>
                <a:lnTo>
                  <a:pt x="8767" y="8556"/>
                </a:lnTo>
                <a:lnTo>
                  <a:pt x="8785" y="8566"/>
                </a:lnTo>
                <a:lnTo>
                  <a:pt x="8789" y="8579"/>
                </a:lnTo>
                <a:lnTo>
                  <a:pt x="8771" y="8569"/>
                </a:lnTo>
                <a:lnTo>
                  <a:pt x="8746" y="8567"/>
                </a:lnTo>
                <a:lnTo>
                  <a:pt x="8739" y="8582"/>
                </a:lnTo>
                <a:lnTo>
                  <a:pt x="8732" y="8597"/>
                </a:lnTo>
                <a:lnTo>
                  <a:pt x="8748" y="8595"/>
                </a:lnTo>
                <a:lnTo>
                  <a:pt x="8768" y="8604"/>
                </a:lnTo>
                <a:lnTo>
                  <a:pt x="8774" y="8619"/>
                </a:lnTo>
                <a:lnTo>
                  <a:pt x="8766" y="8630"/>
                </a:lnTo>
                <a:lnTo>
                  <a:pt x="8787" y="8625"/>
                </a:lnTo>
                <a:lnTo>
                  <a:pt x="8803" y="8648"/>
                </a:lnTo>
                <a:lnTo>
                  <a:pt x="8821" y="8662"/>
                </a:lnTo>
                <a:lnTo>
                  <a:pt x="8815" y="8675"/>
                </a:lnTo>
                <a:lnTo>
                  <a:pt x="8806" y="8687"/>
                </a:lnTo>
                <a:lnTo>
                  <a:pt x="8796" y="8672"/>
                </a:lnTo>
                <a:lnTo>
                  <a:pt x="8779" y="8665"/>
                </a:lnTo>
                <a:lnTo>
                  <a:pt x="8751" y="8652"/>
                </a:lnTo>
                <a:lnTo>
                  <a:pt x="8739" y="8655"/>
                </a:lnTo>
                <a:lnTo>
                  <a:pt x="8734" y="8669"/>
                </a:lnTo>
                <a:lnTo>
                  <a:pt x="8719" y="8694"/>
                </a:lnTo>
                <a:lnTo>
                  <a:pt x="8718" y="8713"/>
                </a:lnTo>
                <a:lnTo>
                  <a:pt x="8701" y="8743"/>
                </a:lnTo>
                <a:lnTo>
                  <a:pt x="8704" y="8762"/>
                </a:lnTo>
                <a:lnTo>
                  <a:pt x="8698" y="8782"/>
                </a:lnTo>
                <a:lnTo>
                  <a:pt x="8706" y="8795"/>
                </a:lnTo>
                <a:lnTo>
                  <a:pt x="8690" y="8801"/>
                </a:lnTo>
                <a:lnTo>
                  <a:pt x="8681" y="8815"/>
                </a:lnTo>
                <a:lnTo>
                  <a:pt x="8665" y="8811"/>
                </a:lnTo>
                <a:lnTo>
                  <a:pt x="8657" y="8827"/>
                </a:lnTo>
                <a:lnTo>
                  <a:pt x="8653" y="8843"/>
                </a:lnTo>
                <a:lnTo>
                  <a:pt x="8637" y="8837"/>
                </a:lnTo>
                <a:lnTo>
                  <a:pt x="8623" y="8862"/>
                </a:lnTo>
                <a:lnTo>
                  <a:pt x="8608" y="8861"/>
                </a:lnTo>
                <a:lnTo>
                  <a:pt x="8615" y="8876"/>
                </a:lnTo>
                <a:lnTo>
                  <a:pt x="8619" y="8889"/>
                </a:lnTo>
                <a:lnTo>
                  <a:pt x="8624" y="8904"/>
                </a:lnTo>
                <a:lnTo>
                  <a:pt x="8603" y="8897"/>
                </a:lnTo>
                <a:lnTo>
                  <a:pt x="8579" y="8888"/>
                </a:lnTo>
                <a:lnTo>
                  <a:pt x="8566" y="8891"/>
                </a:lnTo>
                <a:lnTo>
                  <a:pt x="8552" y="8885"/>
                </a:lnTo>
                <a:lnTo>
                  <a:pt x="8534" y="8879"/>
                </a:lnTo>
                <a:lnTo>
                  <a:pt x="8521" y="8883"/>
                </a:lnTo>
                <a:lnTo>
                  <a:pt x="8529" y="8894"/>
                </a:lnTo>
                <a:lnTo>
                  <a:pt x="8544" y="8897"/>
                </a:lnTo>
                <a:lnTo>
                  <a:pt x="8555" y="8906"/>
                </a:lnTo>
                <a:lnTo>
                  <a:pt x="8557" y="8920"/>
                </a:lnTo>
                <a:lnTo>
                  <a:pt x="8579" y="8927"/>
                </a:lnTo>
                <a:lnTo>
                  <a:pt x="8580" y="8941"/>
                </a:lnTo>
                <a:lnTo>
                  <a:pt x="8590" y="8952"/>
                </a:lnTo>
                <a:lnTo>
                  <a:pt x="8577" y="8954"/>
                </a:lnTo>
                <a:lnTo>
                  <a:pt x="8565" y="8942"/>
                </a:lnTo>
                <a:lnTo>
                  <a:pt x="8538" y="8928"/>
                </a:lnTo>
                <a:lnTo>
                  <a:pt x="8522" y="8935"/>
                </a:lnTo>
                <a:lnTo>
                  <a:pt x="8503" y="8932"/>
                </a:lnTo>
                <a:lnTo>
                  <a:pt x="8517" y="8913"/>
                </a:lnTo>
                <a:lnTo>
                  <a:pt x="8493" y="8917"/>
                </a:lnTo>
                <a:lnTo>
                  <a:pt x="8479" y="8917"/>
                </a:lnTo>
                <a:lnTo>
                  <a:pt x="8494" y="8928"/>
                </a:lnTo>
                <a:lnTo>
                  <a:pt x="8502" y="8939"/>
                </a:lnTo>
                <a:lnTo>
                  <a:pt x="8519" y="8942"/>
                </a:lnTo>
                <a:lnTo>
                  <a:pt x="8534" y="8938"/>
                </a:lnTo>
                <a:lnTo>
                  <a:pt x="8548" y="8941"/>
                </a:lnTo>
                <a:lnTo>
                  <a:pt x="8557" y="8951"/>
                </a:lnTo>
                <a:lnTo>
                  <a:pt x="8566" y="8962"/>
                </a:lnTo>
                <a:lnTo>
                  <a:pt x="8565" y="8978"/>
                </a:lnTo>
                <a:lnTo>
                  <a:pt x="8548" y="8970"/>
                </a:lnTo>
                <a:lnTo>
                  <a:pt x="8563" y="8985"/>
                </a:lnTo>
                <a:lnTo>
                  <a:pt x="8566" y="9006"/>
                </a:lnTo>
                <a:lnTo>
                  <a:pt x="8573" y="9023"/>
                </a:lnTo>
                <a:lnTo>
                  <a:pt x="8555" y="9040"/>
                </a:lnTo>
                <a:lnTo>
                  <a:pt x="8548" y="9052"/>
                </a:lnTo>
                <a:lnTo>
                  <a:pt x="8566" y="9046"/>
                </a:lnTo>
                <a:lnTo>
                  <a:pt x="8570" y="9061"/>
                </a:lnTo>
                <a:lnTo>
                  <a:pt x="8570" y="9086"/>
                </a:lnTo>
                <a:lnTo>
                  <a:pt x="8573" y="9103"/>
                </a:lnTo>
                <a:lnTo>
                  <a:pt x="8590" y="9134"/>
                </a:lnTo>
                <a:lnTo>
                  <a:pt x="8581" y="9145"/>
                </a:lnTo>
                <a:lnTo>
                  <a:pt x="8579" y="9182"/>
                </a:lnTo>
                <a:lnTo>
                  <a:pt x="8583" y="9199"/>
                </a:lnTo>
                <a:lnTo>
                  <a:pt x="8584" y="9225"/>
                </a:lnTo>
                <a:lnTo>
                  <a:pt x="8588" y="9244"/>
                </a:lnTo>
                <a:lnTo>
                  <a:pt x="8581" y="9260"/>
                </a:lnTo>
                <a:lnTo>
                  <a:pt x="8583" y="9278"/>
                </a:lnTo>
                <a:lnTo>
                  <a:pt x="8568" y="9271"/>
                </a:lnTo>
                <a:lnTo>
                  <a:pt x="8586" y="9306"/>
                </a:lnTo>
                <a:lnTo>
                  <a:pt x="8589" y="9331"/>
                </a:lnTo>
                <a:lnTo>
                  <a:pt x="8594" y="9345"/>
                </a:lnTo>
                <a:lnTo>
                  <a:pt x="8568" y="9331"/>
                </a:lnTo>
                <a:lnTo>
                  <a:pt x="8552" y="9309"/>
                </a:lnTo>
                <a:lnTo>
                  <a:pt x="8554" y="9324"/>
                </a:lnTo>
                <a:lnTo>
                  <a:pt x="8566" y="9338"/>
                </a:lnTo>
                <a:lnTo>
                  <a:pt x="8566" y="9362"/>
                </a:lnTo>
                <a:lnTo>
                  <a:pt x="8555" y="9373"/>
                </a:lnTo>
                <a:lnTo>
                  <a:pt x="8546" y="9394"/>
                </a:lnTo>
                <a:lnTo>
                  <a:pt x="8546" y="9410"/>
                </a:lnTo>
                <a:lnTo>
                  <a:pt x="8533" y="9419"/>
                </a:lnTo>
                <a:lnTo>
                  <a:pt x="8531" y="9447"/>
                </a:lnTo>
                <a:lnTo>
                  <a:pt x="8538" y="9486"/>
                </a:lnTo>
                <a:lnTo>
                  <a:pt x="8538" y="9502"/>
                </a:lnTo>
                <a:lnTo>
                  <a:pt x="8543" y="9515"/>
                </a:lnTo>
                <a:lnTo>
                  <a:pt x="8555" y="9529"/>
                </a:lnTo>
                <a:lnTo>
                  <a:pt x="8566" y="9540"/>
                </a:lnTo>
                <a:lnTo>
                  <a:pt x="8585" y="9546"/>
                </a:lnTo>
                <a:lnTo>
                  <a:pt x="8602" y="9539"/>
                </a:lnTo>
                <a:lnTo>
                  <a:pt x="8658" y="9522"/>
                </a:lnTo>
                <a:lnTo>
                  <a:pt x="8673" y="9524"/>
                </a:lnTo>
                <a:lnTo>
                  <a:pt x="8692" y="9544"/>
                </a:lnTo>
                <a:lnTo>
                  <a:pt x="8704" y="9554"/>
                </a:lnTo>
                <a:lnTo>
                  <a:pt x="8719" y="9561"/>
                </a:lnTo>
                <a:lnTo>
                  <a:pt x="8735" y="9561"/>
                </a:lnTo>
                <a:lnTo>
                  <a:pt x="8742" y="9546"/>
                </a:lnTo>
                <a:lnTo>
                  <a:pt x="8768" y="9561"/>
                </a:lnTo>
                <a:lnTo>
                  <a:pt x="8790" y="9586"/>
                </a:lnTo>
                <a:lnTo>
                  <a:pt x="8805" y="9596"/>
                </a:lnTo>
                <a:lnTo>
                  <a:pt x="8824" y="9605"/>
                </a:lnTo>
                <a:lnTo>
                  <a:pt x="8844" y="9625"/>
                </a:lnTo>
                <a:lnTo>
                  <a:pt x="8857" y="9634"/>
                </a:lnTo>
                <a:lnTo>
                  <a:pt x="8870" y="9648"/>
                </a:lnTo>
                <a:lnTo>
                  <a:pt x="8885" y="9656"/>
                </a:lnTo>
                <a:lnTo>
                  <a:pt x="8887" y="9671"/>
                </a:lnTo>
                <a:lnTo>
                  <a:pt x="8911" y="9677"/>
                </a:lnTo>
                <a:lnTo>
                  <a:pt x="8905" y="9695"/>
                </a:lnTo>
                <a:lnTo>
                  <a:pt x="8905" y="9713"/>
                </a:lnTo>
                <a:lnTo>
                  <a:pt x="8917" y="9724"/>
                </a:lnTo>
                <a:lnTo>
                  <a:pt x="8914" y="9748"/>
                </a:lnTo>
                <a:lnTo>
                  <a:pt x="8916" y="9763"/>
                </a:lnTo>
                <a:lnTo>
                  <a:pt x="8922" y="9784"/>
                </a:lnTo>
                <a:lnTo>
                  <a:pt x="8935" y="9793"/>
                </a:lnTo>
                <a:lnTo>
                  <a:pt x="8949" y="9789"/>
                </a:lnTo>
                <a:lnTo>
                  <a:pt x="8947" y="9773"/>
                </a:lnTo>
                <a:lnTo>
                  <a:pt x="8941" y="9755"/>
                </a:lnTo>
                <a:lnTo>
                  <a:pt x="8934" y="9741"/>
                </a:lnTo>
                <a:lnTo>
                  <a:pt x="8931" y="9727"/>
                </a:lnTo>
                <a:lnTo>
                  <a:pt x="8924" y="9703"/>
                </a:lnTo>
                <a:lnTo>
                  <a:pt x="8923" y="9687"/>
                </a:lnTo>
                <a:lnTo>
                  <a:pt x="8916" y="9662"/>
                </a:lnTo>
                <a:lnTo>
                  <a:pt x="8907" y="9642"/>
                </a:lnTo>
                <a:lnTo>
                  <a:pt x="8911" y="9617"/>
                </a:lnTo>
                <a:lnTo>
                  <a:pt x="8937" y="9607"/>
                </a:lnTo>
                <a:lnTo>
                  <a:pt x="8940" y="9635"/>
                </a:lnTo>
                <a:lnTo>
                  <a:pt x="8941" y="9667"/>
                </a:lnTo>
                <a:lnTo>
                  <a:pt x="8953" y="9731"/>
                </a:lnTo>
                <a:lnTo>
                  <a:pt x="8969" y="9777"/>
                </a:lnTo>
                <a:lnTo>
                  <a:pt x="8972" y="9805"/>
                </a:lnTo>
                <a:lnTo>
                  <a:pt x="8978" y="9822"/>
                </a:lnTo>
                <a:lnTo>
                  <a:pt x="8987" y="9839"/>
                </a:lnTo>
                <a:lnTo>
                  <a:pt x="8997" y="9850"/>
                </a:lnTo>
                <a:lnTo>
                  <a:pt x="9001" y="9865"/>
                </a:lnTo>
                <a:lnTo>
                  <a:pt x="9012" y="9854"/>
                </a:lnTo>
                <a:lnTo>
                  <a:pt x="9019" y="9844"/>
                </a:lnTo>
                <a:lnTo>
                  <a:pt x="9031" y="9854"/>
                </a:lnTo>
                <a:lnTo>
                  <a:pt x="9031" y="9870"/>
                </a:lnTo>
                <a:lnTo>
                  <a:pt x="9023" y="9887"/>
                </a:lnTo>
                <a:lnTo>
                  <a:pt x="9021" y="9904"/>
                </a:lnTo>
                <a:lnTo>
                  <a:pt x="9028" y="9917"/>
                </a:lnTo>
                <a:lnTo>
                  <a:pt x="9032" y="9931"/>
                </a:lnTo>
                <a:lnTo>
                  <a:pt x="9037" y="9943"/>
                </a:lnTo>
                <a:lnTo>
                  <a:pt x="9038" y="9961"/>
                </a:lnTo>
                <a:lnTo>
                  <a:pt x="9052" y="9984"/>
                </a:lnTo>
                <a:lnTo>
                  <a:pt x="9083" y="9996"/>
                </a:lnTo>
                <a:lnTo>
                  <a:pt x="9103" y="9995"/>
                </a:lnTo>
                <a:lnTo>
                  <a:pt x="9120" y="10005"/>
                </a:lnTo>
                <a:lnTo>
                  <a:pt x="9149" y="10007"/>
                </a:lnTo>
                <a:lnTo>
                  <a:pt x="9172" y="10042"/>
                </a:lnTo>
                <a:lnTo>
                  <a:pt x="9179" y="10056"/>
                </a:lnTo>
                <a:lnTo>
                  <a:pt x="9188" y="10072"/>
                </a:lnTo>
                <a:lnTo>
                  <a:pt x="9197" y="10084"/>
                </a:lnTo>
                <a:lnTo>
                  <a:pt x="9240" y="10089"/>
                </a:lnTo>
                <a:lnTo>
                  <a:pt x="9292" y="10122"/>
                </a:lnTo>
                <a:lnTo>
                  <a:pt x="9320" y="10137"/>
                </a:lnTo>
                <a:lnTo>
                  <a:pt x="9355" y="10146"/>
                </a:lnTo>
                <a:lnTo>
                  <a:pt x="9433" y="10197"/>
                </a:lnTo>
                <a:lnTo>
                  <a:pt x="9446" y="10204"/>
                </a:lnTo>
                <a:lnTo>
                  <a:pt x="9462" y="10208"/>
                </a:lnTo>
                <a:lnTo>
                  <a:pt x="9477" y="10219"/>
                </a:lnTo>
                <a:lnTo>
                  <a:pt x="9489" y="10234"/>
                </a:lnTo>
                <a:lnTo>
                  <a:pt x="9527" y="10264"/>
                </a:lnTo>
                <a:lnTo>
                  <a:pt x="9556" y="10267"/>
                </a:lnTo>
                <a:lnTo>
                  <a:pt x="9570" y="10261"/>
                </a:lnTo>
                <a:lnTo>
                  <a:pt x="9586" y="10261"/>
                </a:lnTo>
                <a:lnTo>
                  <a:pt x="9599" y="10269"/>
                </a:lnTo>
                <a:lnTo>
                  <a:pt x="9597" y="10300"/>
                </a:lnTo>
                <a:lnTo>
                  <a:pt x="9591" y="10341"/>
                </a:lnTo>
                <a:lnTo>
                  <a:pt x="9596" y="10382"/>
                </a:lnTo>
                <a:lnTo>
                  <a:pt x="9596" y="10397"/>
                </a:lnTo>
                <a:lnTo>
                  <a:pt x="9577" y="10438"/>
                </a:lnTo>
                <a:lnTo>
                  <a:pt x="9570" y="10460"/>
                </a:lnTo>
                <a:lnTo>
                  <a:pt x="9535" y="10495"/>
                </a:lnTo>
                <a:lnTo>
                  <a:pt x="9528" y="10520"/>
                </a:lnTo>
                <a:lnTo>
                  <a:pt x="9533" y="10554"/>
                </a:lnTo>
                <a:lnTo>
                  <a:pt x="9521" y="10565"/>
                </a:lnTo>
                <a:lnTo>
                  <a:pt x="9522" y="10585"/>
                </a:lnTo>
                <a:lnTo>
                  <a:pt x="9517" y="10603"/>
                </a:lnTo>
                <a:lnTo>
                  <a:pt x="9526" y="10619"/>
                </a:lnTo>
                <a:lnTo>
                  <a:pt x="9527" y="10636"/>
                </a:lnTo>
                <a:lnTo>
                  <a:pt x="9517" y="10646"/>
                </a:lnTo>
                <a:lnTo>
                  <a:pt x="9493" y="10663"/>
                </a:lnTo>
                <a:lnTo>
                  <a:pt x="9457" y="10665"/>
                </a:lnTo>
                <a:lnTo>
                  <a:pt x="9447" y="10674"/>
                </a:lnTo>
                <a:lnTo>
                  <a:pt x="9435" y="10689"/>
                </a:lnTo>
                <a:lnTo>
                  <a:pt x="9414" y="10681"/>
                </a:lnTo>
                <a:lnTo>
                  <a:pt x="9375" y="10696"/>
                </a:lnTo>
                <a:lnTo>
                  <a:pt x="9336" y="10696"/>
                </a:lnTo>
                <a:lnTo>
                  <a:pt x="9321" y="10685"/>
                </a:lnTo>
                <a:lnTo>
                  <a:pt x="9312" y="10664"/>
                </a:lnTo>
                <a:lnTo>
                  <a:pt x="9301" y="10652"/>
                </a:lnTo>
                <a:lnTo>
                  <a:pt x="9287" y="10645"/>
                </a:lnTo>
                <a:lnTo>
                  <a:pt x="9261" y="10629"/>
                </a:lnTo>
                <a:lnTo>
                  <a:pt x="9252" y="10617"/>
                </a:lnTo>
                <a:lnTo>
                  <a:pt x="9233" y="10619"/>
                </a:lnTo>
                <a:lnTo>
                  <a:pt x="9218" y="10633"/>
                </a:lnTo>
                <a:lnTo>
                  <a:pt x="9202" y="10617"/>
                </a:lnTo>
                <a:lnTo>
                  <a:pt x="9189" y="10609"/>
                </a:lnTo>
                <a:lnTo>
                  <a:pt x="9169" y="10604"/>
                </a:lnTo>
                <a:lnTo>
                  <a:pt x="9154" y="10592"/>
                </a:lnTo>
                <a:lnTo>
                  <a:pt x="9140" y="10593"/>
                </a:lnTo>
                <a:lnTo>
                  <a:pt x="9102" y="10586"/>
                </a:lnTo>
                <a:lnTo>
                  <a:pt x="9082" y="10565"/>
                </a:lnTo>
                <a:lnTo>
                  <a:pt x="9072" y="10576"/>
                </a:lnTo>
                <a:lnTo>
                  <a:pt x="9061" y="10586"/>
                </a:lnTo>
                <a:lnTo>
                  <a:pt x="9051" y="10604"/>
                </a:lnTo>
                <a:lnTo>
                  <a:pt x="9030" y="10606"/>
                </a:lnTo>
                <a:lnTo>
                  <a:pt x="9024" y="10589"/>
                </a:lnTo>
                <a:lnTo>
                  <a:pt x="8998" y="10587"/>
                </a:lnTo>
                <a:lnTo>
                  <a:pt x="8983" y="10593"/>
                </a:lnTo>
                <a:lnTo>
                  <a:pt x="8963" y="10587"/>
                </a:lnTo>
                <a:lnTo>
                  <a:pt x="8945" y="10595"/>
                </a:lnTo>
                <a:lnTo>
                  <a:pt x="8916" y="10586"/>
                </a:lnTo>
                <a:lnTo>
                  <a:pt x="8902" y="10585"/>
                </a:lnTo>
                <a:lnTo>
                  <a:pt x="8880" y="10602"/>
                </a:lnTo>
                <a:lnTo>
                  <a:pt x="8863" y="10607"/>
                </a:lnTo>
                <a:lnTo>
                  <a:pt x="8844" y="10605"/>
                </a:lnTo>
                <a:lnTo>
                  <a:pt x="8830" y="10605"/>
                </a:lnTo>
                <a:lnTo>
                  <a:pt x="8792" y="10595"/>
                </a:lnTo>
                <a:lnTo>
                  <a:pt x="8764" y="10598"/>
                </a:lnTo>
                <a:lnTo>
                  <a:pt x="8722" y="10592"/>
                </a:lnTo>
                <a:lnTo>
                  <a:pt x="8708" y="10593"/>
                </a:lnTo>
                <a:lnTo>
                  <a:pt x="8690" y="10583"/>
                </a:lnTo>
                <a:lnTo>
                  <a:pt x="8680" y="10477"/>
                </a:lnTo>
                <a:lnTo>
                  <a:pt x="8658" y="10459"/>
                </a:lnTo>
                <a:lnTo>
                  <a:pt x="8632" y="10462"/>
                </a:lnTo>
                <a:lnTo>
                  <a:pt x="8605" y="10470"/>
                </a:lnTo>
                <a:lnTo>
                  <a:pt x="8589" y="10478"/>
                </a:lnTo>
                <a:lnTo>
                  <a:pt x="8569" y="10497"/>
                </a:lnTo>
                <a:lnTo>
                  <a:pt x="8559" y="10505"/>
                </a:lnTo>
                <a:lnTo>
                  <a:pt x="8542" y="10503"/>
                </a:lnTo>
                <a:lnTo>
                  <a:pt x="8530" y="10493"/>
                </a:lnTo>
                <a:lnTo>
                  <a:pt x="8481" y="10469"/>
                </a:lnTo>
                <a:lnTo>
                  <a:pt x="8458" y="10466"/>
                </a:lnTo>
                <a:lnTo>
                  <a:pt x="8445" y="10480"/>
                </a:lnTo>
                <a:lnTo>
                  <a:pt x="8434" y="10486"/>
                </a:lnTo>
                <a:lnTo>
                  <a:pt x="8386" y="10479"/>
                </a:lnTo>
                <a:lnTo>
                  <a:pt x="8372" y="10483"/>
                </a:lnTo>
                <a:lnTo>
                  <a:pt x="8371" y="10504"/>
                </a:lnTo>
                <a:lnTo>
                  <a:pt x="8371" y="10526"/>
                </a:lnTo>
                <a:lnTo>
                  <a:pt x="8377" y="10551"/>
                </a:lnTo>
                <a:lnTo>
                  <a:pt x="8353" y="10533"/>
                </a:lnTo>
                <a:lnTo>
                  <a:pt x="8334" y="10525"/>
                </a:lnTo>
                <a:lnTo>
                  <a:pt x="8315" y="10523"/>
                </a:lnTo>
                <a:lnTo>
                  <a:pt x="8301" y="10525"/>
                </a:lnTo>
                <a:lnTo>
                  <a:pt x="8288" y="10530"/>
                </a:lnTo>
                <a:lnTo>
                  <a:pt x="8274" y="10537"/>
                </a:lnTo>
                <a:lnTo>
                  <a:pt x="8251" y="10568"/>
                </a:lnTo>
                <a:lnTo>
                  <a:pt x="8216" y="10591"/>
                </a:lnTo>
                <a:lnTo>
                  <a:pt x="8212" y="10617"/>
                </a:lnTo>
                <a:lnTo>
                  <a:pt x="8196" y="10643"/>
                </a:lnTo>
                <a:lnTo>
                  <a:pt x="8170" y="10657"/>
                </a:lnTo>
                <a:lnTo>
                  <a:pt x="8159" y="10670"/>
                </a:lnTo>
                <a:lnTo>
                  <a:pt x="8155" y="10690"/>
                </a:lnTo>
                <a:lnTo>
                  <a:pt x="8141" y="10699"/>
                </a:lnTo>
                <a:lnTo>
                  <a:pt x="8114" y="10699"/>
                </a:lnTo>
                <a:lnTo>
                  <a:pt x="8099" y="10705"/>
                </a:lnTo>
                <a:lnTo>
                  <a:pt x="8085" y="10707"/>
                </a:lnTo>
                <a:lnTo>
                  <a:pt x="8067" y="10689"/>
                </a:lnTo>
                <a:lnTo>
                  <a:pt x="8079" y="10664"/>
                </a:lnTo>
                <a:lnTo>
                  <a:pt x="8073" y="10641"/>
                </a:lnTo>
                <a:lnTo>
                  <a:pt x="8057" y="10640"/>
                </a:lnTo>
                <a:lnTo>
                  <a:pt x="8027" y="10647"/>
                </a:lnTo>
                <a:lnTo>
                  <a:pt x="8002" y="10637"/>
                </a:lnTo>
                <a:lnTo>
                  <a:pt x="7971" y="10635"/>
                </a:lnTo>
                <a:lnTo>
                  <a:pt x="7959" y="10638"/>
                </a:lnTo>
                <a:lnTo>
                  <a:pt x="7866" y="10653"/>
                </a:lnTo>
                <a:lnTo>
                  <a:pt x="7852" y="10653"/>
                </a:lnTo>
                <a:lnTo>
                  <a:pt x="7809" y="10637"/>
                </a:lnTo>
                <a:lnTo>
                  <a:pt x="7790" y="10634"/>
                </a:lnTo>
                <a:lnTo>
                  <a:pt x="7783" y="10616"/>
                </a:lnTo>
                <a:lnTo>
                  <a:pt x="7752" y="10614"/>
                </a:lnTo>
                <a:lnTo>
                  <a:pt x="7730" y="10607"/>
                </a:lnTo>
                <a:lnTo>
                  <a:pt x="7706" y="10608"/>
                </a:lnTo>
                <a:lnTo>
                  <a:pt x="7696" y="10614"/>
                </a:lnTo>
                <a:lnTo>
                  <a:pt x="7684" y="10625"/>
                </a:lnTo>
                <a:lnTo>
                  <a:pt x="7671" y="10634"/>
                </a:lnTo>
                <a:lnTo>
                  <a:pt x="7663" y="10649"/>
                </a:lnTo>
                <a:lnTo>
                  <a:pt x="7636" y="10648"/>
                </a:lnTo>
                <a:lnTo>
                  <a:pt x="7613" y="10641"/>
                </a:lnTo>
                <a:lnTo>
                  <a:pt x="7592" y="10637"/>
                </a:lnTo>
                <a:lnTo>
                  <a:pt x="7571" y="10644"/>
                </a:lnTo>
                <a:lnTo>
                  <a:pt x="7524" y="10671"/>
                </a:lnTo>
                <a:lnTo>
                  <a:pt x="7500" y="10702"/>
                </a:lnTo>
                <a:lnTo>
                  <a:pt x="7482" y="10712"/>
                </a:lnTo>
                <a:lnTo>
                  <a:pt x="7460" y="10714"/>
                </a:lnTo>
                <a:lnTo>
                  <a:pt x="7442" y="10718"/>
                </a:lnTo>
                <a:lnTo>
                  <a:pt x="7424" y="10730"/>
                </a:lnTo>
                <a:lnTo>
                  <a:pt x="7392" y="10736"/>
                </a:lnTo>
                <a:lnTo>
                  <a:pt x="7381" y="10740"/>
                </a:lnTo>
                <a:lnTo>
                  <a:pt x="7362" y="10752"/>
                </a:lnTo>
                <a:lnTo>
                  <a:pt x="7351" y="10756"/>
                </a:lnTo>
                <a:lnTo>
                  <a:pt x="7323" y="10748"/>
                </a:lnTo>
                <a:lnTo>
                  <a:pt x="7296" y="10749"/>
                </a:lnTo>
                <a:lnTo>
                  <a:pt x="7278" y="10737"/>
                </a:lnTo>
                <a:lnTo>
                  <a:pt x="7264" y="10735"/>
                </a:lnTo>
                <a:lnTo>
                  <a:pt x="7244" y="10748"/>
                </a:lnTo>
                <a:lnTo>
                  <a:pt x="7221" y="10744"/>
                </a:lnTo>
                <a:lnTo>
                  <a:pt x="7198" y="10746"/>
                </a:lnTo>
                <a:lnTo>
                  <a:pt x="7170" y="10763"/>
                </a:lnTo>
                <a:lnTo>
                  <a:pt x="7107" y="10750"/>
                </a:lnTo>
                <a:lnTo>
                  <a:pt x="7062" y="10752"/>
                </a:lnTo>
                <a:lnTo>
                  <a:pt x="7039" y="10745"/>
                </a:lnTo>
                <a:lnTo>
                  <a:pt x="7019" y="10751"/>
                </a:lnTo>
                <a:lnTo>
                  <a:pt x="7004" y="10770"/>
                </a:lnTo>
                <a:lnTo>
                  <a:pt x="6984" y="10779"/>
                </a:lnTo>
                <a:lnTo>
                  <a:pt x="6902" y="10783"/>
                </a:lnTo>
                <a:lnTo>
                  <a:pt x="6882" y="10792"/>
                </a:lnTo>
                <a:lnTo>
                  <a:pt x="6865" y="10806"/>
                </a:lnTo>
                <a:lnTo>
                  <a:pt x="6858" y="10822"/>
                </a:lnTo>
                <a:lnTo>
                  <a:pt x="6859" y="10883"/>
                </a:lnTo>
                <a:lnTo>
                  <a:pt x="6842" y="10890"/>
                </a:lnTo>
                <a:lnTo>
                  <a:pt x="6825" y="10878"/>
                </a:lnTo>
                <a:lnTo>
                  <a:pt x="6809" y="10862"/>
                </a:lnTo>
                <a:lnTo>
                  <a:pt x="6769" y="10855"/>
                </a:lnTo>
                <a:lnTo>
                  <a:pt x="6754" y="10851"/>
                </a:lnTo>
                <a:lnTo>
                  <a:pt x="6742" y="10839"/>
                </a:lnTo>
                <a:lnTo>
                  <a:pt x="6719" y="10834"/>
                </a:lnTo>
                <a:lnTo>
                  <a:pt x="6692" y="10820"/>
                </a:lnTo>
                <a:lnTo>
                  <a:pt x="6645" y="10800"/>
                </a:lnTo>
                <a:lnTo>
                  <a:pt x="6614" y="10777"/>
                </a:lnTo>
                <a:lnTo>
                  <a:pt x="6589" y="10764"/>
                </a:lnTo>
                <a:lnTo>
                  <a:pt x="6507" y="10738"/>
                </a:lnTo>
                <a:lnTo>
                  <a:pt x="6482" y="10723"/>
                </a:lnTo>
                <a:lnTo>
                  <a:pt x="6469" y="10721"/>
                </a:lnTo>
                <a:lnTo>
                  <a:pt x="6452" y="10706"/>
                </a:lnTo>
                <a:lnTo>
                  <a:pt x="6433" y="10702"/>
                </a:lnTo>
                <a:lnTo>
                  <a:pt x="6419" y="10705"/>
                </a:lnTo>
                <a:lnTo>
                  <a:pt x="6405" y="10703"/>
                </a:lnTo>
                <a:lnTo>
                  <a:pt x="6370" y="10681"/>
                </a:lnTo>
                <a:lnTo>
                  <a:pt x="6357" y="10677"/>
                </a:lnTo>
                <a:lnTo>
                  <a:pt x="6343" y="10677"/>
                </a:lnTo>
                <a:lnTo>
                  <a:pt x="6307" y="10673"/>
                </a:lnTo>
                <a:lnTo>
                  <a:pt x="6219" y="10692"/>
                </a:lnTo>
                <a:lnTo>
                  <a:pt x="6189" y="10695"/>
                </a:lnTo>
                <a:lnTo>
                  <a:pt x="6175" y="10692"/>
                </a:lnTo>
                <a:lnTo>
                  <a:pt x="6163" y="10682"/>
                </a:lnTo>
                <a:lnTo>
                  <a:pt x="6152" y="10671"/>
                </a:lnTo>
                <a:lnTo>
                  <a:pt x="6127" y="10658"/>
                </a:lnTo>
                <a:lnTo>
                  <a:pt x="6116" y="10643"/>
                </a:lnTo>
                <a:lnTo>
                  <a:pt x="6104" y="10650"/>
                </a:lnTo>
                <a:lnTo>
                  <a:pt x="6078" y="10639"/>
                </a:lnTo>
                <a:lnTo>
                  <a:pt x="6071" y="10628"/>
                </a:lnTo>
                <a:lnTo>
                  <a:pt x="6044" y="10609"/>
                </a:lnTo>
                <a:lnTo>
                  <a:pt x="6017" y="10604"/>
                </a:lnTo>
                <a:lnTo>
                  <a:pt x="6026" y="10618"/>
                </a:lnTo>
                <a:lnTo>
                  <a:pt x="6034" y="10632"/>
                </a:lnTo>
                <a:lnTo>
                  <a:pt x="6023" y="10645"/>
                </a:lnTo>
                <a:lnTo>
                  <a:pt x="6004" y="10648"/>
                </a:lnTo>
                <a:lnTo>
                  <a:pt x="5986" y="10646"/>
                </a:lnTo>
                <a:lnTo>
                  <a:pt x="5968" y="10650"/>
                </a:lnTo>
                <a:lnTo>
                  <a:pt x="5949" y="10658"/>
                </a:lnTo>
                <a:lnTo>
                  <a:pt x="5938" y="10661"/>
                </a:lnTo>
                <a:lnTo>
                  <a:pt x="5920" y="10652"/>
                </a:lnTo>
                <a:lnTo>
                  <a:pt x="5896" y="10646"/>
                </a:lnTo>
                <a:lnTo>
                  <a:pt x="5879" y="10632"/>
                </a:lnTo>
                <a:lnTo>
                  <a:pt x="5860" y="10607"/>
                </a:lnTo>
                <a:lnTo>
                  <a:pt x="5848" y="10599"/>
                </a:lnTo>
                <a:lnTo>
                  <a:pt x="5846" y="10583"/>
                </a:lnTo>
                <a:lnTo>
                  <a:pt x="5802" y="10562"/>
                </a:lnTo>
                <a:lnTo>
                  <a:pt x="5789" y="10563"/>
                </a:lnTo>
                <a:lnTo>
                  <a:pt x="5772" y="10559"/>
                </a:lnTo>
                <a:lnTo>
                  <a:pt x="5760" y="10559"/>
                </a:lnTo>
                <a:lnTo>
                  <a:pt x="5721" y="10558"/>
                </a:lnTo>
                <a:lnTo>
                  <a:pt x="5683" y="10552"/>
                </a:lnTo>
                <a:lnTo>
                  <a:pt x="5670" y="10554"/>
                </a:lnTo>
                <a:lnTo>
                  <a:pt x="5655" y="10565"/>
                </a:lnTo>
                <a:lnTo>
                  <a:pt x="5644" y="10569"/>
                </a:lnTo>
                <a:lnTo>
                  <a:pt x="5623" y="10565"/>
                </a:lnTo>
                <a:lnTo>
                  <a:pt x="5603" y="10556"/>
                </a:lnTo>
                <a:lnTo>
                  <a:pt x="5595" y="10545"/>
                </a:lnTo>
                <a:lnTo>
                  <a:pt x="5631" y="10528"/>
                </a:lnTo>
                <a:lnTo>
                  <a:pt x="5645" y="10512"/>
                </a:lnTo>
                <a:lnTo>
                  <a:pt x="5662" y="10502"/>
                </a:lnTo>
                <a:lnTo>
                  <a:pt x="5673" y="10491"/>
                </a:lnTo>
                <a:lnTo>
                  <a:pt x="5687" y="10476"/>
                </a:lnTo>
                <a:lnTo>
                  <a:pt x="5691" y="10457"/>
                </a:lnTo>
                <a:lnTo>
                  <a:pt x="5641" y="10481"/>
                </a:lnTo>
                <a:lnTo>
                  <a:pt x="5625" y="10465"/>
                </a:lnTo>
                <a:lnTo>
                  <a:pt x="5638" y="10467"/>
                </a:lnTo>
                <a:lnTo>
                  <a:pt x="5643" y="10450"/>
                </a:lnTo>
                <a:lnTo>
                  <a:pt x="5625" y="10443"/>
                </a:lnTo>
                <a:lnTo>
                  <a:pt x="5612" y="10455"/>
                </a:lnTo>
                <a:lnTo>
                  <a:pt x="5606" y="10477"/>
                </a:lnTo>
                <a:lnTo>
                  <a:pt x="5599" y="10462"/>
                </a:lnTo>
                <a:lnTo>
                  <a:pt x="5631" y="10414"/>
                </a:lnTo>
                <a:lnTo>
                  <a:pt x="5646" y="10413"/>
                </a:lnTo>
                <a:lnTo>
                  <a:pt x="5712" y="10425"/>
                </a:lnTo>
                <a:lnTo>
                  <a:pt x="5725" y="10425"/>
                </a:lnTo>
                <a:lnTo>
                  <a:pt x="5731" y="10437"/>
                </a:lnTo>
                <a:lnTo>
                  <a:pt x="5734" y="10453"/>
                </a:lnTo>
                <a:lnTo>
                  <a:pt x="5725" y="10464"/>
                </a:lnTo>
                <a:lnTo>
                  <a:pt x="5742" y="10468"/>
                </a:lnTo>
                <a:lnTo>
                  <a:pt x="5756" y="10456"/>
                </a:lnTo>
                <a:lnTo>
                  <a:pt x="5769" y="10452"/>
                </a:lnTo>
                <a:lnTo>
                  <a:pt x="5777" y="10436"/>
                </a:lnTo>
                <a:lnTo>
                  <a:pt x="5796" y="10431"/>
                </a:lnTo>
                <a:lnTo>
                  <a:pt x="5780" y="10427"/>
                </a:lnTo>
                <a:lnTo>
                  <a:pt x="5762" y="10431"/>
                </a:lnTo>
                <a:lnTo>
                  <a:pt x="5750" y="10436"/>
                </a:lnTo>
                <a:lnTo>
                  <a:pt x="5796" y="10405"/>
                </a:lnTo>
                <a:lnTo>
                  <a:pt x="5811" y="10404"/>
                </a:lnTo>
                <a:lnTo>
                  <a:pt x="5836" y="10374"/>
                </a:lnTo>
                <a:lnTo>
                  <a:pt x="5849" y="10375"/>
                </a:lnTo>
                <a:lnTo>
                  <a:pt x="5861" y="10373"/>
                </a:lnTo>
                <a:lnTo>
                  <a:pt x="5871" y="10385"/>
                </a:lnTo>
                <a:lnTo>
                  <a:pt x="5878" y="10372"/>
                </a:lnTo>
                <a:lnTo>
                  <a:pt x="5903" y="10375"/>
                </a:lnTo>
                <a:lnTo>
                  <a:pt x="5900" y="10363"/>
                </a:lnTo>
                <a:lnTo>
                  <a:pt x="5896" y="10351"/>
                </a:lnTo>
                <a:lnTo>
                  <a:pt x="5899" y="10335"/>
                </a:lnTo>
                <a:lnTo>
                  <a:pt x="5886" y="10322"/>
                </a:lnTo>
                <a:lnTo>
                  <a:pt x="5877" y="10311"/>
                </a:lnTo>
                <a:lnTo>
                  <a:pt x="5892" y="10313"/>
                </a:lnTo>
                <a:lnTo>
                  <a:pt x="5873" y="10303"/>
                </a:lnTo>
                <a:lnTo>
                  <a:pt x="5864" y="10275"/>
                </a:lnTo>
                <a:lnTo>
                  <a:pt x="5853" y="10265"/>
                </a:lnTo>
                <a:lnTo>
                  <a:pt x="5838" y="10257"/>
                </a:lnTo>
                <a:lnTo>
                  <a:pt x="5841" y="10272"/>
                </a:lnTo>
                <a:lnTo>
                  <a:pt x="5846" y="10284"/>
                </a:lnTo>
                <a:lnTo>
                  <a:pt x="5856" y="10296"/>
                </a:lnTo>
                <a:lnTo>
                  <a:pt x="5860" y="10319"/>
                </a:lnTo>
                <a:lnTo>
                  <a:pt x="5860" y="10337"/>
                </a:lnTo>
                <a:lnTo>
                  <a:pt x="5843" y="10315"/>
                </a:lnTo>
                <a:lnTo>
                  <a:pt x="5839" y="10302"/>
                </a:lnTo>
                <a:lnTo>
                  <a:pt x="5827" y="10279"/>
                </a:lnTo>
                <a:lnTo>
                  <a:pt x="5822" y="10265"/>
                </a:lnTo>
                <a:lnTo>
                  <a:pt x="5819" y="10250"/>
                </a:lnTo>
                <a:lnTo>
                  <a:pt x="5823" y="10233"/>
                </a:lnTo>
                <a:lnTo>
                  <a:pt x="5832" y="10244"/>
                </a:lnTo>
                <a:lnTo>
                  <a:pt x="5847" y="10250"/>
                </a:lnTo>
                <a:lnTo>
                  <a:pt x="5846" y="10237"/>
                </a:lnTo>
                <a:lnTo>
                  <a:pt x="5835" y="10228"/>
                </a:lnTo>
                <a:lnTo>
                  <a:pt x="5853" y="10194"/>
                </a:lnTo>
                <a:lnTo>
                  <a:pt x="5861" y="10183"/>
                </a:lnTo>
                <a:lnTo>
                  <a:pt x="5868" y="10165"/>
                </a:lnTo>
                <a:lnTo>
                  <a:pt x="5868" y="10149"/>
                </a:lnTo>
                <a:lnTo>
                  <a:pt x="5867" y="10133"/>
                </a:lnTo>
                <a:lnTo>
                  <a:pt x="5857" y="10084"/>
                </a:lnTo>
                <a:lnTo>
                  <a:pt x="5856" y="10066"/>
                </a:lnTo>
                <a:lnTo>
                  <a:pt x="5857" y="10052"/>
                </a:lnTo>
                <a:lnTo>
                  <a:pt x="5879" y="10026"/>
                </a:lnTo>
                <a:lnTo>
                  <a:pt x="5894" y="10018"/>
                </a:lnTo>
                <a:lnTo>
                  <a:pt x="5885" y="10032"/>
                </a:lnTo>
                <a:lnTo>
                  <a:pt x="5893" y="10050"/>
                </a:lnTo>
                <a:lnTo>
                  <a:pt x="5896" y="10065"/>
                </a:lnTo>
                <a:lnTo>
                  <a:pt x="5906" y="10064"/>
                </a:lnTo>
                <a:lnTo>
                  <a:pt x="5912" y="10083"/>
                </a:lnTo>
                <a:lnTo>
                  <a:pt x="5904" y="10110"/>
                </a:lnTo>
                <a:lnTo>
                  <a:pt x="5910" y="10127"/>
                </a:lnTo>
                <a:lnTo>
                  <a:pt x="5921" y="10118"/>
                </a:lnTo>
                <a:lnTo>
                  <a:pt x="5914" y="10108"/>
                </a:lnTo>
                <a:lnTo>
                  <a:pt x="5913" y="10067"/>
                </a:lnTo>
                <a:lnTo>
                  <a:pt x="5916" y="10052"/>
                </a:lnTo>
                <a:lnTo>
                  <a:pt x="5912" y="10025"/>
                </a:lnTo>
                <a:lnTo>
                  <a:pt x="5913" y="10010"/>
                </a:lnTo>
                <a:lnTo>
                  <a:pt x="5907" y="9992"/>
                </a:lnTo>
                <a:lnTo>
                  <a:pt x="5915" y="9975"/>
                </a:lnTo>
                <a:lnTo>
                  <a:pt x="5952" y="9978"/>
                </a:lnTo>
                <a:lnTo>
                  <a:pt x="5985" y="9988"/>
                </a:lnTo>
                <a:lnTo>
                  <a:pt x="5997" y="9989"/>
                </a:lnTo>
                <a:lnTo>
                  <a:pt x="6008" y="9985"/>
                </a:lnTo>
                <a:lnTo>
                  <a:pt x="6019" y="9977"/>
                </a:lnTo>
                <a:lnTo>
                  <a:pt x="6030" y="9971"/>
                </a:lnTo>
                <a:lnTo>
                  <a:pt x="6025" y="9951"/>
                </a:lnTo>
                <a:lnTo>
                  <a:pt x="5928" y="9928"/>
                </a:lnTo>
                <a:lnTo>
                  <a:pt x="5916" y="9916"/>
                </a:lnTo>
                <a:lnTo>
                  <a:pt x="5903" y="9906"/>
                </a:lnTo>
                <a:lnTo>
                  <a:pt x="5853" y="9883"/>
                </a:lnTo>
                <a:lnTo>
                  <a:pt x="5834" y="9879"/>
                </a:lnTo>
                <a:lnTo>
                  <a:pt x="5812" y="9888"/>
                </a:lnTo>
                <a:lnTo>
                  <a:pt x="5813" y="9907"/>
                </a:lnTo>
                <a:lnTo>
                  <a:pt x="5786" y="9894"/>
                </a:lnTo>
                <a:lnTo>
                  <a:pt x="5768" y="9881"/>
                </a:lnTo>
                <a:lnTo>
                  <a:pt x="5755" y="9875"/>
                </a:lnTo>
                <a:lnTo>
                  <a:pt x="5747" y="9865"/>
                </a:lnTo>
                <a:lnTo>
                  <a:pt x="5738" y="9853"/>
                </a:lnTo>
                <a:lnTo>
                  <a:pt x="5723" y="9836"/>
                </a:lnTo>
                <a:lnTo>
                  <a:pt x="5716" y="9824"/>
                </a:lnTo>
                <a:lnTo>
                  <a:pt x="5708" y="9814"/>
                </a:lnTo>
                <a:lnTo>
                  <a:pt x="5699" y="9803"/>
                </a:lnTo>
                <a:lnTo>
                  <a:pt x="5725" y="9810"/>
                </a:lnTo>
                <a:lnTo>
                  <a:pt x="5739" y="9812"/>
                </a:lnTo>
                <a:lnTo>
                  <a:pt x="5760" y="9808"/>
                </a:lnTo>
                <a:lnTo>
                  <a:pt x="5776" y="9800"/>
                </a:lnTo>
                <a:lnTo>
                  <a:pt x="5790" y="9789"/>
                </a:lnTo>
                <a:lnTo>
                  <a:pt x="5800" y="9762"/>
                </a:lnTo>
                <a:lnTo>
                  <a:pt x="5810" y="9752"/>
                </a:lnTo>
                <a:lnTo>
                  <a:pt x="5823" y="9745"/>
                </a:lnTo>
                <a:lnTo>
                  <a:pt x="5838" y="9720"/>
                </a:lnTo>
                <a:lnTo>
                  <a:pt x="5856" y="9737"/>
                </a:lnTo>
                <a:lnTo>
                  <a:pt x="5904" y="9734"/>
                </a:lnTo>
                <a:lnTo>
                  <a:pt x="5935" y="9718"/>
                </a:lnTo>
                <a:lnTo>
                  <a:pt x="5931" y="9699"/>
                </a:lnTo>
                <a:lnTo>
                  <a:pt x="5905" y="9692"/>
                </a:lnTo>
                <a:lnTo>
                  <a:pt x="5891" y="9693"/>
                </a:lnTo>
                <a:lnTo>
                  <a:pt x="5879" y="9697"/>
                </a:lnTo>
                <a:lnTo>
                  <a:pt x="5861" y="9696"/>
                </a:lnTo>
                <a:lnTo>
                  <a:pt x="5861" y="9673"/>
                </a:lnTo>
                <a:lnTo>
                  <a:pt x="5865" y="9654"/>
                </a:lnTo>
                <a:lnTo>
                  <a:pt x="5874" y="9644"/>
                </a:lnTo>
                <a:lnTo>
                  <a:pt x="5897" y="9640"/>
                </a:lnTo>
                <a:lnTo>
                  <a:pt x="5911" y="9629"/>
                </a:lnTo>
                <a:lnTo>
                  <a:pt x="5933" y="9618"/>
                </a:lnTo>
                <a:lnTo>
                  <a:pt x="5950" y="9600"/>
                </a:lnTo>
                <a:lnTo>
                  <a:pt x="5965" y="9573"/>
                </a:lnTo>
                <a:lnTo>
                  <a:pt x="5983" y="9559"/>
                </a:lnTo>
                <a:lnTo>
                  <a:pt x="6003" y="9517"/>
                </a:lnTo>
                <a:lnTo>
                  <a:pt x="6011" y="9504"/>
                </a:lnTo>
                <a:lnTo>
                  <a:pt x="6025" y="9508"/>
                </a:lnTo>
                <a:lnTo>
                  <a:pt x="6066" y="9493"/>
                </a:lnTo>
                <a:lnTo>
                  <a:pt x="6066" y="9464"/>
                </a:lnTo>
                <a:lnTo>
                  <a:pt x="6068" y="9448"/>
                </a:lnTo>
                <a:lnTo>
                  <a:pt x="6079" y="9440"/>
                </a:lnTo>
                <a:lnTo>
                  <a:pt x="6065" y="9436"/>
                </a:lnTo>
                <a:lnTo>
                  <a:pt x="6058" y="9458"/>
                </a:lnTo>
                <a:lnTo>
                  <a:pt x="6048" y="9440"/>
                </a:lnTo>
                <a:lnTo>
                  <a:pt x="6035" y="9423"/>
                </a:lnTo>
                <a:lnTo>
                  <a:pt x="6034" y="9398"/>
                </a:lnTo>
                <a:lnTo>
                  <a:pt x="6014" y="9391"/>
                </a:lnTo>
                <a:lnTo>
                  <a:pt x="6002" y="9394"/>
                </a:lnTo>
                <a:lnTo>
                  <a:pt x="5988" y="9398"/>
                </a:lnTo>
                <a:lnTo>
                  <a:pt x="5977" y="9398"/>
                </a:lnTo>
                <a:lnTo>
                  <a:pt x="5965" y="9412"/>
                </a:lnTo>
                <a:lnTo>
                  <a:pt x="5947" y="9424"/>
                </a:lnTo>
                <a:lnTo>
                  <a:pt x="5941" y="9444"/>
                </a:lnTo>
                <a:lnTo>
                  <a:pt x="5948" y="9456"/>
                </a:lnTo>
                <a:lnTo>
                  <a:pt x="5935" y="9465"/>
                </a:lnTo>
                <a:lnTo>
                  <a:pt x="5928" y="9477"/>
                </a:lnTo>
                <a:lnTo>
                  <a:pt x="5906" y="9486"/>
                </a:lnTo>
                <a:lnTo>
                  <a:pt x="5894" y="9497"/>
                </a:lnTo>
                <a:lnTo>
                  <a:pt x="5876" y="9511"/>
                </a:lnTo>
                <a:lnTo>
                  <a:pt x="5851" y="9522"/>
                </a:lnTo>
                <a:lnTo>
                  <a:pt x="5844" y="9533"/>
                </a:lnTo>
                <a:lnTo>
                  <a:pt x="5829" y="9528"/>
                </a:lnTo>
                <a:lnTo>
                  <a:pt x="5833" y="9512"/>
                </a:lnTo>
                <a:lnTo>
                  <a:pt x="5839" y="9492"/>
                </a:lnTo>
                <a:lnTo>
                  <a:pt x="5846" y="9479"/>
                </a:lnTo>
                <a:lnTo>
                  <a:pt x="5894" y="9451"/>
                </a:lnTo>
                <a:lnTo>
                  <a:pt x="5902" y="9433"/>
                </a:lnTo>
                <a:lnTo>
                  <a:pt x="5894" y="9445"/>
                </a:lnTo>
                <a:lnTo>
                  <a:pt x="5846" y="9474"/>
                </a:lnTo>
                <a:lnTo>
                  <a:pt x="5829" y="9509"/>
                </a:lnTo>
                <a:lnTo>
                  <a:pt x="5822" y="9522"/>
                </a:lnTo>
                <a:lnTo>
                  <a:pt x="5817" y="9537"/>
                </a:lnTo>
                <a:lnTo>
                  <a:pt x="5775" y="9561"/>
                </a:lnTo>
                <a:lnTo>
                  <a:pt x="5749" y="9551"/>
                </a:lnTo>
                <a:lnTo>
                  <a:pt x="5746" y="9538"/>
                </a:lnTo>
                <a:lnTo>
                  <a:pt x="5751" y="9521"/>
                </a:lnTo>
                <a:lnTo>
                  <a:pt x="5761" y="9509"/>
                </a:lnTo>
                <a:lnTo>
                  <a:pt x="5759" y="9493"/>
                </a:lnTo>
                <a:lnTo>
                  <a:pt x="5745" y="9490"/>
                </a:lnTo>
                <a:lnTo>
                  <a:pt x="5722" y="9488"/>
                </a:lnTo>
                <a:lnTo>
                  <a:pt x="5727" y="9465"/>
                </a:lnTo>
                <a:lnTo>
                  <a:pt x="5729" y="9449"/>
                </a:lnTo>
                <a:lnTo>
                  <a:pt x="5726" y="9437"/>
                </a:lnTo>
                <a:lnTo>
                  <a:pt x="5714" y="9408"/>
                </a:lnTo>
                <a:lnTo>
                  <a:pt x="5712" y="9391"/>
                </a:lnTo>
                <a:lnTo>
                  <a:pt x="5712" y="9375"/>
                </a:lnTo>
                <a:lnTo>
                  <a:pt x="5714" y="9361"/>
                </a:lnTo>
                <a:lnTo>
                  <a:pt x="5774" y="9319"/>
                </a:lnTo>
                <a:lnTo>
                  <a:pt x="5783" y="9306"/>
                </a:lnTo>
                <a:lnTo>
                  <a:pt x="5789" y="9290"/>
                </a:lnTo>
                <a:lnTo>
                  <a:pt x="5807" y="9281"/>
                </a:lnTo>
                <a:lnTo>
                  <a:pt x="5808" y="9253"/>
                </a:lnTo>
                <a:lnTo>
                  <a:pt x="5806" y="9232"/>
                </a:lnTo>
                <a:lnTo>
                  <a:pt x="5806" y="9213"/>
                </a:lnTo>
                <a:lnTo>
                  <a:pt x="5811" y="9197"/>
                </a:lnTo>
                <a:lnTo>
                  <a:pt x="5821" y="9186"/>
                </a:lnTo>
                <a:lnTo>
                  <a:pt x="5866" y="9170"/>
                </a:lnTo>
                <a:lnTo>
                  <a:pt x="5884" y="9174"/>
                </a:lnTo>
                <a:lnTo>
                  <a:pt x="5896" y="9171"/>
                </a:lnTo>
                <a:lnTo>
                  <a:pt x="5943" y="9143"/>
                </a:lnTo>
                <a:lnTo>
                  <a:pt x="5960" y="9143"/>
                </a:lnTo>
                <a:lnTo>
                  <a:pt x="5972" y="9141"/>
                </a:lnTo>
                <a:lnTo>
                  <a:pt x="5998" y="9130"/>
                </a:lnTo>
                <a:lnTo>
                  <a:pt x="6012" y="9120"/>
                </a:lnTo>
                <a:lnTo>
                  <a:pt x="6051" y="9112"/>
                </a:lnTo>
                <a:lnTo>
                  <a:pt x="6063" y="9097"/>
                </a:lnTo>
                <a:lnTo>
                  <a:pt x="6060" y="9073"/>
                </a:lnTo>
                <a:lnTo>
                  <a:pt x="6053" y="9058"/>
                </a:lnTo>
                <a:lnTo>
                  <a:pt x="6051" y="9040"/>
                </a:lnTo>
                <a:lnTo>
                  <a:pt x="6041" y="9029"/>
                </a:lnTo>
                <a:lnTo>
                  <a:pt x="6033" y="9017"/>
                </a:lnTo>
                <a:lnTo>
                  <a:pt x="6048" y="9005"/>
                </a:lnTo>
                <a:lnTo>
                  <a:pt x="6041" y="8989"/>
                </a:lnTo>
                <a:lnTo>
                  <a:pt x="6037" y="8970"/>
                </a:lnTo>
                <a:lnTo>
                  <a:pt x="6040" y="8938"/>
                </a:lnTo>
                <a:lnTo>
                  <a:pt x="6051" y="8914"/>
                </a:lnTo>
                <a:lnTo>
                  <a:pt x="6053" y="8898"/>
                </a:lnTo>
                <a:lnTo>
                  <a:pt x="6044" y="8885"/>
                </a:lnTo>
                <a:lnTo>
                  <a:pt x="6026" y="8897"/>
                </a:lnTo>
                <a:lnTo>
                  <a:pt x="5998" y="8896"/>
                </a:lnTo>
                <a:lnTo>
                  <a:pt x="6009" y="8872"/>
                </a:lnTo>
                <a:lnTo>
                  <a:pt x="6015" y="8856"/>
                </a:lnTo>
                <a:lnTo>
                  <a:pt x="5999" y="8839"/>
                </a:lnTo>
                <a:lnTo>
                  <a:pt x="5983" y="8824"/>
                </a:lnTo>
                <a:lnTo>
                  <a:pt x="5972" y="8815"/>
                </a:lnTo>
                <a:lnTo>
                  <a:pt x="5972" y="8800"/>
                </a:lnTo>
                <a:lnTo>
                  <a:pt x="5958" y="8785"/>
                </a:lnTo>
                <a:lnTo>
                  <a:pt x="5916" y="8793"/>
                </a:lnTo>
                <a:lnTo>
                  <a:pt x="5902" y="8803"/>
                </a:lnTo>
                <a:lnTo>
                  <a:pt x="5893" y="8730"/>
                </a:lnTo>
                <a:lnTo>
                  <a:pt x="5900" y="8715"/>
                </a:lnTo>
                <a:lnTo>
                  <a:pt x="5903" y="8696"/>
                </a:lnTo>
                <a:lnTo>
                  <a:pt x="5913" y="8687"/>
                </a:lnTo>
                <a:lnTo>
                  <a:pt x="5948" y="8687"/>
                </a:lnTo>
                <a:lnTo>
                  <a:pt x="5965" y="8666"/>
                </a:lnTo>
                <a:lnTo>
                  <a:pt x="5967" y="8647"/>
                </a:lnTo>
                <a:lnTo>
                  <a:pt x="5956" y="8634"/>
                </a:lnTo>
                <a:lnTo>
                  <a:pt x="5940" y="8658"/>
                </a:lnTo>
                <a:lnTo>
                  <a:pt x="5924" y="8652"/>
                </a:lnTo>
                <a:lnTo>
                  <a:pt x="5913" y="8659"/>
                </a:lnTo>
                <a:lnTo>
                  <a:pt x="5890" y="8662"/>
                </a:lnTo>
                <a:lnTo>
                  <a:pt x="5874" y="8655"/>
                </a:lnTo>
                <a:lnTo>
                  <a:pt x="5860" y="8646"/>
                </a:lnTo>
                <a:lnTo>
                  <a:pt x="5841" y="8620"/>
                </a:lnTo>
                <a:lnTo>
                  <a:pt x="5858" y="8610"/>
                </a:lnTo>
                <a:lnTo>
                  <a:pt x="5876" y="8593"/>
                </a:lnTo>
                <a:lnTo>
                  <a:pt x="5892" y="8588"/>
                </a:lnTo>
                <a:lnTo>
                  <a:pt x="5894" y="8565"/>
                </a:lnTo>
                <a:lnTo>
                  <a:pt x="5894" y="8546"/>
                </a:lnTo>
                <a:lnTo>
                  <a:pt x="5909" y="8518"/>
                </a:lnTo>
                <a:lnTo>
                  <a:pt x="5914" y="8493"/>
                </a:lnTo>
                <a:lnTo>
                  <a:pt x="5922" y="8480"/>
                </a:lnTo>
                <a:lnTo>
                  <a:pt x="5917" y="8461"/>
                </a:lnTo>
                <a:lnTo>
                  <a:pt x="5914" y="8445"/>
                </a:lnTo>
                <a:lnTo>
                  <a:pt x="5906" y="8432"/>
                </a:lnTo>
                <a:lnTo>
                  <a:pt x="5888" y="8423"/>
                </a:lnTo>
                <a:lnTo>
                  <a:pt x="5871" y="8411"/>
                </a:lnTo>
                <a:lnTo>
                  <a:pt x="5860" y="8401"/>
                </a:lnTo>
                <a:lnTo>
                  <a:pt x="5853" y="8389"/>
                </a:lnTo>
                <a:lnTo>
                  <a:pt x="5852" y="8373"/>
                </a:lnTo>
                <a:lnTo>
                  <a:pt x="5862" y="8357"/>
                </a:lnTo>
                <a:lnTo>
                  <a:pt x="5861" y="8341"/>
                </a:lnTo>
                <a:lnTo>
                  <a:pt x="5828" y="8342"/>
                </a:lnTo>
                <a:lnTo>
                  <a:pt x="5818" y="8349"/>
                </a:lnTo>
                <a:lnTo>
                  <a:pt x="5809" y="8372"/>
                </a:lnTo>
                <a:lnTo>
                  <a:pt x="5797" y="8385"/>
                </a:lnTo>
                <a:lnTo>
                  <a:pt x="5783" y="8393"/>
                </a:lnTo>
                <a:lnTo>
                  <a:pt x="5758" y="8386"/>
                </a:lnTo>
                <a:lnTo>
                  <a:pt x="5745" y="8385"/>
                </a:lnTo>
                <a:lnTo>
                  <a:pt x="5725" y="8384"/>
                </a:lnTo>
                <a:lnTo>
                  <a:pt x="5712" y="8373"/>
                </a:lnTo>
                <a:lnTo>
                  <a:pt x="5701" y="8357"/>
                </a:lnTo>
                <a:lnTo>
                  <a:pt x="5689" y="8346"/>
                </a:lnTo>
                <a:lnTo>
                  <a:pt x="5673" y="8351"/>
                </a:lnTo>
                <a:lnTo>
                  <a:pt x="5655" y="8348"/>
                </a:lnTo>
                <a:lnTo>
                  <a:pt x="5638" y="8365"/>
                </a:lnTo>
                <a:lnTo>
                  <a:pt x="5619" y="8373"/>
                </a:lnTo>
                <a:lnTo>
                  <a:pt x="5599" y="8365"/>
                </a:lnTo>
                <a:lnTo>
                  <a:pt x="5570" y="8333"/>
                </a:lnTo>
                <a:lnTo>
                  <a:pt x="5552" y="8338"/>
                </a:lnTo>
                <a:lnTo>
                  <a:pt x="5546" y="8361"/>
                </a:lnTo>
                <a:lnTo>
                  <a:pt x="5515" y="8383"/>
                </a:lnTo>
                <a:lnTo>
                  <a:pt x="5496" y="8371"/>
                </a:lnTo>
                <a:lnTo>
                  <a:pt x="5453" y="8370"/>
                </a:lnTo>
                <a:lnTo>
                  <a:pt x="5432" y="8365"/>
                </a:lnTo>
                <a:lnTo>
                  <a:pt x="5424" y="8355"/>
                </a:lnTo>
                <a:lnTo>
                  <a:pt x="5411" y="8355"/>
                </a:lnTo>
                <a:lnTo>
                  <a:pt x="5395" y="8360"/>
                </a:lnTo>
                <a:lnTo>
                  <a:pt x="5378" y="8371"/>
                </a:lnTo>
                <a:lnTo>
                  <a:pt x="5367" y="8372"/>
                </a:lnTo>
                <a:lnTo>
                  <a:pt x="5354" y="8370"/>
                </a:lnTo>
                <a:lnTo>
                  <a:pt x="5342" y="8373"/>
                </a:lnTo>
                <a:lnTo>
                  <a:pt x="5313" y="8349"/>
                </a:lnTo>
                <a:lnTo>
                  <a:pt x="5296" y="8351"/>
                </a:lnTo>
                <a:lnTo>
                  <a:pt x="5279" y="8357"/>
                </a:lnTo>
                <a:lnTo>
                  <a:pt x="5278" y="8373"/>
                </a:lnTo>
                <a:lnTo>
                  <a:pt x="5287" y="8391"/>
                </a:lnTo>
                <a:lnTo>
                  <a:pt x="5293" y="8410"/>
                </a:lnTo>
                <a:lnTo>
                  <a:pt x="5284" y="8424"/>
                </a:lnTo>
                <a:lnTo>
                  <a:pt x="5273" y="8423"/>
                </a:lnTo>
                <a:lnTo>
                  <a:pt x="5257" y="8444"/>
                </a:lnTo>
                <a:lnTo>
                  <a:pt x="5245" y="8430"/>
                </a:lnTo>
                <a:lnTo>
                  <a:pt x="5230" y="8418"/>
                </a:lnTo>
                <a:lnTo>
                  <a:pt x="5206" y="8406"/>
                </a:lnTo>
                <a:lnTo>
                  <a:pt x="5193" y="8404"/>
                </a:lnTo>
                <a:lnTo>
                  <a:pt x="5169" y="8402"/>
                </a:lnTo>
                <a:lnTo>
                  <a:pt x="5157" y="8399"/>
                </a:lnTo>
                <a:lnTo>
                  <a:pt x="5117" y="8370"/>
                </a:lnTo>
                <a:lnTo>
                  <a:pt x="5101" y="8362"/>
                </a:lnTo>
                <a:lnTo>
                  <a:pt x="5097" y="8342"/>
                </a:lnTo>
                <a:lnTo>
                  <a:pt x="5089" y="8325"/>
                </a:lnTo>
                <a:lnTo>
                  <a:pt x="5051" y="8317"/>
                </a:lnTo>
                <a:lnTo>
                  <a:pt x="5034" y="8296"/>
                </a:lnTo>
                <a:lnTo>
                  <a:pt x="5019" y="8286"/>
                </a:lnTo>
                <a:lnTo>
                  <a:pt x="4995" y="8300"/>
                </a:lnTo>
                <a:lnTo>
                  <a:pt x="4980" y="8328"/>
                </a:lnTo>
                <a:lnTo>
                  <a:pt x="4941" y="8363"/>
                </a:lnTo>
                <a:lnTo>
                  <a:pt x="4922" y="8368"/>
                </a:lnTo>
                <a:lnTo>
                  <a:pt x="4905" y="8376"/>
                </a:lnTo>
                <a:lnTo>
                  <a:pt x="4891" y="8389"/>
                </a:lnTo>
                <a:lnTo>
                  <a:pt x="4857" y="8432"/>
                </a:lnTo>
                <a:lnTo>
                  <a:pt x="4853" y="8451"/>
                </a:lnTo>
                <a:lnTo>
                  <a:pt x="4843" y="8464"/>
                </a:lnTo>
                <a:lnTo>
                  <a:pt x="4830" y="8465"/>
                </a:lnTo>
                <a:lnTo>
                  <a:pt x="4819" y="8447"/>
                </a:lnTo>
                <a:lnTo>
                  <a:pt x="4802" y="8443"/>
                </a:lnTo>
                <a:lnTo>
                  <a:pt x="4786" y="8442"/>
                </a:lnTo>
                <a:lnTo>
                  <a:pt x="4774" y="8442"/>
                </a:lnTo>
                <a:lnTo>
                  <a:pt x="4765" y="8457"/>
                </a:lnTo>
                <a:lnTo>
                  <a:pt x="4753" y="8465"/>
                </a:lnTo>
                <a:lnTo>
                  <a:pt x="4705" y="8432"/>
                </a:lnTo>
                <a:lnTo>
                  <a:pt x="4691" y="8424"/>
                </a:lnTo>
                <a:lnTo>
                  <a:pt x="4636" y="8436"/>
                </a:lnTo>
                <a:lnTo>
                  <a:pt x="4612" y="8448"/>
                </a:lnTo>
                <a:lnTo>
                  <a:pt x="4603" y="8464"/>
                </a:lnTo>
                <a:lnTo>
                  <a:pt x="4590" y="8489"/>
                </a:lnTo>
                <a:lnTo>
                  <a:pt x="4571" y="8500"/>
                </a:lnTo>
                <a:lnTo>
                  <a:pt x="4558" y="8498"/>
                </a:lnTo>
                <a:lnTo>
                  <a:pt x="4546" y="8487"/>
                </a:lnTo>
                <a:lnTo>
                  <a:pt x="4538" y="8471"/>
                </a:lnTo>
                <a:lnTo>
                  <a:pt x="4519" y="8463"/>
                </a:lnTo>
                <a:lnTo>
                  <a:pt x="4503" y="8464"/>
                </a:lnTo>
                <a:lnTo>
                  <a:pt x="4463" y="8409"/>
                </a:lnTo>
                <a:lnTo>
                  <a:pt x="4480" y="8381"/>
                </a:lnTo>
                <a:lnTo>
                  <a:pt x="4467" y="8367"/>
                </a:lnTo>
                <a:lnTo>
                  <a:pt x="4458" y="8345"/>
                </a:lnTo>
                <a:lnTo>
                  <a:pt x="4442" y="8339"/>
                </a:lnTo>
                <a:lnTo>
                  <a:pt x="4435" y="8327"/>
                </a:lnTo>
                <a:lnTo>
                  <a:pt x="4420" y="8312"/>
                </a:lnTo>
                <a:lnTo>
                  <a:pt x="4412" y="8295"/>
                </a:lnTo>
                <a:lnTo>
                  <a:pt x="4401" y="8285"/>
                </a:lnTo>
                <a:lnTo>
                  <a:pt x="4385" y="8269"/>
                </a:lnTo>
                <a:lnTo>
                  <a:pt x="4396" y="8256"/>
                </a:lnTo>
                <a:lnTo>
                  <a:pt x="4393" y="8240"/>
                </a:lnTo>
                <a:lnTo>
                  <a:pt x="4382" y="8239"/>
                </a:lnTo>
                <a:lnTo>
                  <a:pt x="4357" y="8252"/>
                </a:lnTo>
                <a:lnTo>
                  <a:pt x="4338" y="8250"/>
                </a:lnTo>
                <a:lnTo>
                  <a:pt x="4328" y="8238"/>
                </a:lnTo>
                <a:lnTo>
                  <a:pt x="4308" y="8202"/>
                </a:lnTo>
                <a:lnTo>
                  <a:pt x="4294" y="8193"/>
                </a:lnTo>
                <a:lnTo>
                  <a:pt x="4273" y="8202"/>
                </a:lnTo>
                <a:lnTo>
                  <a:pt x="4255" y="8215"/>
                </a:lnTo>
                <a:lnTo>
                  <a:pt x="4237" y="8231"/>
                </a:lnTo>
                <a:lnTo>
                  <a:pt x="4220" y="8242"/>
                </a:lnTo>
                <a:lnTo>
                  <a:pt x="4201" y="8248"/>
                </a:lnTo>
                <a:lnTo>
                  <a:pt x="4186" y="8240"/>
                </a:lnTo>
                <a:lnTo>
                  <a:pt x="4180" y="8229"/>
                </a:lnTo>
                <a:lnTo>
                  <a:pt x="4166" y="8227"/>
                </a:lnTo>
                <a:lnTo>
                  <a:pt x="4151" y="8237"/>
                </a:lnTo>
                <a:lnTo>
                  <a:pt x="4120" y="8236"/>
                </a:lnTo>
                <a:lnTo>
                  <a:pt x="4096" y="8256"/>
                </a:lnTo>
                <a:lnTo>
                  <a:pt x="4085" y="8259"/>
                </a:lnTo>
                <a:lnTo>
                  <a:pt x="4064" y="8258"/>
                </a:lnTo>
                <a:lnTo>
                  <a:pt x="4074" y="8242"/>
                </a:lnTo>
                <a:lnTo>
                  <a:pt x="4081" y="8227"/>
                </a:lnTo>
                <a:lnTo>
                  <a:pt x="4083" y="8211"/>
                </a:lnTo>
                <a:lnTo>
                  <a:pt x="4076" y="8198"/>
                </a:lnTo>
                <a:lnTo>
                  <a:pt x="4053" y="8203"/>
                </a:lnTo>
                <a:lnTo>
                  <a:pt x="4040" y="8195"/>
                </a:lnTo>
                <a:lnTo>
                  <a:pt x="4046" y="8181"/>
                </a:lnTo>
                <a:lnTo>
                  <a:pt x="4040" y="8165"/>
                </a:lnTo>
                <a:lnTo>
                  <a:pt x="4039" y="8153"/>
                </a:lnTo>
                <a:lnTo>
                  <a:pt x="4031" y="8137"/>
                </a:lnTo>
                <a:lnTo>
                  <a:pt x="4010" y="8124"/>
                </a:lnTo>
                <a:lnTo>
                  <a:pt x="4000" y="8109"/>
                </a:lnTo>
                <a:lnTo>
                  <a:pt x="3984" y="8106"/>
                </a:lnTo>
                <a:lnTo>
                  <a:pt x="3979" y="8092"/>
                </a:lnTo>
                <a:lnTo>
                  <a:pt x="4027" y="8057"/>
                </a:lnTo>
                <a:lnTo>
                  <a:pt x="4042" y="8052"/>
                </a:lnTo>
                <a:lnTo>
                  <a:pt x="4052" y="8034"/>
                </a:lnTo>
                <a:lnTo>
                  <a:pt x="4046" y="8017"/>
                </a:lnTo>
                <a:lnTo>
                  <a:pt x="4032" y="8002"/>
                </a:lnTo>
                <a:lnTo>
                  <a:pt x="4019" y="7996"/>
                </a:lnTo>
                <a:lnTo>
                  <a:pt x="4001" y="7987"/>
                </a:lnTo>
                <a:lnTo>
                  <a:pt x="3989" y="7991"/>
                </a:lnTo>
                <a:lnTo>
                  <a:pt x="3975" y="7980"/>
                </a:lnTo>
                <a:lnTo>
                  <a:pt x="3959" y="7970"/>
                </a:lnTo>
                <a:lnTo>
                  <a:pt x="3940" y="7973"/>
                </a:lnTo>
                <a:lnTo>
                  <a:pt x="3935" y="7955"/>
                </a:lnTo>
                <a:lnTo>
                  <a:pt x="3922" y="7941"/>
                </a:lnTo>
                <a:lnTo>
                  <a:pt x="3912" y="7920"/>
                </a:lnTo>
                <a:lnTo>
                  <a:pt x="3909" y="7900"/>
                </a:lnTo>
                <a:lnTo>
                  <a:pt x="3902" y="7888"/>
                </a:lnTo>
                <a:lnTo>
                  <a:pt x="3886" y="7876"/>
                </a:lnTo>
                <a:lnTo>
                  <a:pt x="3866" y="7870"/>
                </a:lnTo>
                <a:lnTo>
                  <a:pt x="3850" y="7855"/>
                </a:lnTo>
                <a:lnTo>
                  <a:pt x="3830" y="7846"/>
                </a:lnTo>
                <a:lnTo>
                  <a:pt x="3816" y="7838"/>
                </a:lnTo>
                <a:lnTo>
                  <a:pt x="3802" y="7829"/>
                </a:lnTo>
                <a:lnTo>
                  <a:pt x="3790" y="7833"/>
                </a:lnTo>
                <a:lnTo>
                  <a:pt x="3779" y="7839"/>
                </a:lnTo>
                <a:lnTo>
                  <a:pt x="3760" y="7857"/>
                </a:lnTo>
                <a:lnTo>
                  <a:pt x="3749" y="7881"/>
                </a:lnTo>
                <a:lnTo>
                  <a:pt x="3737" y="7877"/>
                </a:lnTo>
                <a:lnTo>
                  <a:pt x="3734" y="7861"/>
                </a:lnTo>
                <a:lnTo>
                  <a:pt x="3721" y="7863"/>
                </a:lnTo>
                <a:lnTo>
                  <a:pt x="3709" y="7869"/>
                </a:lnTo>
                <a:lnTo>
                  <a:pt x="3696" y="7867"/>
                </a:lnTo>
                <a:lnTo>
                  <a:pt x="3679" y="7872"/>
                </a:lnTo>
                <a:lnTo>
                  <a:pt x="3653" y="7875"/>
                </a:lnTo>
                <a:lnTo>
                  <a:pt x="3643" y="7892"/>
                </a:lnTo>
                <a:lnTo>
                  <a:pt x="3626" y="7913"/>
                </a:lnTo>
                <a:lnTo>
                  <a:pt x="3601" y="7949"/>
                </a:lnTo>
                <a:lnTo>
                  <a:pt x="3579" y="7950"/>
                </a:lnTo>
                <a:lnTo>
                  <a:pt x="3558" y="7961"/>
                </a:lnTo>
                <a:lnTo>
                  <a:pt x="3491" y="7953"/>
                </a:lnTo>
                <a:lnTo>
                  <a:pt x="3480" y="7961"/>
                </a:lnTo>
                <a:lnTo>
                  <a:pt x="3456" y="7960"/>
                </a:lnTo>
                <a:lnTo>
                  <a:pt x="3447" y="7981"/>
                </a:lnTo>
                <a:lnTo>
                  <a:pt x="3457" y="7992"/>
                </a:lnTo>
                <a:lnTo>
                  <a:pt x="3455" y="8007"/>
                </a:lnTo>
                <a:lnTo>
                  <a:pt x="3458" y="8045"/>
                </a:lnTo>
                <a:lnTo>
                  <a:pt x="3456" y="8064"/>
                </a:lnTo>
                <a:lnTo>
                  <a:pt x="3447" y="8076"/>
                </a:lnTo>
                <a:lnTo>
                  <a:pt x="3417" y="8104"/>
                </a:lnTo>
                <a:lnTo>
                  <a:pt x="3396" y="8107"/>
                </a:lnTo>
                <a:lnTo>
                  <a:pt x="3375" y="8122"/>
                </a:lnTo>
                <a:lnTo>
                  <a:pt x="3363" y="8117"/>
                </a:lnTo>
                <a:lnTo>
                  <a:pt x="3357" y="8103"/>
                </a:lnTo>
                <a:lnTo>
                  <a:pt x="3340" y="8100"/>
                </a:lnTo>
                <a:lnTo>
                  <a:pt x="3325" y="8106"/>
                </a:lnTo>
                <a:lnTo>
                  <a:pt x="3321" y="8093"/>
                </a:lnTo>
                <a:lnTo>
                  <a:pt x="3312" y="8080"/>
                </a:lnTo>
                <a:lnTo>
                  <a:pt x="3296" y="8075"/>
                </a:lnTo>
                <a:lnTo>
                  <a:pt x="3288" y="8064"/>
                </a:lnTo>
                <a:lnTo>
                  <a:pt x="3289" y="8047"/>
                </a:lnTo>
                <a:lnTo>
                  <a:pt x="3274" y="8047"/>
                </a:lnTo>
                <a:lnTo>
                  <a:pt x="3258" y="8042"/>
                </a:lnTo>
                <a:lnTo>
                  <a:pt x="3249" y="8029"/>
                </a:lnTo>
                <a:lnTo>
                  <a:pt x="3252" y="8012"/>
                </a:lnTo>
                <a:lnTo>
                  <a:pt x="3246" y="8000"/>
                </a:lnTo>
                <a:lnTo>
                  <a:pt x="3236" y="7982"/>
                </a:lnTo>
                <a:lnTo>
                  <a:pt x="3233" y="7969"/>
                </a:lnTo>
                <a:lnTo>
                  <a:pt x="3223" y="7956"/>
                </a:lnTo>
                <a:lnTo>
                  <a:pt x="3222" y="7942"/>
                </a:lnTo>
                <a:lnTo>
                  <a:pt x="3232" y="7933"/>
                </a:lnTo>
                <a:lnTo>
                  <a:pt x="3215" y="7920"/>
                </a:lnTo>
                <a:lnTo>
                  <a:pt x="3197" y="7900"/>
                </a:lnTo>
                <a:lnTo>
                  <a:pt x="3182" y="7888"/>
                </a:lnTo>
                <a:lnTo>
                  <a:pt x="3191" y="7867"/>
                </a:lnTo>
                <a:lnTo>
                  <a:pt x="3188" y="7840"/>
                </a:lnTo>
                <a:lnTo>
                  <a:pt x="3176" y="7828"/>
                </a:lnTo>
                <a:lnTo>
                  <a:pt x="3147" y="7811"/>
                </a:lnTo>
                <a:lnTo>
                  <a:pt x="3127" y="7803"/>
                </a:lnTo>
                <a:lnTo>
                  <a:pt x="3105" y="7778"/>
                </a:lnTo>
                <a:lnTo>
                  <a:pt x="3075" y="7761"/>
                </a:lnTo>
                <a:lnTo>
                  <a:pt x="3085" y="7729"/>
                </a:lnTo>
                <a:lnTo>
                  <a:pt x="3090" y="7707"/>
                </a:lnTo>
                <a:lnTo>
                  <a:pt x="3087" y="7679"/>
                </a:lnTo>
                <a:lnTo>
                  <a:pt x="3094" y="7669"/>
                </a:lnTo>
                <a:lnTo>
                  <a:pt x="3105" y="7665"/>
                </a:lnTo>
                <a:lnTo>
                  <a:pt x="3119" y="7665"/>
                </a:lnTo>
                <a:lnTo>
                  <a:pt x="3132" y="7655"/>
                </a:lnTo>
                <a:lnTo>
                  <a:pt x="3159" y="7651"/>
                </a:lnTo>
                <a:lnTo>
                  <a:pt x="3176" y="7648"/>
                </a:lnTo>
                <a:lnTo>
                  <a:pt x="3194" y="7672"/>
                </a:lnTo>
                <a:lnTo>
                  <a:pt x="3212" y="7673"/>
                </a:lnTo>
                <a:lnTo>
                  <a:pt x="3231" y="7676"/>
                </a:lnTo>
                <a:lnTo>
                  <a:pt x="3243" y="7674"/>
                </a:lnTo>
                <a:lnTo>
                  <a:pt x="3255" y="7665"/>
                </a:lnTo>
                <a:lnTo>
                  <a:pt x="3276" y="7667"/>
                </a:lnTo>
                <a:lnTo>
                  <a:pt x="3286" y="7662"/>
                </a:lnTo>
                <a:lnTo>
                  <a:pt x="3300" y="7651"/>
                </a:lnTo>
                <a:lnTo>
                  <a:pt x="3317" y="7634"/>
                </a:lnTo>
                <a:lnTo>
                  <a:pt x="3325" y="7614"/>
                </a:lnTo>
                <a:lnTo>
                  <a:pt x="3339" y="7598"/>
                </a:lnTo>
                <a:lnTo>
                  <a:pt x="3348" y="7572"/>
                </a:lnTo>
                <a:lnTo>
                  <a:pt x="3349" y="7554"/>
                </a:lnTo>
                <a:lnTo>
                  <a:pt x="3345" y="7541"/>
                </a:lnTo>
                <a:lnTo>
                  <a:pt x="3360" y="7541"/>
                </a:lnTo>
                <a:lnTo>
                  <a:pt x="3374" y="7531"/>
                </a:lnTo>
                <a:lnTo>
                  <a:pt x="3383" y="7516"/>
                </a:lnTo>
                <a:lnTo>
                  <a:pt x="3396" y="7515"/>
                </a:lnTo>
                <a:lnTo>
                  <a:pt x="3392" y="7498"/>
                </a:lnTo>
                <a:lnTo>
                  <a:pt x="3386" y="7466"/>
                </a:lnTo>
                <a:lnTo>
                  <a:pt x="3369" y="7464"/>
                </a:lnTo>
                <a:lnTo>
                  <a:pt x="3362" y="7451"/>
                </a:lnTo>
                <a:lnTo>
                  <a:pt x="3349" y="7453"/>
                </a:lnTo>
                <a:lnTo>
                  <a:pt x="3335" y="7449"/>
                </a:lnTo>
                <a:lnTo>
                  <a:pt x="3314" y="7445"/>
                </a:lnTo>
                <a:lnTo>
                  <a:pt x="3298" y="7438"/>
                </a:lnTo>
                <a:lnTo>
                  <a:pt x="3284" y="7420"/>
                </a:lnTo>
                <a:lnTo>
                  <a:pt x="3282" y="7407"/>
                </a:lnTo>
                <a:lnTo>
                  <a:pt x="3296" y="7391"/>
                </a:lnTo>
                <a:lnTo>
                  <a:pt x="3293" y="7379"/>
                </a:lnTo>
                <a:lnTo>
                  <a:pt x="3280" y="7372"/>
                </a:lnTo>
                <a:lnTo>
                  <a:pt x="3263" y="7378"/>
                </a:lnTo>
                <a:lnTo>
                  <a:pt x="3247" y="7368"/>
                </a:lnTo>
                <a:lnTo>
                  <a:pt x="3203" y="7366"/>
                </a:lnTo>
                <a:lnTo>
                  <a:pt x="3185" y="7360"/>
                </a:lnTo>
                <a:lnTo>
                  <a:pt x="3131" y="7391"/>
                </a:lnTo>
                <a:lnTo>
                  <a:pt x="3108" y="7390"/>
                </a:lnTo>
                <a:lnTo>
                  <a:pt x="3098" y="7393"/>
                </a:lnTo>
                <a:lnTo>
                  <a:pt x="3101" y="7363"/>
                </a:lnTo>
                <a:lnTo>
                  <a:pt x="3098" y="7326"/>
                </a:lnTo>
                <a:lnTo>
                  <a:pt x="3098" y="7312"/>
                </a:lnTo>
                <a:lnTo>
                  <a:pt x="3084" y="7282"/>
                </a:lnTo>
                <a:lnTo>
                  <a:pt x="3063" y="7274"/>
                </a:lnTo>
                <a:lnTo>
                  <a:pt x="3046" y="7269"/>
                </a:lnTo>
                <a:lnTo>
                  <a:pt x="3014" y="7265"/>
                </a:lnTo>
                <a:lnTo>
                  <a:pt x="3000" y="7266"/>
                </a:lnTo>
                <a:lnTo>
                  <a:pt x="2985" y="7261"/>
                </a:lnTo>
                <a:lnTo>
                  <a:pt x="2938" y="7242"/>
                </a:lnTo>
                <a:lnTo>
                  <a:pt x="2925" y="7226"/>
                </a:lnTo>
                <a:lnTo>
                  <a:pt x="2916" y="7202"/>
                </a:lnTo>
                <a:lnTo>
                  <a:pt x="2904" y="7190"/>
                </a:lnTo>
                <a:lnTo>
                  <a:pt x="2887" y="7166"/>
                </a:lnTo>
                <a:lnTo>
                  <a:pt x="2873" y="7159"/>
                </a:lnTo>
                <a:lnTo>
                  <a:pt x="2849" y="7153"/>
                </a:lnTo>
                <a:lnTo>
                  <a:pt x="2840" y="7130"/>
                </a:lnTo>
                <a:lnTo>
                  <a:pt x="2847" y="7106"/>
                </a:lnTo>
                <a:lnTo>
                  <a:pt x="2848" y="7088"/>
                </a:lnTo>
                <a:lnTo>
                  <a:pt x="2837" y="7083"/>
                </a:lnTo>
                <a:lnTo>
                  <a:pt x="2806" y="7077"/>
                </a:lnTo>
                <a:lnTo>
                  <a:pt x="2792" y="7067"/>
                </a:lnTo>
                <a:lnTo>
                  <a:pt x="2747" y="7050"/>
                </a:lnTo>
                <a:lnTo>
                  <a:pt x="2736" y="7050"/>
                </a:lnTo>
                <a:lnTo>
                  <a:pt x="2725" y="7029"/>
                </a:lnTo>
                <a:lnTo>
                  <a:pt x="2731" y="7013"/>
                </a:lnTo>
                <a:lnTo>
                  <a:pt x="2730" y="6994"/>
                </a:lnTo>
                <a:lnTo>
                  <a:pt x="2728" y="6978"/>
                </a:lnTo>
                <a:lnTo>
                  <a:pt x="2741" y="6971"/>
                </a:lnTo>
                <a:lnTo>
                  <a:pt x="2747" y="6957"/>
                </a:lnTo>
                <a:lnTo>
                  <a:pt x="2735" y="6942"/>
                </a:lnTo>
                <a:lnTo>
                  <a:pt x="2752" y="6934"/>
                </a:lnTo>
                <a:lnTo>
                  <a:pt x="2749" y="6913"/>
                </a:lnTo>
                <a:lnTo>
                  <a:pt x="2739" y="6900"/>
                </a:lnTo>
                <a:lnTo>
                  <a:pt x="2738" y="6887"/>
                </a:lnTo>
                <a:lnTo>
                  <a:pt x="2728" y="6875"/>
                </a:lnTo>
                <a:lnTo>
                  <a:pt x="2710" y="6867"/>
                </a:lnTo>
                <a:lnTo>
                  <a:pt x="2697" y="6848"/>
                </a:lnTo>
                <a:lnTo>
                  <a:pt x="2682" y="6842"/>
                </a:lnTo>
                <a:lnTo>
                  <a:pt x="2671" y="6827"/>
                </a:lnTo>
                <a:lnTo>
                  <a:pt x="2677" y="6804"/>
                </a:lnTo>
                <a:lnTo>
                  <a:pt x="2688" y="6789"/>
                </a:lnTo>
                <a:lnTo>
                  <a:pt x="2687" y="6774"/>
                </a:lnTo>
                <a:lnTo>
                  <a:pt x="2673" y="6759"/>
                </a:lnTo>
                <a:lnTo>
                  <a:pt x="2677" y="6745"/>
                </a:lnTo>
                <a:lnTo>
                  <a:pt x="2670" y="6721"/>
                </a:lnTo>
                <a:lnTo>
                  <a:pt x="2664" y="6706"/>
                </a:lnTo>
                <a:lnTo>
                  <a:pt x="2654" y="6696"/>
                </a:lnTo>
                <a:lnTo>
                  <a:pt x="2644" y="6694"/>
                </a:lnTo>
                <a:lnTo>
                  <a:pt x="2621" y="6708"/>
                </a:lnTo>
                <a:lnTo>
                  <a:pt x="2610" y="6696"/>
                </a:lnTo>
                <a:lnTo>
                  <a:pt x="2599" y="6686"/>
                </a:lnTo>
                <a:lnTo>
                  <a:pt x="2578" y="6689"/>
                </a:lnTo>
                <a:lnTo>
                  <a:pt x="2571" y="6676"/>
                </a:lnTo>
                <a:lnTo>
                  <a:pt x="2566" y="6664"/>
                </a:lnTo>
                <a:lnTo>
                  <a:pt x="2539" y="6659"/>
                </a:lnTo>
                <a:lnTo>
                  <a:pt x="2534" y="6645"/>
                </a:lnTo>
                <a:lnTo>
                  <a:pt x="2480" y="6641"/>
                </a:lnTo>
                <a:lnTo>
                  <a:pt x="2464" y="6635"/>
                </a:lnTo>
                <a:lnTo>
                  <a:pt x="2448" y="6653"/>
                </a:lnTo>
                <a:lnTo>
                  <a:pt x="2411" y="6654"/>
                </a:lnTo>
                <a:lnTo>
                  <a:pt x="2392" y="6661"/>
                </a:lnTo>
                <a:lnTo>
                  <a:pt x="2377" y="6698"/>
                </a:lnTo>
                <a:lnTo>
                  <a:pt x="2355" y="6703"/>
                </a:lnTo>
                <a:lnTo>
                  <a:pt x="2329" y="6727"/>
                </a:lnTo>
                <a:lnTo>
                  <a:pt x="2317" y="6755"/>
                </a:lnTo>
                <a:lnTo>
                  <a:pt x="2306" y="6757"/>
                </a:lnTo>
                <a:lnTo>
                  <a:pt x="2289" y="6743"/>
                </a:lnTo>
                <a:lnTo>
                  <a:pt x="2274" y="6736"/>
                </a:lnTo>
                <a:lnTo>
                  <a:pt x="2266" y="6722"/>
                </a:lnTo>
                <a:lnTo>
                  <a:pt x="2267" y="6700"/>
                </a:lnTo>
                <a:lnTo>
                  <a:pt x="2264" y="6684"/>
                </a:lnTo>
                <a:lnTo>
                  <a:pt x="2270" y="6671"/>
                </a:lnTo>
                <a:lnTo>
                  <a:pt x="2264" y="6654"/>
                </a:lnTo>
                <a:lnTo>
                  <a:pt x="2253" y="6650"/>
                </a:lnTo>
                <a:lnTo>
                  <a:pt x="2214" y="6649"/>
                </a:lnTo>
                <a:lnTo>
                  <a:pt x="2192" y="6640"/>
                </a:lnTo>
                <a:lnTo>
                  <a:pt x="2177" y="6639"/>
                </a:lnTo>
                <a:lnTo>
                  <a:pt x="2164" y="6642"/>
                </a:lnTo>
                <a:lnTo>
                  <a:pt x="2153" y="6650"/>
                </a:lnTo>
                <a:lnTo>
                  <a:pt x="2142" y="6663"/>
                </a:lnTo>
                <a:lnTo>
                  <a:pt x="2129" y="6673"/>
                </a:lnTo>
                <a:lnTo>
                  <a:pt x="2126" y="6692"/>
                </a:lnTo>
                <a:lnTo>
                  <a:pt x="2102" y="6694"/>
                </a:lnTo>
                <a:lnTo>
                  <a:pt x="2090" y="6682"/>
                </a:lnTo>
                <a:lnTo>
                  <a:pt x="2080" y="6663"/>
                </a:lnTo>
                <a:lnTo>
                  <a:pt x="2066" y="6650"/>
                </a:lnTo>
                <a:lnTo>
                  <a:pt x="2052" y="6641"/>
                </a:lnTo>
                <a:lnTo>
                  <a:pt x="2038" y="6642"/>
                </a:lnTo>
                <a:lnTo>
                  <a:pt x="2005" y="6655"/>
                </a:lnTo>
                <a:lnTo>
                  <a:pt x="1995" y="6675"/>
                </a:lnTo>
                <a:lnTo>
                  <a:pt x="1970" y="6668"/>
                </a:lnTo>
                <a:lnTo>
                  <a:pt x="1949" y="6654"/>
                </a:lnTo>
                <a:lnTo>
                  <a:pt x="1944" y="6638"/>
                </a:lnTo>
                <a:lnTo>
                  <a:pt x="1942" y="6618"/>
                </a:lnTo>
                <a:lnTo>
                  <a:pt x="1942" y="6602"/>
                </a:lnTo>
                <a:lnTo>
                  <a:pt x="1943" y="6589"/>
                </a:lnTo>
                <a:lnTo>
                  <a:pt x="1924" y="6558"/>
                </a:lnTo>
                <a:lnTo>
                  <a:pt x="1917" y="6540"/>
                </a:lnTo>
                <a:lnTo>
                  <a:pt x="1914" y="6525"/>
                </a:lnTo>
                <a:lnTo>
                  <a:pt x="1892" y="6505"/>
                </a:lnTo>
                <a:lnTo>
                  <a:pt x="1888" y="6492"/>
                </a:lnTo>
                <a:lnTo>
                  <a:pt x="1890" y="6476"/>
                </a:lnTo>
                <a:lnTo>
                  <a:pt x="1864" y="6470"/>
                </a:lnTo>
                <a:lnTo>
                  <a:pt x="1850" y="6452"/>
                </a:lnTo>
                <a:lnTo>
                  <a:pt x="1845" y="6432"/>
                </a:lnTo>
                <a:lnTo>
                  <a:pt x="1814" y="6415"/>
                </a:lnTo>
                <a:lnTo>
                  <a:pt x="1808" y="6401"/>
                </a:lnTo>
                <a:lnTo>
                  <a:pt x="1813" y="6378"/>
                </a:lnTo>
                <a:lnTo>
                  <a:pt x="1792" y="6362"/>
                </a:lnTo>
                <a:lnTo>
                  <a:pt x="1775" y="6359"/>
                </a:lnTo>
                <a:lnTo>
                  <a:pt x="1749" y="6380"/>
                </a:lnTo>
                <a:lnTo>
                  <a:pt x="1742" y="6364"/>
                </a:lnTo>
                <a:lnTo>
                  <a:pt x="1748" y="6326"/>
                </a:lnTo>
                <a:lnTo>
                  <a:pt x="1747" y="6313"/>
                </a:lnTo>
                <a:lnTo>
                  <a:pt x="1747" y="6293"/>
                </a:lnTo>
                <a:lnTo>
                  <a:pt x="1744" y="6277"/>
                </a:lnTo>
                <a:lnTo>
                  <a:pt x="1730" y="6272"/>
                </a:lnTo>
                <a:lnTo>
                  <a:pt x="1727" y="6258"/>
                </a:lnTo>
                <a:lnTo>
                  <a:pt x="1746" y="6242"/>
                </a:lnTo>
                <a:lnTo>
                  <a:pt x="1751" y="6224"/>
                </a:lnTo>
                <a:lnTo>
                  <a:pt x="1749" y="6211"/>
                </a:lnTo>
                <a:lnTo>
                  <a:pt x="1744" y="6187"/>
                </a:lnTo>
                <a:lnTo>
                  <a:pt x="1736" y="6172"/>
                </a:lnTo>
                <a:lnTo>
                  <a:pt x="1703" y="6160"/>
                </a:lnTo>
                <a:lnTo>
                  <a:pt x="1684" y="6147"/>
                </a:lnTo>
                <a:lnTo>
                  <a:pt x="1656" y="6141"/>
                </a:lnTo>
                <a:lnTo>
                  <a:pt x="1648" y="6129"/>
                </a:lnTo>
                <a:lnTo>
                  <a:pt x="1645" y="6109"/>
                </a:lnTo>
                <a:lnTo>
                  <a:pt x="1642" y="6094"/>
                </a:lnTo>
                <a:lnTo>
                  <a:pt x="1602" y="6104"/>
                </a:lnTo>
                <a:lnTo>
                  <a:pt x="1592" y="6087"/>
                </a:lnTo>
                <a:lnTo>
                  <a:pt x="1599" y="6073"/>
                </a:lnTo>
                <a:lnTo>
                  <a:pt x="1599" y="6060"/>
                </a:lnTo>
                <a:lnTo>
                  <a:pt x="1594" y="6048"/>
                </a:lnTo>
                <a:lnTo>
                  <a:pt x="1597" y="6032"/>
                </a:lnTo>
                <a:lnTo>
                  <a:pt x="1614" y="6021"/>
                </a:lnTo>
                <a:lnTo>
                  <a:pt x="1610" y="5999"/>
                </a:lnTo>
                <a:lnTo>
                  <a:pt x="1613" y="5983"/>
                </a:lnTo>
                <a:lnTo>
                  <a:pt x="1648" y="5957"/>
                </a:lnTo>
                <a:lnTo>
                  <a:pt x="1661" y="5948"/>
                </a:lnTo>
                <a:lnTo>
                  <a:pt x="1666" y="5936"/>
                </a:lnTo>
                <a:lnTo>
                  <a:pt x="1658" y="5925"/>
                </a:lnTo>
                <a:lnTo>
                  <a:pt x="1632" y="5922"/>
                </a:lnTo>
                <a:lnTo>
                  <a:pt x="1627" y="5909"/>
                </a:lnTo>
                <a:lnTo>
                  <a:pt x="1623" y="5888"/>
                </a:lnTo>
                <a:lnTo>
                  <a:pt x="1610" y="5872"/>
                </a:lnTo>
                <a:lnTo>
                  <a:pt x="1603" y="5849"/>
                </a:lnTo>
                <a:lnTo>
                  <a:pt x="1588" y="5836"/>
                </a:lnTo>
                <a:lnTo>
                  <a:pt x="1574" y="5819"/>
                </a:lnTo>
                <a:lnTo>
                  <a:pt x="1558" y="5800"/>
                </a:lnTo>
                <a:lnTo>
                  <a:pt x="1549" y="5780"/>
                </a:lnTo>
                <a:lnTo>
                  <a:pt x="1546" y="5759"/>
                </a:lnTo>
                <a:lnTo>
                  <a:pt x="1552" y="5723"/>
                </a:lnTo>
                <a:lnTo>
                  <a:pt x="1524" y="5667"/>
                </a:lnTo>
                <a:lnTo>
                  <a:pt x="1499" y="5617"/>
                </a:lnTo>
                <a:lnTo>
                  <a:pt x="1479" y="5578"/>
                </a:lnTo>
                <a:lnTo>
                  <a:pt x="1481" y="5522"/>
                </a:lnTo>
                <a:lnTo>
                  <a:pt x="1503" y="5490"/>
                </a:lnTo>
                <a:lnTo>
                  <a:pt x="1518" y="5468"/>
                </a:lnTo>
                <a:lnTo>
                  <a:pt x="1519" y="5450"/>
                </a:lnTo>
                <a:lnTo>
                  <a:pt x="1524" y="5430"/>
                </a:lnTo>
                <a:lnTo>
                  <a:pt x="1528" y="5381"/>
                </a:lnTo>
                <a:lnTo>
                  <a:pt x="1527" y="5347"/>
                </a:lnTo>
                <a:lnTo>
                  <a:pt x="1524" y="5330"/>
                </a:lnTo>
                <a:lnTo>
                  <a:pt x="1537" y="5312"/>
                </a:lnTo>
                <a:lnTo>
                  <a:pt x="1563" y="5306"/>
                </a:lnTo>
                <a:lnTo>
                  <a:pt x="1543" y="5299"/>
                </a:lnTo>
                <a:lnTo>
                  <a:pt x="1566" y="5287"/>
                </a:lnTo>
                <a:lnTo>
                  <a:pt x="1574" y="5277"/>
                </a:lnTo>
                <a:lnTo>
                  <a:pt x="1568" y="5264"/>
                </a:lnTo>
                <a:lnTo>
                  <a:pt x="1553" y="5248"/>
                </a:lnTo>
                <a:lnTo>
                  <a:pt x="1536" y="5241"/>
                </a:lnTo>
                <a:lnTo>
                  <a:pt x="1532" y="5213"/>
                </a:lnTo>
                <a:lnTo>
                  <a:pt x="1530" y="5190"/>
                </a:lnTo>
                <a:lnTo>
                  <a:pt x="1521" y="5172"/>
                </a:lnTo>
                <a:lnTo>
                  <a:pt x="1509" y="5159"/>
                </a:lnTo>
                <a:lnTo>
                  <a:pt x="1499" y="5142"/>
                </a:lnTo>
                <a:lnTo>
                  <a:pt x="1496" y="5124"/>
                </a:lnTo>
                <a:lnTo>
                  <a:pt x="1503" y="5101"/>
                </a:lnTo>
                <a:lnTo>
                  <a:pt x="1516" y="5097"/>
                </a:lnTo>
                <a:lnTo>
                  <a:pt x="1539" y="5116"/>
                </a:lnTo>
                <a:lnTo>
                  <a:pt x="1549" y="5134"/>
                </a:lnTo>
                <a:lnTo>
                  <a:pt x="1576" y="5137"/>
                </a:lnTo>
                <a:lnTo>
                  <a:pt x="1589" y="5115"/>
                </a:lnTo>
                <a:lnTo>
                  <a:pt x="1579" y="5081"/>
                </a:lnTo>
                <a:lnTo>
                  <a:pt x="1581" y="5060"/>
                </a:lnTo>
                <a:lnTo>
                  <a:pt x="1588" y="5046"/>
                </a:lnTo>
                <a:lnTo>
                  <a:pt x="1600" y="5046"/>
                </a:lnTo>
                <a:lnTo>
                  <a:pt x="1617" y="5053"/>
                </a:lnTo>
                <a:lnTo>
                  <a:pt x="1630" y="5055"/>
                </a:lnTo>
                <a:lnTo>
                  <a:pt x="1644" y="5065"/>
                </a:lnTo>
                <a:lnTo>
                  <a:pt x="1664" y="5059"/>
                </a:lnTo>
                <a:lnTo>
                  <a:pt x="1675" y="5043"/>
                </a:lnTo>
                <a:lnTo>
                  <a:pt x="1693" y="5031"/>
                </a:lnTo>
                <a:lnTo>
                  <a:pt x="1698" y="5004"/>
                </a:lnTo>
                <a:lnTo>
                  <a:pt x="1682" y="4989"/>
                </a:lnTo>
                <a:lnTo>
                  <a:pt x="1693" y="4980"/>
                </a:lnTo>
                <a:lnTo>
                  <a:pt x="1699" y="4962"/>
                </a:lnTo>
                <a:lnTo>
                  <a:pt x="1712" y="4948"/>
                </a:lnTo>
                <a:lnTo>
                  <a:pt x="1734" y="4943"/>
                </a:lnTo>
                <a:lnTo>
                  <a:pt x="1787" y="4942"/>
                </a:lnTo>
                <a:lnTo>
                  <a:pt x="1855" y="4935"/>
                </a:lnTo>
                <a:lnTo>
                  <a:pt x="1870" y="4942"/>
                </a:lnTo>
                <a:lnTo>
                  <a:pt x="1929" y="4946"/>
                </a:lnTo>
                <a:lnTo>
                  <a:pt x="1946" y="4925"/>
                </a:lnTo>
                <a:lnTo>
                  <a:pt x="1939" y="4910"/>
                </a:lnTo>
                <a:lnTo>
                  <a:pt x="1943" y="4894"/>
                </a:lnTo>
                <a:lnTo>
                  <a:pt x="1932" y="4885"/>
                </a:lnTo>
                <a:lnTo>
                  <a:pt x="1887" y="4893"/>
                </a:lnTo>
                <a:lnTo>
                  <a:pt x="1874" y="4889"/>
                </a:lnTo>
                <a:lnTo>
                  <a:pt x="1865" y="4875"/>
                </a:lnTo>
                <a:lnTo>
                  <a:pt x="1853" y="4862"/>
                </a:lnTo>
                <a:lnTo>
                  <a:pt x="1850" y="4848"/>
                </a:lnTo>
                <a:lnTo>
                  <a:pt x="1835" y="4837"/>
                </a:lnTo>
                <a:lnTo>
                  <a:pt x="1800" y="4832"/>
                </a:lnTo>
                <a:lnTo>
                  <a:pt x="1763" y="4843"/>
                </a:lnTo>
                <a:lnTo>
                  <a:pt x="1752" y="4856"/>
                </a:lnTo>
                <a:lnTo>
                  <a:pt x="1709" y="4868"/>
                </a:lnTo>
                <a:lnTo>
                  <a:pt x="1675" y="4878"/>
                </a:lnTo>
                <a:lnTo>
                  <a:pt x="1656" y="4875"/>
                </a:lnTo>
                <a:lnTo>
                  <a:pt x="1634" y="4850"/>
                </a:lnTo>
                <a:lnTo>
                  <a:pt x="1619" y="4844"/>
                </a:lnTo>
                <a:lnTo>
                  <a:pt x="1606" y="4833"/>
                </a:lnTo>
                <a:lnTo>
                  <a:pt x="1595" y="4816"/>
                </a:lnTo>
                <a:lnTo>
                  <a:pt x="1582" y="4829"/>
                </a:lnTo>
                <a:lnTo>
                  <a:pt x="1554" y="4821"/>
                </a:lnTo>
                <a:lnTo>
                  <a:pt x="1517" y="4780"/>
                </a:lnTo>
                <a:lnTo>
                  <a:pt x="1497" y="4762"/>
                </a:lnTo>
                <a:lnTo>
                  <a:pt x="1503" y="4748"/>
                </a:lnTo>
                <a:lnTo>
                  <a:pt x="1512" y="4761"/>
                </a:lnTo>
                <a:lnTo>
                  <a:pt x="1538" y="4773"/>
                </a:lnTo>
                <a:lnTo>
                  <a:pt x="1549" y="4782"/>
                </a:lnTo>
                <a:lnTo>
                  <a:pt x="1553" y="4764"/>
                </a:lnTo>
                <a:lnTo>
                  <a:pt x="1542" y="4751"/>
                </a:lnTo>
                <a:lnTo>
                  <a:pt x="1536" y="4734"/>
                </a:lnTo>
                <a:lnTo>
                  <a:pt x="1532" y="4718"/>
                </a:lnTo>
                <a:lnTo>
                  <a:pt x="1525" y="4701"/>
                </a:lnTo>
                <a:lnTo>
                  <a:pt x="1537" y="4681"/>
                </a:lnTo>
                <a:lnTo>
                  <a:pt x="1532" y="4670"/>
                </a:lnTo>
                <a:lnTo>
                  <a:pt x="1517" y="4670"/>
                </a:lnTo>
                <a:lnTo>
                  <a:pt x="1509" y="4685"/>
                </a:lnTo>
                <a:lnTo>
                  <a:pt x="1494" y="4696"/>
                </a:lnTo>
                <a:lnTo>
                  <a:pt x="1475" y="4707"/>
                </a:lnTo>
                <a:lnTo>
                  <a:pt x="1472" y="4730"/>
                </a:lnTo>
                <a:lnTo>
                  <a:pt x="1468" y="4744"/>
                </a:lnTo>
                <a:lnTo>
                  <a:pt x="1452" y="4755"/>
                </a:lnTo>
                <a:lnTo>
                  <a:pt x="1447" y="4771"/>
                </a:lnTo>
                <a:lnTo>
                  <a:pt x="1436" y="4772"/>
                </a:lnTo>
                <a:lnTo>
                  <a:pt x="1420" y="4783"/>
                </a:lnTo>
                <a:lnTo>
                  <a:pt x="1383" y="4797"/>
                </a:lnTo>
                <a:lnTo>
                  <a:pt x="1371" y="4782"/>
                </a:lnTo>
                <a:lnTo>
                  <a:pt x="1366" y="4801"/>
                </a:lnTo>
                <a:lnTo>
                  <a:pt x="1373" y="4765"/>
                </a:lnTo>
                <a:lnTo>
                  <a:pt x="1386" y="4741"/>
                </a:lnTo>
                <a:lnTo>
                  <a:pt x="1408" y="4686"/>
                </a:lnTo>
                <a:lnTo>
                  <a:pt x="1424" y="4666"/>
                </a:lnTo>
                <a:lnTo>
                  <a:pt x="1435" y="4632"/>
                </a:lnTo>
                <a:lnTo>
                  <a:pt x="1456" y="4592"/>
                </a:lnTo>
                <a:lnTo>
                  <a:pt x="1480" y="4573"/>
                </a:lnTo>
                <a:lnTo>
                  <a:pt x="1484" y="4559"/>
                </a:lnTo>
                <a:lnTo>
                  <a:pt x="1487" y="4542"/>
                </a:lnTo>
                <a:lnTo>
                  <a:pt x="1496" y="4524"/>
                </a:lnTo>
                <a:lnTo>
                  <a:pt x="1501" y="4506"/>
                </a:lnTo>
                <a:lnTo>
                  <a:pt x="1521" y="4477"/>
                </a:lnTo>
                <a:lnTo>
                  <a:pt x="1529" y="4465"/>
                </a:lnTo>
                <a:lnTo>
                  <a:pt x="1554" y="4438"/>
                </a:lnTo>
                <a:lnTo>
                  <a:pt x="1565" y="4420"/>
                </a:lnTo>
                <a:lnTo>
                  <a:pt x="1571" y="4398"/>
                </a:lnTo>
                <a:lnTo>
                  <a:pt x="1577" y="4374"/>
                </a:lnTo>
                <a:lnTo>
                  <a:pt x="1596" y="4334"/>
                </a:lnTo>
                <a:lnTo>
                  <a:pt x="1598" y="4313"/>
                </a:lnTo>
                <a:lnTo>
                  <a:pt x="1603" y="4300"/>
                </a:lnTo>
                <a:lnTo>
                  <a:pt x="1614" y="4290"/>
                </a:lnTo>
                <a:lnTo>
                  <a:pt x="1637" y="4240"/>
                </a:lnTo>
                <a:lnTo>
                  <a:pt x="1639" y="4216"/>
                </a:lnTo>
                <a:lnTo>
                  <a:pt x="1659" y="4172"/>
                </a:lnTo>
                <a:lnTo>
                  <a:pt x="1696" y="4040"/>
                </a:lnTo>
                <a:lnTo>
                  <a:pt x="1714" y="4000"/>
                </a:lnTo>
                <a:lnTo>
                  <a:pt x="1727" y="3957"/>
                </a:lnTo>
                <a:lnTo>
                  <a:pt x="1729" y="3941"/>
                </a:lnTo>
                <a:lnTo>
                  <a:pt x="1738" y="3927"/>
                </a:lnTo>
                <a:lnTo>
                  <a:pt x="1750" y="3903"/>
                </a:lnTo>
                <a:lnTo>
                  <a:pt x="1767" y="3880"/>
                </a:lnTo>
                <a:lnTo>
                  <a:pt x="1771" y="3853"/>
                </a:lnTo>
                <a:lnTo>
                  <a:pt x="1789" y="3807"/>
                </a:lnTo>
                <a:lnTo>
                  <a:pt x="1790" y="3792"/>
                </a:lnTo>
                <a:lnTo>
                  <a:pt x="1801" y="3778"/>
                </a:lnTo>
                <a:lnTo>
                  <a:pt x="1803" y="3761"/>
                </a:lnTo>
                <a:lnTo>
                  <a:pt x="1801" y="3740"/>
                </a:lnTo>
                <a:lnTo>
                  <a:pt x="1805" y="3712"/>
                </a:lnTo>
                <a:lnTo>
                  <a:pt x="1801" y="3659"/>
                </a:lnTo>
                <a:lnTo>
                  <a:pt x="1801" y="3640"/>
                </a:lnTo>
                <a:lnTo>
                  <a:pt x="1803" y="3622"/>
                </a:lnTo>
                <a:lnTo>
                  <a:pt x="1808" y="3584"/>
                </a:lnTo>
                <a:lnTo>
                  <a:pt x="1793" y="3571"/>
                </a:lnTo>
                <a:lnTo>
                  <a:pt x="1780" y="3555"/>
                </a:lnTo>
                <a:lnTo>
                  <a:pt x="1752" y="3535"/>
                </a:lnTo>
                <a:lnTo>
                  <a:pt x="1730" y="3526"/>
                </a:lnTo>
                <a:lnTo>
                  <a:pt x="1719" y="3515"/>
                </a:lnTo>
                <a:lnTo>
                  <a:pt x="1709" y="3499"/>
                </a:lnTo>
                <a:lnTo>
                  <a:pt x="1702" y="3483"/>
                </a:lnTo>
                <a:lnTo>
                  <a:pt x="1689" y="3474"/>
                </a:lnTo>
                <a:lnTo>
                  <a:pt x="1642" y="3459"/>
                </a:lnTo>
                <a:lnTo>
                  <a:pt x="1601" y="3432"/>
                </a:lnTo>
                <a:lnTo>
                  <a:pt x="1527" y="3414"/>
                </a:lnTo>
                <a:lnTo>
                  <a:pt x="1514" y="3405"/>
                </a:lnTo>
                <a:lnTo>
                  <a:pt x="1497" y="3391"/>
                </a:lnTo>
                <a:lnTo>
                  <a:pt x="1465" y="3379"/>
                </a:lnTo>
                <a:lnTo>
                  <a:pt x="1401" y="3336"/>
                </a:lnTo>
                <a:lnTo>
                  <a:pt x="1404" y="3312"/>
                </a:lnTo>
                <a:lnTo>
                  <a:pt x="1429" y="3292"/>
                </a:lnTo>
                <a:lnTo>
                  <a:pt x="1436" y="3273"/>
                </a:lnTo>
                <a:lnTo>
                  <a:pt x="1438" y="3242"/>
                </a:lnTo>
                <a:lnTo>
                  <a:pt x="1458" y="3192"/>
                </a:lnTo>
                <a:lnTo>
                  <a:pt x="1462" y="3177"/>
                </a:lnTo>
                <a:lnTo>
                  <a:pt x="1464" y="3163"/>
                </a:lnTo>
                <a:lnTo>
                  <a:pt x="1460" y="3149"/>
                </a:lnTo>
                <a:lnTo>
                  <a:pt x="1450" y="3132"/>
                </a:lnTo>
                <a:lnTo>
                  <a:pt x="1440" y="3119"/>
                </a:lnTo>
                <a:lnTo>
                  <a:pt x="1438" y="3103"/>
                </a:lnTo>
                <a:lnTo>
                  <a:pt x="1430" y="3089"/>
                </a:lnTo>
                <a:lnTo>
                  <a:pt x="1411" y="3087"/>
                </a:lnTo>
                <a:lnTo>
                  <a:pt x="1398" y="3076"/>
                </a:lnTo>
                <a:lnTo>
                  <a:pt x="1380" y="3066"/>
                </a:lnTo>
                <a:lnTo>
                  <a:pt x="1348" y="3064"/>
                </a:lnTo>
                <a:lnTo>
                  <a:pt x="1332" y="3060"/>
                </a:lnTo>
                <a:lnTo>
                  <a:pt x="1314" y="3037"/>
                </a:lnTo>
                <a:lnTo>
                  <a:pt x="1313" y="3015"/>
                </a:lnTo>
                <a:lnTo>
                  <a:pt x="1295" y="3005"/>
                </a:lnTo>
                <a:lnTo>
                  <a:pt x="1287" y="2993"/>
                </a:lnTo>
                <a:lnTo>
                  <a:pt x="1281" y="2982"/>
                </a:lnTo>
                <a:lnTo>
                  <a:pt x="1305" y="2951"/>
                </a:lnTo>
                <a:lnTo>
                  <a:pt x="1310" y="2937"/>
                </a:lnTo>
                <a:lnTo>
                  <a:pt x="1303" y="2922"/>
                </a:lnTo>
                <a:lnTo>
                  <a:pt x="1285" y="2904"/>
                </a:lnTo>
                <a:lnTo>
                  <a:pt x="1283" y="2891"/>
                </a:lnTo>
                <a:lnTo>
                  <a:pt x="1270" y="2884"/>
                </a:lnTo>
                <a:lnTo>
                  <a:pt x="1236" y="2894"/>
                </a:lnTo>
                <a:lnTo>
                  <a:pt x="1217" y="2895"/>
                </a:lnTo>
                <a:lnTo>
                  <a:pt x="1197" y="2880"/>
                </a:lnTo>
                <a:lnTo>
                  <a:pt x="1176" y="2856"/>
                </a:lnTo>
                <a:lnTo>
                  <a:pt x="1157" y="2823"/>
                </a:lnTo>
                <a:lnTo>
                  <a:pt x="1153" y="2804"/>
                </a:lnTo>
                <a:lnTo>
                  <a:pt x="1160" y="2782"/>
                </a:lnTo>
                <a:lnTo>
                  <a:pt x="1185" y="2767"/>
                </a:lnTo>
                <a:lnTo>
                  <a:pt x="1184" y="2753"/>
                </a:lnTo>
                <a:lnTo>
                  <a:pt x="1178" y="2740"/>
                </a:lnTo>
                <a:lnTo>
                  <a:pt x="1172" y="2721"/>
                </a:lnTo>
                <a:lnTo>
                  <a:pt x="1159" y="2718"/>
                </a:lnTo>
                <a:lnTo>
                  <a:pt x="1135" y="2727"/>
                </a:lnTo>
                <a:lnTo>
                  <a:pt x="1124" y="2721"/>
                </a:lnTo>
                <a:lnTo>
                  <a:pt x="1125" y="2704"/>
                </a:lnTo>
                <a:lnTo>
                  <a:pt x="1136" y="2674"/>
                </a:lnTo>
                <a:lnTo>
                  <a:pt x="1132" y="2658"/>
                </a:lnTo>
                <a:lnTo>
                  <a:pt x="1119" y="2622"/>
                </a:lnTo>
                <a:lnTo>
                  <a:pt x="1115" y="2606"/>
                </a:lnTo>
                <a:lnTo>
                  <a:pt x="1125" y="2576"/>
                </a:lnTo>
                <a:lnTo>
                  <a:pt x="1117" y="2562"/>
                </a:lnTo>
                <a:lnTo>
                  <a:pt x="1100" y="2556"/>
                </a:lnTo>
                <a:lnTo>
                  <a:pt x="1101" y="2538"/>
                </a:lnTo>
                <a:lnTo>
                  <a:pt x="1139" y="2513"/>
                </a:lnTo>
                <a:lnTo>
                  <a:pt x="1151" y="2517"/>
                </a:lnTo>
                <a:lnTo>
                  <a:pt x="1153" y="2494"/>
                </a:lnTo>
                <a:lnTo>
                  <a:pt x="1136" y="2456"/>
                </a:lnTo>
                <a:lnTo>
                  <a:pt x="1119" y="2433"/>
                </a:lnTo>
                <a:lnTo>
                  <a:pt x="1107" y="2414"/>
                </a:lnTo>
                <a:lnTo>
                  <a:pt x="1091" y="2392"/>
                </a:lnTo>
                <a:lnTo>
                  <a:pt x="1072" y="2354"/>
                </a:lnTo>
                <a:lnTo>
                  <a:pt x="1062" y="2339"/>
                </a:lnTo>
                <a:lnTo>
                  <a:pt x="1034" y="2314"/>
                </a:lnTo>
                <a:lnTo>
                  <a:pt x="996" y="2276"/>
                </a:lnTo>
                <a:lnTo>
                  <a:pt x="978" y="2255"/>
                </a:lnTo>
                <a:lnTo>
                  <a:pt x="970" y="2243"/>
                </a:lnTo>
                <a:lnTo>
                  <a:pt x="962" y="2229"/>
                </a:lnTo>
                <a:lnTo>
                  <a:pt x="952" y="2204"/>
                </a:lnTo>
                <a:lnTo>
                  <a:pt x="918" y="2171"/>
                </a:lnTo>
                <a:lnTo>
                  <a:pt x="910" y="2156"/>
                </a:lnTo>
                <a:lnTo>
                  <a:pt x="888" y="2128"/>
                </a:lnTo>
                <a:lnTo>
                  <a:pt x="829" y="2074"/>
                </a:lnTo>
                <a:lnTo>
                  <a:pt x="814" y="2046"/>
                </a:lnTo>
                <a:lnTo>
                  <a:pt x="810" y="2009"/>
                </a:lnTo>
                <a:lnTo>
                  <a:pt x="833" y="1892"/>
                </a:lnTo>
                <a:lnTo>
                  <a:pt x="839" y="1880"/>
                </a:lnTo>
                <a:lnTo>
                  <a:pt x="839" y="1865"/>
                </a:lnTo>
                <a:lnTo>
                  <a:pt x="875" y="1753"/>
                </a:lnTo>
                <a:lnTo>
                  <a:pt x="874" y="1725"/>
                </a:lnTo>
                <a:lnTo>
                  <a:pt x="865" y="1692"/>
                </a:lnTo>
                <a:lnTo>
                  <a:pt x="866" y="1675"/>
                </a:lnTo>
                <a:lnTo>
                  <a:pt x="803" y="1645"/>
                </a:lnTo>
                <a:lnTo>
                  <a:pt x="789" y="1635"/>
                </a:lnTo>
                <a:lnTo>
                  <a:pt x="744" y="1586"/>
                </a:lnTo>
                <a:lnTo>
                  <a:pt x="734" y="1575"/>
                </a:lnTo>
                <a:lnTo>
                  <a:pt x="712" y="1551"/>
                </a:lnTo>
                <a:lnTo>
                  <a:pt x="699" y="1544"/>
                </a:lnTo>
                <a:lnTo>
                  <a:pt x="597" y="1531"/>
                </a:lnTo>
                <a:lnTo>
                  <a:pt x="520" y="1420"/>
                </a:lnTo>
                <a:lnTo>
                  <a:pt x="513" y="1409"/>
                </a:lnTo>
                <a:lnTo>
                  <a:pt x="506" y="1394"/>
                </a:lnTo>
                <a:lnTo>
                  <a:pt x="523" y="1299"/>
                </a:lnTo>
                <a:lnTo>
                  <a:pt x="524" y="1284"/>
                </a:lnTo>
                <a:lnTo>
                  <a:pt x="522" y="1250"/>
                </a:lnTo>
                <a:lnTo>
                  <a:pt x="506" y="1241"/>
                </a:lnTo>
                <a:lnTo>
                  <a:pt x="493" y="1242"/>
                </a:lnTo>
                <a:lnTo>
                  <a:pt x="463" y="1253"/>
                </a:lnTo>
                <a:lnTo>
                  <a:pt x="453" y="1241"/>
                </a:lnTo>
                <a:lnTo>
                  <a:pt x="491" y="1199"/>
                </a:lnTo>
                <a:lnTo>
                  <a:pt x="507" y="1187"/>
                </a:lnTo>
                <a:lnTo>
                  <a:pt x="520" y="1164"/>
                </a:lnTo>
                <a:lnTo>
                  <a:pt x="536" y="1156"/>
                </a:lnTo>
                <a:lnTo>
                  <a:pt x="548" y="1137"/>
                </a:lnTo>
                <a:lnTo>
                  <a:pt x="551" y="1123"/>
                </a:lnTo>
                <a:lnTo>
                  <a:pt x="552" y="1108"/>
                </a:lnTo>
                <a:lnTo>
                  <a:pt x="549" y="1091"/>
                </a:lnTo>
                <a:lnTo>
                  <a:pt x="550" y="1076"/>
                </a:lnTo>
                <a:lnTo>
                  <a:pt x="547" y="1061"/>
                </a:lnTo>
                <a:lnTo>
                  <a:pt x="545" y="1043"/>
                </a:lnTo>
                <a:lnTo>
                  <a:pt x="547" y="1031"/>
                </a:lnTo>
                <a:lnTo>
                  <a:pt x="580" y="1015"/>
                </a:lnTo>
                <a:lnTo>
                  <a:pt x="593" y="995"/>
                </a:lnTo>
                <a:lnTo>
                  <a:pt x="618" y="984"/>
                </a:lnTo>
                <a:lnTo>
                  <a:pt x="628" y="964"/>
                </a:lnTo>
                <a:lnTo>
                  <a:pt x="640" y="939"/>
                </a:lnTo>
                <a:lnTo>
                  <a:pt x="637" y="924"/>
                </a:lnTo>
                <a:lnTo>
                  <a:pt x="635" y="911"/>
                </a:lnTo>
                <a:lnTo>
                  <a:pt x="639" y="886"/>
                </a:lnTo>
                <a:lnTo>
                  <a:pt x="631" y="869"/>
                </a:lnTo>
                <a:lnTo>
                  <a:pt x="619" y="865"/>
                </a:lnTo>
                <a:lnTo>
                  <a:pt x="621" y="854"/>
                </a:lnTo>
                <a:lnTo>
                  <a:pt x="640" y="858"/>
                </a:lnTo>
                <a:lnTo>
                  <a:pt x="678" y="881"/>
                </a:lnTo>
                <a:lnTo>
                  <a:pt x="722" y="877"/>
                </a:lnTo>
                <a:lnTo>
                  <a:pt x="735" y="870"/>
                </a:lnTo>
                <a:lnTo>
                  <a:pt x="739" y="846"/>
                </a:lnTo>
                <a:lnTo>
                  <a:pt x="725" y="807"/>
                </a:lnTo>
                <a:lnTo>
                  <a:pt x="715" y="797"/>
                </a:lnTo>
                <a:lnTo>
                  <a:pt x="708" y="783"/>
                </a:lnTo>
                <a:lnTo>
                  <a:pt x="699" y="772"/>
                </a:lnTo>
                <a:lnTo>
                  <a:pt x="693" y="756"/>
                </a:lnTo>
                <a:lnTo>
                  <a:pt x="725" y="759"/>
                </a:lnTo>
                <a:lnTo>
                  <a:pt x="740" y="755"/>
                </a:lnTo>
                <a:lnTo>
                  <a:pt x="752" y="759"/>
                </a:lnTo>
                <a:lnTo>
                  <a:pt x="769" y="756"/>
                </a:lnTo>
                <a:lnTo>
                  <a:pt x="786" y="764"/>
                </a:lnTo>
                <a:lnTo>
                  <a:pt x="792" y="776"/>
                </a:lnTo>
                <a:lnTo>
                  <a:pt x="789" y="787"/>
                </a:lnTo>
                <a:lnTo>
                  <a:pt x="792" y="801"/>
                </a:lnTo>
                <a:lnTo>
                  <a:pt x="788" y="815"/>
                </a:lnTo>
                <a:lnTo>
                  <a:pt x="800" y="776"/>
                </a:lnTo>
                <a:lnTo>
                  <a:pt x="813" y="766"/>
                </a:lnTo>
                <a:lnTo>
                  <a:pt x="852" y="759"/>
                </a:lnTo>
                <a:lnTo>
                  <a:pt x="833" y="748"/>
                </a:lnTo>
                <a:lnTo>
                  <a:pt x="827" y="729"/>
                </a:lnTo>
                <a:lnTo>
                  <a:pt x="818" y="714"/>
                </a:lnTo>
                <a:lnTo>
                  <a:pt x="816" y="698"/>
                </a:lnTo>
                <a:lnTo>
                  <a:pt x="832" y="689"/>
                </a:lnTo>
                <a:lnTo>
                  <a:pt x="844" y="696"/>
                </a:lnTo>
                <a:lnTo>
                  <a:pt x="869" y="709"/>
                </a:lnTo>
                <a:lnTo>
                  <a:pt x="873" y="693"/>
                </a:lnTo>
                <a:lnTo>
                  <a:pt x="852" y="677"/>
                </a:lnTo>
                <a:lnTo>
                  <a:pt x="845" y="665"/>
                </a:lnTo>
                <a:lnTo>
                  <a:pt x="831" y="656"/>
                </a:lnTo>
                <a:lnTo>
                  <a:pt x="828" y="638"/>
                </a:lnTo>
                <a:lnTo>
                  <a:pt x="845" y="634"/>
                </a:lnTo>
                <a:lnTo>
                  <a:pt x="884" y="658"/>
                </a:lnTo>
                <a:lnTo>
                  <a:pt x="901" y="653"/>
                </a:lnTo>
                <a:lnTo>
                  <a:pt x="924" y="659"/>
                </a:lnTo>
                <a:lnTo>
                  <a:pt x="931" y="670"/>
                </a:lnTo>
                <a:lnTo>
                  <a:pt x="955" y="680"/>
                </a:lnTo>
                <a:lnTo>
                  <a:pt x="968" y="671"/>
                </a:lnTo>
                <a:lnTo>
                  <a:pt x="998" y="667"/>
                </a:lnTo>
                <a:lnTo>
                  <a:pt x="1013" y="670"/>
                </a:lnTo>
                <a:lnTo>
                  <a:pt x="1029" y="670"/>
                </a:lnTo>
                <a:lnTo>
                  <a:pt x="1040" y="692"/>
                </a:lnTo>
                <a:lnTo>
                  <a:pt x="1045" y="705"/>
                </a:lnTo>
                <a:lnTo>
                  <a:pt x="1044" y="719"/>
                </a:lnTo>
                <a:lnTo>
                  <a:pt x="1022" y="749"/>
                </a:lnTo>
                <a:lnTo>
                  <a:pt x="960" y="748"/>
                </a:lnTo>
                <a:lnTo>
                  <a:pt x="948" y="744"/>
                </a:lnTo>
                <a:lnTo>
                  <a:pt x="916" y="752"/>
                </a:lnTo>
                <a:lnTo>
                  <a:pt x="904" y="738"/>
                </a:lnTo>
                <a:lnTo>
                  <a:pt x="898" y="724"/>
                </a:lnTo>
                <a:lnTo>
                  <a:pt x="888" y="716"/>
                </a:lnTo>
                <a:lnTo>
                  <a:pt x="891" y="730"/>
                </a:lnTo>
                <a:lnTo>
                  <a:pt x="896" y="751"/>
                </a:lnTo>
                <a:lnTo>
                  <a:pt x="880" y="765"/>
                </a:lnTo>
                <a:lnTo>
                  <a:pt x="890" y="767"/>
                </a:lnTo>
                <a:lnTo>
                  <a:pt x="899" y="781"/>
                </a:lnTo>
                <a:lnTo>
                  <a:pt x="900" y="800"/>
                </a:lnTo>
                <a:lnTo>
                  <a:pt x="905" y="786"/>
                </a:lnTo>
                <a:lnTo>
                  <a:pt x="922" y="780"/>
                </a:lnTo>
                <a:lnTo>
                  <a:pt x="934" y="783"/>
                </a:lnTo>
                <a:lnTo>
                  <a:pt x="951" y="773"/>
                </a:lnTo>
                <a:lnTo>
                  <a:pt x="959" y="789"/>
                </a:lnTo>
                <a:lnTo>
                  <a:pt x="979" y="795"/>
                </a:lnTo>
                <a:lnTo>
                  <a:pt x="968" y="819"/>
                </a:lnTo>
                <a:lnTo>
                  <a:pt x="952" y="841"/>
                </a:lnTo>
                <a:lnTo>
                  <a:pt x="970" y="823"/>
                </a:lnTo>
                <a:lnTo>
                  <a:pt x="977" y="805"/>
                </a:lnTo>
                <a:lnTo>
                  <a:pt x="996" y="803"/>
                </a:lnTo>
                <a:lnTo>
                  <a:pt x="1008" y="791"/>
                </a:lnTo>
                <a:lnTo>
                  <a:pt x="1025" y="791"/>
                </a:lnTo>
                <a:lnTo>
                  <a:pt x="1042" y="789"/>
                </a:lnTo>
                <a:lnTo>
                  <a:pt x="1035" y="802"/>
                </a:lnTo>
                <a:lnTo>
                  <a:pt x="1034" y="824"/>
                </a:lnTo>
                <a:lnTo>
                  <a:pt x="1044" y="798"/>
                </a:lnTo>
                <a:lnTo>
                  <a:pt x="1056" y="788"/>
                </a:lnTo>
                <a:lnTo>
                  <a:pt x="1070" y="782"/>
                </a:lnTo>
                <a:lnTo>
                  <a:pt x="1055" y="839"/>
                </a:lnTo>
                <a:lnTo>
                  <a:pt x="1057" y="854"/>
                </a:lnTo>
                <a:lnTo>
                  <a:pt x="1058" y="868"/>
                </a:lnTo>
                <a:lnTo>
                  <a:pt x="1067" y="843"/>
                </a:lnTo>
                <a:lnTo>
                  <a:pt x="1067" y="829"/>
                </a:lnTo>
                <a:lnTo>
                  <a:pt x="1106" y="785"/>
                </a:lnTo>
                <a:lnTo>
                  <a:pt x="1124" y="776"/>
                </a:lnTo>
                <a:lnTo>
                  <a:pt x="1137" y="779"/>
                </a:lnTo>
                <a:lnTo>
                  <a:pt x="1143" y="790"/>
                </a:lnTo>
                <a:lnTo>
                  <a:pt x="1141" y="826"/>
                </a:lnTo>
                <a:lnTo>
                  <a:pt x="1137" y="842"/>
                </a:lnTo>
                <a:lnTo>
                  <a:pt x="1125" y="849"/>
                </a:lnTo>
                <a:lnTo>
                  <a:pt x="1146" y="841"/>
                </a:lnTo>
                <a:lnTo>
                  <a:pt x="1150" y="859"/>
                </a:lnTo>
                <a:lnTo>
                  <a:pt x="1141" y="872"/>
                </a:lnTo>
                <a:lnTo>
                  <a:pt x="1164" y="872"/>
                </a:lnTo>
                <a:lnTo>
                  <a:pt x="1180" y="879"/>
                </a:lnTo>
                <a:lnTo>
                  <a:pt x="1167" y="899"/>
                </a:lnTo>
                <a:lnTo>
                  <a:pt x="1161" y="916"/>
                </a:lnTo>
                <a:lnTo>
                  <a:pt x="1151" y="925"/>
                </a:lnTo>
                <a:lnTo>
                  <a:pt x="1135" y="938"/>
                </a:lnTo>
                <a:lnTo>
                  <a:pt x="1128" y="957"/>
                </a:lnTo>
                <a:lnTo>
                  <a:pt x="1134" y="978"/>
                </a:lnTo>
                <a:lnTo>
                  <a:pt x="1139" y="991"/>
                </a:lnTo>
                <a:lnTo>
                  <a:pt x="1136" y="965"/>
                </a:lnTo>
                <a:lnTo>
                  <a:pt x="1139" y="945"/>
                </a:lnTo>
                <a:lnTo>
                  <a:pt x="1155" y="939"/>
                </a:lnTo>
                <a:lnTo>
                  <a:pt x="1166" y="925"/>
                </a:lnTo>
                <a:lnTo>
                  <a:pt x="1180" y="916"/>
                </a:lnTo>
                <a:lnTo>
                  <a:pt x="1178" y="900"/>
                </a:lnTo>
                <a:lnTo>
                  <a:pt x="1188" y="877"/>
                </a:lnTo>
                <a:lnTo>
                  <a:pt x="1185" y="864"/>
                </a:lnTo>
                <a:lnTo>
                  <a:pt x="1178" y="852"/>
                </a:lnTo>
                <a:lnTo>
                  <a:pt x="1174" y="840"/>
                </a:lnTo>
                <a:lnTo>
                  <a:pt x="1169" y="827"/>
                </a:lnTo>
                <a:lnTo>
                  <a:pt x="1172" y="815"/>
                </a:lnTo>
                <a:lnTo>
                  <a:pt x="1186" y="805"/>
                </a:lnTo>
                <a:lnTo>
                  <a:pt x="1191" y="819"/>
                </a:lnTo>
                <a:lnTo>
                  <a:pt x="1207" y="812"/>
                </a:lnTo>
                <a:lnTo>
                  <a:pt x="1291" y="779"/>
                </a:lnTo>
                <a:lnTo>
                  <a:pt x="1316" y="789"/>
                </a:lnTo>
                <a:lnTo>
                  <a:pt x="1335" y="790"/>
                </a:lnTo>
                <a:lnTo>
                  <a:pt x="1387" y="780"/>
                </a:lnTo>
                <a:lnTo>
                  <a:pt x="1390" y="796"/>
                </a:lnTo>
                <a:lnTo>
                  <a:pt x="1396" y="780"/>
                </a:lnTo>
                <a:lnTo>
                  <a:pt x="1413" y="777"/>
                </a:lnTo>
                <a:lnTo>
                  <a:pt x="1421" y="790"/>
                </a:lnTo>
                <a:lnTo>
                  <a:pt x="1429" y="773"/>
                </a:lnTo>
                <a:lnTo>
                  <a:pt x="1411" y="759"/>
                </a:lnTo>
                <a:lnTo>
                  <a:pt x="1422" y="747"/>
                </a:lnTo>
                <a:lnTo>
                  <a:pt x="1514" y="747"/>
                </a:lnTo>
                <a:lnTo>
                  <a:pt x="1532" y="745"/>
                </a:lnTo>
                <a:lnTo>
                  <a:pt x="1552" y="752"/>
                </a:lnTo>
                <a:lnTo>
                  <a:pt x="1563" y="759"/>
                </a:lnTo>
                <a:lnTo>
                  <a:pt x="1592" y="755"/>
                </a:lnTo>
                <a:lnTo>
                  <a:pt x="1601" y="768"/>
                </a:lnTo>
                <a:lnTo>
                  <a:pt x="1611" y="773"/>
                </a:lnTo>
                <a:lnTo>
                  <a:pt x="1646" y="772"/>
                </a:lnTo>
                <a:lnTo>
                  <a:pt x="1680" y="781"/>
                </a:lnTo>
                <a:lnTo>
                  <a:pt x="1700" y="787"/>
                </a:lnTo>
                <a:lnTo>
                  <a:pt x="1743" y="796"/>
                </a:lnTo>
                <a:lnTo>
                  <a:pt x="1762" y="805"/>
                </a:lnTo>
                <a:lnTo>
                  <a:pt x="1777" y="803"/>
                </a:lnTo>
                <a:lnTo>
                  <a:pt x="1789" y="812"/>
                </a:lnTo>
                <a:lnTo>
                  <a:pt x="1804" y="815"/>
                </a:lnTo>
                <a:lnTo>
                  <a:pt x="1826" y="825"/>
                </a:lnTo>
                <a:lnTo>
                  <a:pt x="1843" y="827"/>
                </a:lnTo>
                <a:lnTo>
                  <a:pt x="1854" y="825"/>
                </a:lnTo>
                <a:lnTo>
                  <a:pt x="1875" y="827"/>
                </a:lnTo>
                <a:lnTo>
                  <a:pt x="1887" y="835"/>
                </a:lnTo>
                <a:lnTo>
                  <a:pt x="1903" y="840"/>
                </a:lnTo>
                <a:lnTo>
                  <a:pt x="1935" y="855"/>
                </a:lnTo>
                <a:lnTo>
                  <a:pt x="1947" y="865"/>
                </a:lnTo>
                <a:lnTo>
                  <a:pt x="1960" y="872"/>
                </a:lnTo>
                <a:lnTo>
                  <a:pt x="1970" y="883"/>
                </a:lnTo>
                <a:lnTo>
                  <a:pt x="1984" y="882"/>
                </a:lnTo>
                <a:lnTo>
                  <a:pt x="1995" y="885"/>
                </a:lnTo>
                <a:lnTo>
                  <a:pt x="2019" y="892"/>
                </a:lnTo>
                <a:lnTo>
                  <a:pt x="2039" y="906"/>
                </a:lnTo>
                <a:lnTo>
                  <a:pt x="2049" y="928"/>
                </a:lnTo>
                <a:lnTo>
                  <a:pt x="2061" y="923"/>
                </a:lnTo>
                <a:lnTo>
                  <a:pt x="2108" y="928"/>
                </a:lnTo>
                <a:lnTo>
                  <a:pt x="2083" y="919"/>
                </a:lnTo>
                <a:lnTo>
                  <a:pt x="2068" y="914"/>
                </a:lnTo>
                <a:lnTo>
                  <a:pt x="2078" y="896"/>
                </a:lnTo>
                <a:lnTo>
                  <a:pt x="2105" y="907"/>
                </a:lnTo>
                <a:lnTo>
                  <a:pt x="2130" y="904"/>
                </a:lnTo>
                <a:lnTo>
                  <a:pt x="2147" y="921"/>
                </a:lnTo>
                <a:lnTo>
                  <a:pt x="2162" y="922"/>
                </a:lnTo>
                <a:lnTo>
                  <a:pt x="2211" y="939"/>
                </a:lnTo>
                <a:lnTo>
                  <a:pt x="2231" y="940"/>
                </a:lnTo>
                <a:lnTo>
                  <a:pt x="2269" y="958"/>
                </a:lnTo>
                <a:lnTo>
                  <a:pt x="2285" y="957"/>
                </a:lnTo>
                <a:lnTo>
                  <a:pt x="2297" y="953"/>
                </a:lnTo>
                <a:lnTo>
                  <a:pt x="2307" y="954"/>
                </a:lnTo>
                <a:lnTo>
                  <a:pt x="2323" y="950"/>
                </a:lnTo>
                <a:lnTo>
                  <a:pt x="2301" y="923"/>
                </a:lnTo>
                <a:lnTo>
                  <a:pt x="2282" y="912"/>
                </a:lnTo>
                <a:lnTo>
                  <a:pt x="2310" y="913"/>
                </a:lnTo>
                <a:lnTo>
                  <a:pt x="2327" y="926"/>
                </a:lnTo>
                <a:lnTo>
                  <a:pt x="2349" y="944"/>
                </a:lnTo>
                <a:lnTo>
                  <a:pt x="2366" y="949"/>
                </a:lnTo>
                <a:lnTo>
                  <a:pt x="2379" y="957"/>
                </a:lnTo>
                <a:lnTo>
                  <a:pt x="2416" y="968"/>
                </a:lnTo>
                <a:lnTo>
                  <a:pt x="2442" y="975"/>
                </a:lnTo>
                <a:lnTo>
                  <a:pt x="2442" y="988"/>
                </a:lnTo>
                <a:lnTo>
                  <a:pt x="2454" y="1006"/>
                </a:lnTo>
                <a:lnTo>
                  <a:pt x="2473" y="1016"/>
                </a:lnTo>
                <a:lnTo>
                  <a:pt x="2484" y="1000"/>
                </a:lnTo>
                <a:lnTo>
                  <a:pt x="2480" y="989"/>
                </a:lnTo>
                <a:lnTo>
                  <a:pt x="2490" y="981"/>
                </a:lnTo>
                <a:lnTo>
                  <a:pt x="2502" y="992"/>
                </a:lnTo>
                <a:lnTo>
                  <a:pt x="2513" y="996"/>
                </a:lnTo>
                <a:lnTo>
                  <a:pt x="2530" y="1004"/>
                </a:lnTo>
                <a:lnTo>
                  <a:pt x="2547" y="993"/>
                </a:lnTo>
                <a:lnTo>
                  <a:pt x="2568" y="1000"/>
                </a:lnTo>
                <a:lnTo>
                  <a:pt x="2583" y="1015"/>
                </a:lnTo>
                <a:lnTo>
                  <a:pt x="2590" y="1029"/>
                </a:lnTo>
                <a:lnTo>
                  <a:pt x="2591" y="1046"/>
                </a:lnTo>
                <a:lnTo>
                  <a:pt x="2600" y="1061"/>
                </a:lnTo>
                <a:lnTo>
                  <a:pt x="2605" y="1073"/>
                </a:lnTo>
                <a:lnTo>
                  <a:pt x="2612" y="1087"/>
                </a:lnTo>
                <a:lnTo>
                  <a:pt x="2624" y="1088"/>
                </a:lnTo>
                <a:lnTo>
                  <a:pt x="2636" y="1091"/>
                </a:lnTo>
                <a:lnTo>
                  <a:pt x="2648" y="1103"/>
                </a:lnTo>
                <a:lnTo>
                  <a:pt x="2662" y="1134"/>
                </a:lnTo>
                <a:lnTo>
                  <a:pt x="2670" y="1154"/>
                </a:lnTo>
                <a:lnTo>
                  <a:pt x="2675" y="1167"/>
                </a:lnTo>
                <a:lnTo>
                  <a:pt x="2704" y="1173"/>
                </a:lnTo>
                <a:lnTo>
                  <a:pt x="2712" y="1160"/>
                </a:lnTo>
                <a:lnTo>
                  <a:pt x="2724" y="1168"/>
                </a:lnTo>
                <a:lnTo>
                  <a:pt x="2727" y="1183"/>
                </a:lnTo>
                <a:lnTo>
                  <a:pt x="2741" y="1193"/>
                </a:lnTo>
                <a:lnTo>
                  <a:pt x="2746" y="1208"/>
                </a:lnTo>
                <a:lnTo>
                  <a:pt x="2754" y="1231"/>
                </a:lnTo>
                <a:lnTo>
                  <a:pt x="2764" y="1243"/>
                </a:lnTo>
                <a:lnTo>
                  <a:pt x="2755" y="1259"/>
                </a:lnTo>
                <a:lnTo>
                  <a:pt x="2766" y="1267"/>
                </a:lnTo>
                <a:lnTo>
                  <a:pt x="2773" y="1293"/>
                </a:lnTo>
                <a:lnTo>
                  <a:pt x="2779" y="1336"/>
                </a:lnTo>
                <a:lnTo>
                  <a:pt x="2771" y="1372"/>
                </a:lnTo>
                <a:lnTo>
                  <a:pt x="2767" y="1409"/>
                </a:lnTo>
                <a:lnTo>
                  <a:pt x="2762" y="1422"/>
                </a:lnTo>
                <a:lnTo>
                  <a:pt x="2761" y="1438"/>
                </a:lnTo>
                <a:lnTo>
                  <a:pt x="2757" y="1465"/>
                </a:lnTo>
                <a:lnTo>
                  <a:pt x="2762" y="1476"/>
                </a:lnTo>
                <a:lnTo>
                  <a:pt x="2761" y="1491"/>
                </a:lnTo>
                <a:lnTo>
                  <a:pt x="2756" y="1516"/>
                </a:lnTo>
                <a:lnTo>
                  <a:pt x="2750" y="1532"/>
                </a:lnTo>
                <a:lnTo>
                  <a:pt x="2748" y="1551"/>
                </a:lnTo>
                <a:lnTo>
                  <a:pt x="2731" y="1570"/>
                </a:lnTo>
                <a:lnTo>
                  <a:pt x="2718" y="1602"/>
                </a:lnTo>
                <a:lnTo>
                  <a:pt x="2714" y="1624"/>
                </a:lnTo>
                <a:lnTo>
                  <a:pt x="2685" y="1658"/>
                </a:lnTo>
                <a:lnTo>
                  <a:pt x="2678" y="1672"/>
                </a:lnTo>
                <a:lnTo>
                  <a:pt x="2670" y="1685"/>
                </a:lnTo>
                <a:lnTo>
                  <a:pt x="2638" y="1713"/>
                </a:lnTo>
                <a:lnTo>
                  <a:pt x="2632" y="1732"/>
                </a:lnTo>
                <a:lnTo>
                  <a:pt x="2588" y="1773"/>
                </a:lnTo>
                <a:lnTo>
                  <a:pt x="2571" y="1776"/>
                </a:lnTo>
                <a:lnTo>
                  <a:pt x="2515" y="1829"/>
                </a:lnTo>
                <a:lnTo>
                  <a:pt x="2407" y="1860"/>
                </a:lnTo>
                <a:lnTo>
                  <a:pt x="2385" y="1858"/>
                </a:lnTo>
                <a:lnTo>
                  <a:pt x="2356" y="1866"/>
                </a:lnTo>
                <a:lnTo>
                  <a:pt x="2335" y="1864"/>
                </a:lnTo>
                <a:lnTo>
                  <a:pt x="2308" y="1852"/>
                </a:lnTo>
                <a:lnTo>
                  <a:pt x="2293" y="1853"/>
                </a:lnTo>
                <a:lnTo>
                  <a:pt x="2274" y="1848"/>
                </a:lnTo>
                <a:lnTo>
                  <a:pt x="2201" y="1853"/>
                </a:lnTo>
                <a:lnTo>
                  <a:pt x="2177" y="1858"/>
                </a:lnTo>
                <a:lnTo>
                  <a:pt x="2159" y="1869"/>
                </a:lnTo>
                <a:lnTo>
                  <a:pt x="2140" y="1871"/>
                </a:lnTo>
                <a:lnTo>
                  <a:pt x="2121" y="1881"/>
                </a:lnTo>
                <a:lnTo>
                  <a:pt x="2095" y="1880"/>
                </a:lnTo>
                <a:lnTo>
                  <a:pt x="2006" y="1896"/>
                </a:lnTo>
                <a:lnTo>
                  <a:pt x="1985" y="1891"/>
                </a:lnTo>
                <a:lnTo>
                  <a:pt x="1967" y="1899"/>
                </a:lnTo>
                <a:lnTo>
                  <a:pt x="1932" y="1897"/>
                </a:lnTo>
                <a:lnTo>
                  <a:pt x="1915" y="1886"/>
                </a:lnTo>
                <a:lnTo>
                  <a:pt x="1898" y="1887"/>
                </a:lnTo>
                <a:lnTo>
                  <a:pt x="1821" y="1855"/>
                </a:lnTo>
                <a:lnTo>
                  <a:pt x="1805" y="1854"/>
                </a:lnTo>
                <a:lnTo>
                  <a:pt x="1795" y="1867"/>
                </a:lnTo>
                <a:lnTo>
                  <a:pt x="1787" y="1884"/>
                </a:lnTo>
                <a:lnTo>
                  <a:pt x="1778" y="1897"/>
                </a:lnTo>
                <a:lnTo>
                  <a:pt x="1765" y="1905"/>
                </a:lnTo>
                <a:lnTo>
                  <a:pt x="1742" y="1888"/>
                </a:lnTo>
                <a:lnTo>
                  <a:pt x="1730" y="1875"/>
                </a:lnTo>
                <a:lnTo>
                  <a:pt x="1747" y="1865"/>
                </a:lnTo>
                <a:lnTo>
                  <a:pt x="1711" y="1862"/>
                </a:lnTo>
                <a:lnTo>
                  <a:pt x="1699" y="1866"/>
                </a:lnTo>
                <a:lnTo>
                  <a:pt x="1686" y="1873"/>
                </a:lnTo>
                <a:lnTo>
                  <a:pt x="1681" y="1860"/>
                </a:lnTo>
                <a:lnTo>
                  <a:pt x="1680" y="1844"/>
                </a:lnTo>
                <a:lnTo>
                  <a:pt x="1675" y="1832"/>
                </a:lnTo>
                <a:lnTo>
                  <a:pt x="1673" y="1849"/>
                </a:lnTo>
                <a:lnTo>
                  <a:pt x="1670" y="1862"/>
                </a:lnTo>
                <a:lnTo>
                  <a:pt x="1653" y="1877"/>
                </a:lnTo>
                <a:lnTo>
                  <a:pt x="1641" y="1870"/>
                </a:lnTo>
                <a:lnTo>
                  <a:pt x="1627" y="1874"/>
                </a:lnTo>
                <a:lnTo>
                  <a:pt x="1617" y="1859"/>
                </a:lnTo>
                <a:lnTo>
                  <a:pt x="1599" y="1850"/>
                </a:lnTo>
                <a:lnTo>
                  <a:pt x="1582" y="1846"/>
                </a:lnTo>
                <a:lnTo>
                  <a:pt x="1571" y="1851"/>
                </a:lnTo>
                <a:lnTo>
                  <a:pt x="1561" y="1842"/>
                </a:lnTo>
                <a:lnTo>
                  <a:pt x="1565" y="1854"/>
                </a:lnTo>
                <a:lnTo>
                  <a:pt x="1591" y="1870"/>
                </a:lnTo>
                <a:lnTo>
                  <a:pt x="1574" y="1863"/>
                </a:lnTo>
                <a:lnTo>
                  <a:pt x="1583" y="1876"/>
                </a:lnTo>
                <a:lnTo>
                  <a:pt x="1570" y="1870"/>
                </a:lnTo>
                <a:lnTo>
                  <a:pt x="1583" y="1883"/>
                </a:lnTo>
                <a:lnTo>
                  <a:pt x="1488" y="1855"/>
                </a:lnTo>
                <a:lnTo>
                  <a:pt x="1427" y="1821"/>
                </a:lnTo>
                <a:lnTo>
                  <a:pt x="1416" y="1809"/>
                </a:lnTo>
                <a:lnTo>
                  <a:pt x="1409" y="1794"/>
                </a:lnTo>
                <a:lnTo>
                  <a:pt x="1414" y="1780"/>
                </a:lnTo>
                <a:lnTo>
                  <a:pt x="1426" y="1774"/>
                </a:lnTo>
                <a:lnTo>
                  <a:pt x="1404" y="1776"/>
                </a:lnTo>
                <a:lnTo>
                  <a:pt x="1391" y="1777"/>
                </a:lnTo>
                <a:lnTo>
                  <a:pt x="1369" y="1768"/>
                </a:lnTo>
                <a:lnTo>
                  <a:pt x="1340" y="1777"/>
                </a:lnTo>
                <a:lnTo>
                  <a:pt x="1327" y="1772"/>
                </a:lnTo>
                <a:lnTo>
                  <a:pt x="1315" y="1774"/>
                </a:lnTo>
                <a:lnTo>
                  <a:pt x="1295" y="1784"/>
                </a:lnTo>
                <a:lnTo>
                  <a:pt x="1277" y="1795"/>
                </a:lnTo>
                <a:lnTo>
                  <a:pt x="1252" y="1792"/>
                </a:lnTo>
                <a:lnTo>
                  <a:pt x="1242" y="1796"/>
                </a:lnTo>
                <a:lnTo>
                  <a:pt x="1284" y="1803"/>
                </a:lnTo>
                <a:lnTo>
                  <a:pt x="1299" y="1791"/>
                </a:lnTo>
                <a:lnTo>
                  <a:pt x="1310" y="1792"/>
                </a:lnTo>
                <a:lnTo>
                  <a:pt x="1321" y="1801"/>
                </a:lnTo>
                <a:lnTo>
                  <a:pt x="1334" y="1816"/>
                </a:lnTo>
                <a:lnTo>
                  <a:pt x="1364" y="1818"/>
                </a:lnTo>
                <a:lnTo>
                  <a:pt x="1376" y="1828"/>
                </a:lnTo>
                <a:lnTo>
                  <a:pt x="1380" y="1846"/>
                </a:lnTo>
                <a:lnTo>
                  <a:pt x="1362" y="1853"/>
                </a:lnTo>
                <a:lnTo>
                  <a:pt x="1378" y="1869"/>
                </a:lnTo>
                <a:lnTo>
                  <a:pt x="1371" y="1880"/>
                </a:lnTo>
                <a:lnTo>
                  <a:pt x="1390" y="1876"/>
                </a:lnTo>
                <a:lnTo>
                  <a:pt x="1404" y="1884"/>
                </a:lnTo>
                <a:lnTo>
                  <a:pt x="1417" y="1887"/>
                </a:lnTo>
                <a:lnTo>
                  <a:pt x="1424" y="1900"/>
                </a:lnTo>
                <a:lnTo>
                  <a:pt x="1465" y="1899"/>
                </a:lnTo>
                <a:lnTo>
                  <a:pt x="1476" y="1909"/>
                </a:lnTo>
                <a:lnTo>
                  <a:pt x="1460" y="1922"/>
                </a:lnTo>
                <a:lnTo>
                  <a:pt x="1493" y="1931"/>
                </a:lnTo>
                <a:lnTo>
                  <a:pt x="1528" y="1919"/>
                </a:lnTo>
                <a:lnTo>
                  <a:pt x="1553" y="1926"/>
                </a:lnTo>
                <a:lnTo>
                  <a:pt x="1542" y="1936"/>
                </a:lnTo>
                <a:lnTo>
                  <a:pt x="1529" y="1936"/>
                </a:lnTo>
                <a:lnTo>
                  <a:pt x="1525" y="1958"/>
                </a:lnTo>
                <a:lnTo>
                  <a:pt x="1518" y="1968"/>
                </a:lnTo>
                <a:lnTo>
                  <a:pt x="1507" y="1968"/>
                </a:lnTo>
                <a:lnTo>
                  <a:pt x="1489" y="1975"/>
                </a:lnTo>
                <a:lnTo>
                  <a:pt x="1532" y="1971"/>
                </a:lnTo>
                <a:lnTo>
                  <a:pt x="1544" y="1958"/>
                </a:lnTo>
                <a:lnTo>
                  <a:pt x="1552" y="1944"/>
                </a:lnTo>
                <a:lnTo>
                  <a:pt x="1582" y="1946"/>
                </a:lnTo>
                <a:lnTo>
                  <a:pt x="1594" y="1957"/>
                </a:lnTo>
                <a:lnTo>
                  <a:pt x="1607" y="1961"/>
                </a:lnTo>
                <a:lnTo>
                  <a:pt x="1546" y="1965"/>
                </a:lnTo>
                <a:lnTo>
                  <a:pt x="1531" y="1981"/>
                </a:lnTo>
                <a:lnTo>
                  <a:pt x="1516" y="1993"/>
                </a:lnTo>
                <a:lnTo>
                  <a:pt x="1524" y="2004"/>
                </a:lnTo>
                <a:lnTo>
                  <a:pt x="1534" y="2003"/>
                </a:lnTo>
                <a:lnTo>
                  <a:pt x="1552" y="1986"/>
                </a:lnTo>
                <a:lnTo>
                  <a:pt x="1571" y="1982"/>
                </a:lnTo>
                <a:lnTo>
                  <a:pt x="1584" y="1995"/>
                </a:lnTo>
                <a:lnTo>
                  <a:pt x="1617" y="1993"/>
                </a:lnTo>
                <a:lnTo>
                  <a:pt x="1624" y="1976"/>
                </a:lnTo>
                <a:lnTo>
                  <a:pt x="1631" y="1990"/>
                </a:lnTo>
                <a:lnTo>
                  <a:pt x="1652" y="1990"/>
                </a:lnTo>
                <a:lnTo>
                  <a:pt x="1654" y="2003"/>
                </a:lnTo>
                <a:lnTo>
                  <a:pt x="1634" y="2008"/>
                </a:lnTo>
                <a:lnTo>
                  <a:pt x="1635" y="2020"/>
                </a:lnTo>
                <a:lnTo>
                  <a:pt x="1653" y="2021"/>
                </a:lnTo>
                <a:lnTo>
                  <a:pt x="1656" y="2035"/>
                </a:lnTo>
                <a:lnTo>
                  <a:pt x="1630" y="2042"/>
                </a:lnTo>
                <a:lnTo>
                  <a:pt x="1616" y="2049"/>
                </a:lnTo>
                <a:lnTo>
                  <a:pt x="1636" y="2057"/>
                </a:lnTo>
                <a:lnTo>
                  <a:pt x="1653" y="2043"/>
                </a:lnTo>
                <a:lnTo>
                  <a:pt x="1709" y="2053"/>
                </a:lnTo>
                <a:lnTo>
                  <a:pt x="1716" y="2064"/>
                </a:lnTo>
                <a:lnTo>
                  <a:pt x="1728" y="2053"/>
                </a:lnTo>
                <a:lnTo>
                  <a:pt x="1747" y="2047"/>
                </a:lnTo>
                <a:lnTo>
                  <a:pt x="1762" y="2053"/>
                </a:lnTo>
                <a:lnTo>
                  <a:pt x="1768" y="2067"/>
                </a:lnTo>
                <a:lnTo>
                  <a:pt x="1783" y="2067"/>
                </a:lnTo>
                <a:lnTo>
                  <a:pt x="1801" y="2067"/>
                </a:lnTo>
                <a:lnTo>
                  <a:pt x="1837" y="2076"/>
                </a:lnTo>
                <a:lnTo>
                  <a:pt x="1848" y="2085"/>
                </a:lnTo>
                <a:lnTo>
                  <a:pt x="1866" y="2093"/>
                </a:lnTo>
                <a:lnTo>
                  <a:pt x="1878" y="2102"/>
                </a:lnTo>
                <a:lnTo>
                  <a:pt x="1893" y="2112"/>
                </a:lnTo>
                <a:lnTo>
                  <a:pt x="1896" y="2125"/>
                </a:lnTo>
                <a:lnTo>
                  <a:pt x="1904" y="2138"/>
                </a:lnTo>
                <a:lnTo>
                  <a:pt x="1923" y="2142"/>
                </a:lnTo>
                <a:lnTo>
                  <a:pt x="1938" y="2151"/>
                </a:lnTo>
                <a:lnTo>
                  <a:pt x="1938" y="2167"/>
                </a:lnTo>
                <a:lnTo>
                  <a:pt x="1951" y="2168"/>
                </a:lnTo>
                <a:lnTo>
                  <a:pt x="1956" y="2182"/>
                </a:lnTo>
                <a:lnTo>
                  <a:pt x="1960" y="2196"/>
                </a:lnTo>
                <a:lnTo>
                  <a:pt x="1972" y="2203"/>
                </a:lnTo>
                <a:lnTo>
                  <a:pt x="1978" y="2219"/>
                </a:lnTo>
                <a:lnTo>
                  <a:pt x="1940" y="2198"/>
                </a:lnTo>
                <a:lnTo>
                  <a:pt x="1925" y="2194"/>
                </a:lnTo>
                <a:lnTo>
                  <a:pt x="1926" y="2207"/>
                </a:lnTo>
                <a:lnTo>
                  <a:pt x="1934" y="2222"/>
                </a:lnTo>
                <a:lnTo>
                  <a:pt x="1945" y="2223"/>
                </a:lnTo>
                <a:lnTo>
                  <a:pt x="1942" y="2240"/>
                </a:lnTo>
                <a:lnTo>
                  <a:pt x="1953" y="2247"/>
                </a:lnTo>
                <a:lnTo>
                  <a:pt x="1967" y="2266"/>
                </a:lnTo>
                <a:lnTo>
                  <a:pt x="1973" y="2295"/>
                </a:lnTo>
                <a:lnTo>
                  <a:pt x="1967" y="2316"/>
                </a:lnTo>
                <a:lnTo>
                  <a:pt x="1976" y="2329"/>
                </a:lnTo>
                <a:lnTo>
                  <a:pt x="1972" y="2343"/>
                </a:lnTo>
                <a:lnTo>
                  <a:pt x="1954" y="2343"/>
                </a:lnTo>
                <a:lnTo>
                  <a:pt x="1956" y="2364"/>
                </a:lnTo>
                <a:lnTo>
                  <a:pt x="1940" y="2364"/>
                </a:lnTo>
                <a:lnTo>
                  <a:pt x="1925" y="2382"/>
                </a:lnTo>
                <a:lnTo>
                  <a:pt x="1950" y="2385"/>
                </a:lnTo>
                <a:lnTo>
                  <a:pt x="1963" y="2406"/>
                </a:lnTo>
                <a:lnTo>
                  <a:pt x="1972" y="2419"/>
                </a:lnTo>
                <a:lnTo>
                  <a:pt x="1999" y="2421"/>
                </a:lnTo>
                <a:lnTo>
                  <a:pt x="2010" y="2431"/>
                </a:lnTo>
                <a:lnTo>
                  <a:pt x="2023" y="2446"/>
                </a:lnTo>
                <a:lnTo>
                  <a:pt x="2027" y="2460"/>
                </a:lnTo>
                <a:lnTo>
                  <a:pt x="2034" y="2474"/>
                </a:lnTo>
                <a:lnTo>
                  <a:pt x="2050" y="2472"/>
                </a:lnTo>
                <a:lnTo>
                  <a:pt x="2053" y="2490"/>
                </a:lnTo>
                <a:lnTo>
                  <a:pt x="2069" y="2505"/>
                </a:lnTo>
                <a:lnTo>
                  <a:pt x="2060" y="2528"/>
                </a:lnTo>
                <a:lnTo>
                  <a:pt x="2083" y="2534"/>
                </a:lnTo>
                <a:lnTo>
                  <a:pt x="2094" y="2545"/>
                </a:lnTo>
                <a:lnTo>
                  <a:pt x="2105" y="2554"/>
                </a:lnTo>
                <a:lnTo>
                  <a:pt x="2119" y="2563"/>
                </a:lnTo>
                <a:lnTo>
                  <a:pt x="2122" y="2577"/>
                </a:lnTo>
                <a:lnTo>
                  <a:pt x="2119" y="2590"/>
                </a:lnTo>
                <a:lnTo>
                  <a:pt x="2107" y="2603"/>
                </a:lnTo>
                <a:lnTo>
                  <a:pt x="2116" y="2614"/>
                </a:lnTo>
                <a:lnTo>
                  <a:pt x="2118" y="2598"/>
                </a:lnTo>
                <a:lnTo>
                  <a:pt x="2131" y="2590"/>
                </a:lnTo>
                <a:lnTo>
                  <a:pt x="2141" y="2590"/>
                </a:lnTo>
                <a:lnTo>
                  <a:pt x="2140" y="2609"/>
                </a:lnTo>
                <a:lnTo>
                  <a:pt x="2128" y="2617"/>
                </a:lnTo>
                <a:lnTo>
                  <a:pt x="2123" y="2630"/>
                </a:lnTo>
                <a:lnTo>
                  <a:pt x="2157" y="2644"/>
                </a:lnTo>
                <a:lnTo>
                  <a:pt x="2161" y="2657"/>
                </a:lnTo>
                <a:lnTo>
                  <a:pt x="2148" y="2675"/>
                </a:lnTo>
                <a:lnTo>
                  <a:pt x="2148" y="2693"/>
                </a:lnTo>
                <a:lnTo>
                  <a:pt x="2160" y="2704"/>
                </a:lnTo>
                <a:lnTo>
                  <a:pt x="2171" y="2700"/>
                </a:lnTo>
                <a:lnTo>
                  <a:pt x="2182" y="2704"/>
                </a:lnTo>
                <a:lnTo>
                  <a:pt x="2189" y="2715"/>
                </a:lnTo>
                <a:lnTo>
                  <a:pt x="2192" y="2728"/>
                </a:lnTo>
                <a:lnTo>
                  <a:pt x="2211" y="2725"/>
                </a:lnTo>
                <a:lnTo>
                  <a:pt x="2222" y="2730"/>
                </a:lnTo>
                <a:lnTo>
                  <a:pt x="2233" y="2741"/>
                </a:lnTo>
                <a:lnTo>
                  <a:pt x="2261" y="2736"/>
                </a:lnTo>
                <a:lnTo>
                  <a:pt x="2278" y="2753"/>
                </a:lnTo>
                <a:lnTo>
                  <a:pt x="2292" y="2750"/>
                </a:lnTo>
                <a:lnTo>
                  <a:pt x="2304" y="2732"/>
                </a:lnTo>
                <a:lnTo>
                  <a:pt x="2319" y="2729"/>
                </a:lnTo>
                <a:lnTo>
                  <a:pt x="2315" y="2714"/>
                </a:lnTo>
                <a:lnTo>
                  <a:pt x="2309" y="2702"/>
                </a:lnTo>
                <a:lnTo>
                  <a:pt x="2320" y="2702"/>
                </a:lnTo>
                <a:lnTo>
                  <a:pt x="2343" y="2713"/>
                </a:lnTo>
                <a:lnTo>
                  <a:pt x="2361" y="2714"/>
                </a:lnTo>
                <a:lnTo>
                  <a:pt x="2373" y="2719"/>
                </a:lnTo>
                <a:lnTo>
                  <a:pt x="2388" y="2739"/>
                </a:lnTo>
                <a:lnTo>
                  <a:pt x="2399" y="2744"/>
                </a:lnTo>
                <a:lnTo>
                  <a:pt x="2412" y="2758"/>
                </a:lnTo>
                <a:lnTo>
                  <a:pt x="2418" y="2739"/>
                </a:lnTo>
                <a:lnTo>
                  <a:pt x="2434" y="2740"/>
                </a:lnTo>
                <a:lnTo>
                  <a:pt x="2450" y="2747"/>
                </a:lnTo>
                <a:lnTo>
                  <a:pt x="2463" y="2758"/>
                </a:lnTo>
                <a:lnTo>
                  <a:pt x="2476" y="2772"/>
                </a:lnTo>
                <a:lnTo>
                  <a:pt x="2487" y="2787"/>
                </a:lnTo>
                <a:lnTo>
                  <a:pt x="2496" y="2802"/>
                </a:lnTo>
                <a:lnTo>
                  <a:pt x="2504" y="2816"/>
                </a:lnTo>
                <a:lnTo>
                  <a:pt x="2518" y="2813"/>
                </a:lnTo>
                <a:lnTo>
                  <a:pt x="2529" y="2812"/>
                </a:lnTo>
                <a:lnTo>
                  <a:pt x="2549" y="2817"/>
                </a:lnTo>
                <a:lnTo>
                  <a:pt x="2571" y="2814"/>
                </a:lnTo>
                <a:lnTo>
                  <a:pt x="2588" y="2820"/>
                </a:lnTo>
                <a:lnTo>
                  <a:pt x="2600" y="2810"/>
                </a:lnTo>
                <a:lnTo>
                  <a:pt x="2621" y="2815"/>
                </a:lnTo>
                <a:lnTo>
                  <a:pt x="2628" y="2803"/>
                </a:lnTo>
                <a:lnTo>
                  <a:pt x="2646" y="2808"/>
                </a:lnTo>
                <a:lnTo>
                  <a:pt x="2680" y="2799"/>
                </a:lnTo>
                <a:lnTo>
                  <a:pt x="2690" y="2801"/>
                </a:lnTo>
                <a:lnTo>
                  <a:pt x="2702" y="2812"/>
                </a:lnTo>
                <a:lnTo>
                  <a:pt x="2715" y="2820"/>
                </a:lnTo>
                <a:lnTo>
                  <a:pt x="2741" y="2814"/>
                </a:lnTo>
                <a:lnTo>
                  <a:pt x="2754" y="2804"/>
                </a:lnTo>
                <a:lnTo>
                  <a:pt x="2760" y="2781"/>
                </a:lnTo>
                <a:lnTo>
                  <a:pt x="2755" y="2770"/>
                </a:lnTo>
                <a:lnTo>
                  <a:pt x="2760" y="2750"/>
                </a:lnTo>
                <a:lnTo>
                  <a:pt x="2793" y="2743"/>
                </a:lnTo>
                <a:lnTo>
                  <a:pt x="2808" y="2722"/>
                </a:lnTo>
                <a:lnTo>
                  <a:pt x="2817" y="2682"/>
                </a:lnTo>
                <a:lnTo>
                  <a:pt x="2812" y="2664"/>
                </a:lnTo>
                <a:lnTo>
                  <a:pt x="2788" y="2631"/>
                </a:lnTo>
                <a:lnTo>
                  <a:pt x="2775" y="2622"/>
                </a:lnTo>
                <a:lnTo>
                  <a:pt x="2760" y="2617"/>
                </a:lnTo>
                <a:lnTo>
                  <a:pt x="2746" y="2605"/>
                </a:lnTo>
                <a:lnTo>
                  <a:pt x="2757" y="2583"/>
                </a:lnTo>
                <a:lnTo>
                  <a:pt x="2754" y="2569"/>
                </a:lnTo>
                <a:lnTo>
                  <a:pt x="2738" y="2567"/>
                </a:lnTo>
                <a:lnTo>
                  <a:pt x="2728" y="2562"/>
                </a:lnTo>
                <a:lnTo>
                  <a:pt x="2732" y="2551"/>
                </a:lnTo>
                <a:lnTo>
                  <a:pt x="2715" y="2555"/>
                </a:lnTo>
                <a:lnTo>
                  <a:pt x="2695" y="2541"/>
                </a:lnTo>
                <a:lnTo>
                  <a:pt x="2688" y="2529"/>
                </a:lnTo>
                <a:lnTo>
                  <a:pt x="2677" y="2535"/>
                </a:lnTo>
                <a:lnTo>
                  <a:pt x="2675" y="2564"/>
                </a:lnTo>
                <a:lnTo>
                  <a:pt x="2659" y="2572"/>
                </a:lnTo>
                <a:lnTo>
                  <a:pt x="2645" y="2580"/>
                </a:lnTo>
                <a:lnTo>
                  <a:pt x="2634" y="2594"/>
                </a:lnTo>
                <a:lnTo>
                  <a:pt x="2618" y="2598"/>
                </a:lnTo>
                <a:lnTo>
                  <a:pt x="2582" y="2591"/>
                </a:lnTo>
                <a:lnTo>
                  <a:pt x="2489" y="2520"/>
                </a:lnTo>
                <a:lnTo>
                  <a:pt x="2458" y="2499"/>
                </a:lnTo>
                <a:lnTo>
                  <a:pt x="2447" y="2494"/>
                </a:lnTo>
                <a:lnTo>
                  <a:pt x="2419" y="2498"/>
                </a:lnTo>
                <a:lnTo>
                  <a:pt x="2408" y="2481"/>
                </a:lnTo>
                <a:lnTo>
                  <a:pt x="2399" y="2469"/>
                </a:lnTo>
                <a:lnTo>
                  <a:pt x="2387" y="2453"/>
                </a:lnTo>
                <a:lnTo>
                  <a:pt x="2370" y="2437"/>
                </a:lnTo>
                <a:lnTo>
                  <a:pt x="2369" y="2421"/>
                </a:lnTo>
                <a:lnTo>
                  <a:pt x="2395" y="2422"/>
                </a:lnTo>
                <a:lnTo>
                  <a:pt x="2410" y="2403"/>
                </a:lnTo>
                <a:lnTo>
                  <a:pt x="2421" y="2391"/>
                </a:lnTo>
                <a:lnTo>
                  <a:pt x="2423" y="2376"/>
                </a:lnTo>
                <a:lnTo>
                  <a:pt x="2417" y="2363"/>
                </a:lnTo>
                <a:lnTo>
                  <a:pt x="2417" y="2347"/>
                </a:lnTo>
                <a:lnTo>
                  <a:pt x="2409" y="2328"/>
                </a:lnTo>
                <a:lnTo>
                  <a:pt x="2396" y="2312"/>
                </a:lnTo>
                <a:lnTo>
                  <a:pt x="2396" y="2297"/>
                </a:lnTo>
                <a:lnTo>
                  <a:pt x="2411" y="2283"/>
                </a:lnTo>
                <a:lnTo>
                  <a:pt x="2430" y="2275"/>
                </a:lnTo>
                <a:lnTo>
                  <a:pt x="2459" y="2280"/>
                </a:lnTo>
                <a:lnTo>
                  <a:pt x="2502" y="2276"/>
                </a:lnTo>
                <a:lnTo>
                  <a:pt x="2530" y="2289"/>
                </a:lnTo>
                <a:lnTo>
                  <a:pt x="2557" y="2290"/>
                </a:lnTo>
                <a:lnTo>
                  <a:pt x="2575" y="2301"/>
                </a:lnTo>
                <a:lnTo>
                  <a:pt x="2580" y="2315"/>
                </a:lnTo>
                <a:lnTo>
                  <a:pt x="2655" y="2343"/>
                </a:lnTo>
                <a:lnTo>
                  <a:pt x="2674" y="2342"/>
                </a:lnTo>
                <a:lnTo>
                  <a:pt x="2713" y="2318"/>
                </a:lnTo>
                <a:lnTo>
                  <a:pt x="2718" y="2335"/>
                </a:lnTo>
                <a:lnTo>
                  <a:pt x="2729" y="2348"/>
                </a:lnTo>
                <a:lnTo>
                  <a:pt x="2716" y="2349"/>
                </a:lnTo>
                <a:lnTo>
                  <a:pt x="2689" y="2364"/>
                </a:lnTo>
                <a:lnTo>
                  <a:pt x="2677" y="2371"/>
                </a:lnTo>
                <a:lnTo>
                  <a:pt x="2672" y="2385"/>
                </a:lnTo>
                <a:lnTo>
                  <a:pt x="2697" y="2403"/>
                </a:lnTo>
                <a:lnTo>
                  <a:pt x="2699" y="2417"/>
                </a:lnTo>
                <a:lnTo>
                  <a:pt x="2701" y="2428"/>
                </a:lnTo>
                <a:lnTo>
                  <a:pt x="2709" y="2415"/>
                </a:lnTo>
                <a:lnTo>
                  <a:pt x="2706" y="2399"/>
                </a:lnTo>
                <a:lnTo>
                  <a:pt x="2708" y="2387"/>
                </a:lnTo>
                <a:lnTo>
                  <a:pt x="2725" y="2364"/>
                </a:lnTo>
                <a:lnTo>
                  <a:pt x="2745" y="2362"/>
                </a:lnTo>
                <a:lnTo>
                  <a:pt x="2749" y="2349"/>
                </a:lnTo>
                <a:lnTo>
                  <a:pt x="2733" y="2343"/>
                </a:lnTo>
                <a:lnTo>
                  <a:pt x="2728" y="2329"/>
                </a:lnTo>
                <a:lnTo>
                  <a:pt x="2766" y="2332"/>
                </a:lnTo>
                <a:lnTo>
                  <a:pt x="2791" y="2328"/>
                </a:lnTo>
                <a:lnTo>
                  <a:pt x="2801" y="2329"/>
                </a:lnTo>
                <a:lnTo>
                  <a:pt x="2826" y="2326"/>
                </a:lnTo>
                <a:lnTo>
                  <a:pt x="2855" y="2328"/>
                </a:lnTo>
                <a:lnTo>
                  <a:pt x="2873" y="2333"/>
                </a:lnTo>
                <a:lnTo>
                  <a:pt x="2905" y="2332"/>
                </a:lnTo>
                <a:lnTo>
                  <a:pt x="2916" y="2336"/>
                </a:lnTo>
                <a:lnTo>
                  <a:pt x="2929" y="2341"/>
                </a:lnTo>
                <a:lnTo>
                  <a:pt x="2965" y="2347"/>
                </a:lnTo>
                <a:lnTo>
                  <a:pt x="3002" y="2337"/>
                </a:lnTo>
                <a:lnTo>
                  <a:pt x="3010" y="2318"/>
                </a:lnTo>
                <a:lnTo>
                  <a:pt x="3020" y="2305"/>
                </a:lnTo>
                <a:lnTo>
                  <a:pt x="3006" y="2312"/>
                </a:lnTo>
                <a:lnTo>
                  <a:pt x="2994" y="2290"/>
                </a:lnTo>
                <a:lnTo>
                  <a:pt x="3005" y="2280"/>
                </a:lnTo>
                <a:lnTo>
                  <a:pt x="3044" y="2285"/>
                </a:lnTo>
                <a:lnTo>
                  <a:pt x="3056" y="2290"/>
                </a:lnTo>
                <a:lnTo>
                  <a:pt x="3069" y="2297"/>
                </a:lnTo>
                <a:lnTo>
                  <a:pt x="3083" y="2300"/>
                </a:lnTo>
                <a:lnTo>
                  <a:pt x="3105" y="2286"/>
                </a:lnTo>
                <a:lnTo>
                  <a:pt x="3130" y="2284"/>
                </a:lnTo>
                <a:lnTo>
                  <a:pt x="3131" y="2265"/>
                </a:lnTo>
                <a:lnTo>
                  <a:pt x="3121" y="2255"/>
                </a:lnTo>
                <a:lnTo>
                  <a:pt x="3110" y="2247"/>
                </a:lnTo>
                <a:lnTo>
                  <a:pt x="3092" y="2224"/>
                </a:lnTo>
                <a:lnTo>
                  <a:pt x="3081" y="2215"/>
                </a:lnTo>
                <a:lnTo>
                  <a:pt x="3080" y="2196"/>
                </a:lnTo>
                <a:lnTo>
                  <a:pt x="3076" y="2184"/>
                </a:lnTo>
                <a:lnTo>
                  <a:pt x="3063" y="2175"/>
                </a:lnTo>
                <a:lnTo>
                  <a:pt x="3037" y="2141"/>
                </a:lnTo>
                <a:lnTo>
                  <a:pt x="3026" y="2131"/>
                </a:lnTo>
                <a:lnTo>
                  <a:pt x="3015" y="2126"/>
                </a:lnTo>
                <a:lnTo>
                  <a:pt x="3003" y="2113"/>
                </a:lnTo>
                <a:lnTo>
                  <a:pt x="2991" y="2106"/>
                </a:lnTo>
                <a:lnTo>
                  <a:pt x="2968" y="2105"/>
                </a:lnTo>
                <a:lnTo>
                  <a:pt x="2882" y="2040"/>
                </a:lnTo>
                <a:lnTo>
                  <a:pt x="2858" y="2029"/>
                </a:lnTo>
                <a:lnTo>
                  <a:pt x="2844" y="2019"/>
                </a:lnTo>
                <a:lnTo>
                  <a:pt x="2831" y="2003"/>
                </a:lnTo>
                <a:lnTo>
                  <a:pt x="2822" y="1985"/>
                </a:lnTo>
                <a:lnTo>
                  <a:pt x="2813" y="1965"/>
                </a:lnTo>
                <a:lnTo>
                  <a:pt x="2810" y="1953"/>
                </a:lnTo>
                <a:lnTo>
                  <a:pt x="2809" y="1913"/>
                </a:lnTo>
                <a:lnTo>
                  <a:pt x="2824" y="1882"/>
                </a:lnTo>
                <a:lnTo>
                  <a:pt x="2836" y="1870"/>
                </a:lnTo>
                <a:lnTo>
                  <a:pt x="2858" y="1830"/>
                </a:lnTo>
                <a:lnTo>
                  <a:pt x="2872" y="1782"/>
                </a:lnTo>
                <a:lnTo>
                  <a:pt x="2875" y="1722"/>
                </a:lnTo>
                <a:lnTo>
                  <a:pt x="2878" y="1701"/>
                </a:lnTo>
                <a:lnTo>
                  <a:pt x="2888" y="1686"/>
                </a:lnTo>
                <a:lnTo>
                  <a:pt x="2920" y="1663"/>
                </a:lnTo>
                <a:lnTo>
                  <a:pt x="2929" y="1647"/>
                </a:lnTo>
                <a:lnTo>
                  <a:pt x="2960" y="1616"/>
                </a:lnTo>
                <a:lnTo>
                  <a:pt x="2964" y="1602"/>
                </a:lnTo>
                <a:lnTo>
                  <a:pt x="2968" y="1584"/>
                </a:lnTo>
                <a:lnTo>
                  <a:pt x="2975" y="1564"/>
                </a:lnTo>
                <a:lnTo>
                  <a:pt x="2983" y="1554"/>
                </a:lnTo>
                <a:lnTo>
                  <a:pt x="2992" y="1484"/>
                </a:lnTo>
                <a:lnTo>
                  <a:pt x="2992" y="1426"/>
                </a:lnTo>
                <a:lnTo>
                  <a:pt x="2989" y="1382"/>
                </a:lnTo>
                <a:lnTo>
                  <a:pt x="2989" y="1370"/>
                </a:lnTo>
                <a:lnTo>
                  <a:pt x="3025" y="1360"/>
                </a:lnTo>
                <a:lnTo>
                  <a:pt x="3081" y="1360"/>
                </a:lnTo>
                <a:lnTo>
                  <a:pt x="3081" y="1385"/>
                </a:lnTo>
                <a:lnTo>
                  <a:pt x="3109" y="1374"/>
                </a:lnTo>
                <a:lnTo>
                  <a:pt x="3134" y="1349"/>
                </a:lnTo>
                <a:lnTo>
                  <a:pt x="3161" y="1332"/>
                </a:lnTo>
                <a:lnTo>
                  <a:pt x="3177" y="1317"/>
                </a:lnTo>
                <a:lnTo>
                  <a:pt x="3208" y="1335"/>
                </a:lnTo>
                <a:lnTo>
                  <a:pt x="3224" y="1345"/>
                </a:lnTo>
                <a:lnTo>
                  <a:pt x="3241" y="1337"/>
                </a:lnTo>
                <a:lnTo>
                  <a:pt x="3273" y="1342"/>
                </a:lnTo>
                <a:lnTo>
                  <a:pt x="3289" y="1357"/>
                </a:lnTo>
                <a:lnTo>
                  <a:pt x="3273" y="1393"/>
                </a:lnTo>
                <a:lnTo>
                  <a:pt x="3270" y="1420"/>
                </a:lnTo>
                <a:lnTo>
                  <a:pt x="3268" y="1433"/>
                </a:lnTo>
                <a:lnTo>
                  <a:pt x="3260" y="1448"/>
                </a:lnTo>
                <a:lnTo>
                  <a:pt x="3272" y="1453"/>
                </a:lnTo>
                <a:lnTo>
                  <a:pt x="3285" y="1461"/>
                </a:lnTo>
                <a:lnTo>
                  <a:pt x="3304" y="1459"/>
                </a:lnTo>
                <a:lnTo>
                  <a:pt x="3321" y="1473"/>
                </a:lnTo>
                <a:lnTo>
                  <a:pt x="3312" y="1455"/>
                </a:lnTo>
                <a:lnTo>
                  <a:pt x="3301" y="1445"/>
                </a:lnTo>
                <a:lnTo>
                  <a:pt x="3285" y="1448"/>
                </a:lnTo>
                <a:lnTo>
                  <a:pt x="3277" y="1434"/>
                </a:lnTo>
                <a:lnTo>
                  <a:pt x="3279" y="1419"/>
                </a:lnTo>
                <a:lnTo>
                  <a:pt x="3289" y="1403"/>
                </a:lnTo>
                <a:lnTo>
                  <a:pt x="3300" y="1395"/>
                </a:lnTo>
                <a:lnTo>
                  <a:pt x="3302" y="1378"/>
                </a:lnTo>
                <a:lnTo>
                  <a:pt x="3313" y="1375"/>
                </a:lnTo>
                <a:lnTo>
                  <a:pt x="3338" y="1371"/>
                </a:lnTo>
                <a:lnTo>
                  <a:pt x="3350" y="1374"/>
                </a:lnTo>
                <a:lnTo>
                  <a:pt x="3364" y="1382"/>
                </a:lnTo>
                <a:lnTo>
                  <a:pt x="3379" y="1388"/>
                </a:lnTo>
                <a:lnTo>
                  <a:pt x="3387" y="1402"/>
                </a:lnTo>
                <a:lnTo>
                  <a:pt x="3398" y="1422"/>
                </a:lnTo>
                <a:lnTo>
                  <a:pt x="3413" y="1431"/>
                </a:lnTo>
                <a:lnTo>
                  <a:pt x="3442" y="1452"/>
                </a:lnTo>
                <a:lnTo>
                  <a:pt x="3432" y="1433"/>
                </a:lnTo>
                <a:lnTo>
                  <a:pt x="3412" y="1417"/>
                </a:lnTo>
                <a:lnTo>
                  <a:pt x="3400" y="1388"/>
                </a:lnTo>
                <a:lnTo>
                  <a:pt x="3395" y="1376"/>
                </a:lnTo>
                <a:lnTo>
                  <a:pt x="3374" y="1360"/>
                </a:lnTo>
                <a:lnTo>
                  <a:pt x="3356" y="1337"/>
                </a:lnTo>
                <a:lnTo>
                  <a:pt x="3346" y="1314"/>
                </a:lnTo>
                <a:lnTo>
                  <a:pt x="3338" y="1291"/>
                </a:lnTo>
                <a:lnTo>
                  <a:pt x="3333" y="1273"/>
                </a:lnTo>
                <a:lnTo>
                  <a:pt x="3332" y="1250"/>
                </a:lnTo>
                <a:lnTo>
                  <a:pt x="3325" y="1232"/>
                </a:lnTo>
                <a:lnTo>
                  <a:pt x="3331" y="1202"/>
                </a:lnTo>
                <a:lnTo>
                  <a:pt x="3325" y="1182"/>
                </a:lnTo>
                <a:lnTo>
                  <a:pt x="3313" y="1159"/>
                </a:lnTo>
                <a:lnTo>
                  <a:pt x="3310" y="1140"/>
                </a:lnTo>
                <a:lnTo>
                  <a:pt x="3325" y="1120"/>
                </a:lnTo>
                <a:lnTo>
                  <a:pt x="3304" y="1119"/>
                </a:lnTo>
                <a:lnTo>
                  <a:pt x="3290" y="1105"/>
                </a:lnTo>
                <a:lnTo>
                  <a:pt x="3275" y="1098"/>
                </a:lnTo>
                <a:lnTo>
                  <a:pt x="3265" y="1083"/>
                </a:lnTo>
                <a:lnTo>
                  <a:pt x="3275" y="1070"/>
                </a:lnTo>
                <a:lnTo>
                  <a:pt x="3261" y="1040"/>
                </a:lnTo>
                <a:lnTo>
                  <a:pt x="3261" y="1027"/>
                </a:lnTo>
                <a:lnTo>
                  <a:pt x="3247" y="1017"/>
                </a:lnTo>
                <a:lnTo>
                  <a:pt x="3233" y="1010"/>
                </a:lnTo>
                <a:lnTo>
                  <a:pt x="3213" y="997"/>
                </a:lnTo>
                <a:lnTo>
                  <a:pt x="3197" y="993"/>
                </a:lnTo>
                <a:lnTo>
                  <a:pt x="3197" y="974"/>
                </a:lnTo>
                <a:lnTo>
                  <a:pt x="3177" y="978"/>
                </a:lnTo>
                <a:lnTo>
                  <a:pt x="3155" y="967"/>
                </a:lnTo>
                <a:lnTo>
                  <a:pt x="3139" y="963"/>
                </a:lnTo>
                <a:lnTo>
                  <a:pt x="3121" y="970"/>
                </a:lnTo>
                <a:lnTo>
                  <a:pt x="3116" y="981"/>
                </a:lnTo>
                <a:lnTo>
                  <a:pt x="3090" y="981"/>
                </a:lnTo>
                <a:lnTo>
                  <a:pt x="3072" y="965"/>
                </a:lnTo>
                <a:lnTo>
                  <a:pt x="3064" y="953"/>
                </a:lnTo>
                <a:lnTo>
                  <a:pt x="3057" y="939"/>
                </a:lnTo>
                <a:lnTo>
                  <a:pt x="3043" y="906"/>
                </a:lnTo>
                <a:lnTo>
                  <a:pt x="3026" y="817"/>
                </a:lnTo>
                <a:lnTo>
                  <a:pt x="3024" y="801"/>
                </a:lnTo>
                <a:lnTo>
                  <a:pt x="3019" y="787"/>
                </a:lnTo>
                <a:lnTo>
                  <a:pt x="3019" y="770"/>
                </a:lnTo>
                <a:lnTo>
                  <a:pt x="3031" y="773"/>
                </a:lnTo>
                <a:lnTo>
                  <a:pt x="3024" y="757"/>
                </a:lnTo>
                <a:lnTo>
                  <a:pt x="3009" y="741"/>
                </a:lnTo>
                <a:lnTo>
                  <a:pt x="3003" y="726"/>
                </a:lnTo>
                <a:lnTo>
                  <a:pt x="2993" y="715"/>
                </a:lnTo>
                <a:lnTo>
                  <a:pt x="2979" y="701"/>
                </a:lnTo>
                <a:lnTo>
                  <a:pt x="2988" y="685"/>
                </a:lnTo>
                <a:lnTo>
                  <a:pt x="2992" y="663"/>
                </a:lnTo>
                <a:lnTo>
                  <a:pt x="2975" y="674"/>
                </a:lnTo>
                <a:lnTo>
                  <a:pt x="2962" y="656"/>
                </a:lnTo>
                <a:lnTo>
                  <a:pt x="2971" y="609"/>
                </a:lnTo>
                <a:lnTo>
                  <a:pt x="2961" y="616"/>
                </a:lnTo>
                <a:lnTo>
                  <a:pt x="2949" y="622"/>
                </a:lnTo>
                <a:lnTo>
                  <a:pt x="2943" y="610"/>
                </a:lnTo>
                <a:lnTo>
                  <a:pt x="2935" y="589"/>
                </a:lnTo>
                <a:lnTo>
                  <a:pt x="2927" y="575"/>
                </a:lnTo>
                <a:lnTo>
                  <a:pt x="2918" y="550"/>
                </a:lnTo>
                <a:lnTo>
                  <a:pt x="2907" y="532"/>
                </a:lnTo>
                <a:lnTo>
                  <a:pt x="2883" y="516"/>
                </a:lnTo>
                <a:lnTo>
                  <a:pt x="2702" y="474"/>
                </a:lnTo>
                <a:lnTo>
                  <a:pt x="2682" y="458"/>
                </a:lnTo>
                <a:lnTo>
                  <a:pt x="2693" y="438"/>
                </a:lnTo>
                <a:lnTo>
                  <a:pt x="2737" y="441"/>
                </a:lnTo>
                <a:lnTo>
                  <a:pt x="2752" y="435"/>
                </a:lnTo>
                <a:lnTo>
                  <a:pt x="2773" y="444"/>
                </a:lnTo>
                <a:lnTo>
                  <a:pt x="2784" y="443"/>
                </a:lnTo>
                <a:lnTo>
                  <a:pt x="2808" y="447"/>
                </a:lnTo>
                <a:lnTo>
                  <a:pt x="2847" y="433"/>
                </a:lnTo>
                <a:lnTo>
                  <a:pt x="2881" y="406"/>
                </a:lnTo>
                <a:lnTo>
                  <a:pt x="2942" y="356"/>
                </a:lnTo>
                <a:lnTo>
                  <a:pt x="2991" y="341"/>
                </a:lnTo>
                <a:lnTo>
                  <a:pt x="3010" y="330"/>
                </a:lnTo>
                <a:lnTo>
                  <a:pt x="3102" y="317"/>
                </a:lnTo>
                <a:lnTo>
                  <a:pt x="3111" y="340"/>
                </a:lnTo>
                <a:lnTo>
                  <a:pt x="3122" y="351"/>
                </a:lnTo>
                <a:lnTo>
                  <a:pt x="3134" y="356"/>
                </a:lnTo>
                <a:lnTo>
                  <a:pt x="3143" y="368"/>
                </a:lnTo>
                <a:lnTo>
                  <a:pt x="3155" y="368"/>
                </a:lnTo>
                <a:lnTo>
                  <a:pt x="3177" y="380"/>
                </a:lnTo>
                <a:lnTo>
                  <a:pt x="3206" y="391"/>
                </a:lnTo>
                <a:lnTo>
                  <a:pt x="3217" y="385"/>
                </a:lnTo>
                <a:lnTo>
                  <a:pt x="3227" y="388"/>
                </a:lnTo>
                <a:lnTo>
                  <a:pt x="3243" y="393"/>
                </a:lnTo>
                <a:lnTo>
                  <a:pt x="3255" y="396"/>
                </a:lnTo>
                <a:lnTo>
                  <a:pt x="3257" y="415"/>
                </a:lnTo>
                <a:lnTo>
                  <a:pt x="3276" y="420"/>
                </a:lnTo>
                <a:lnTo>
                  <a:pt x="3285" y="433"/>
                </a:lnTo>
                <a:lnTo>
                  <a:pt x="3300" y="447"/>
                </a:lnTo>
                <a:lnTo>
                  <a:pt x="3321" y="458"/>
                </a:lnTo>
                <a:lnTo>
                  <a:pt x="3338" y="462"/>
                </a:lnTo>
                <a:lnTo>
                  <a:pt x="3344" y="476"/>
                </a:lnTo>
                <a:lnTo>
                  <a:pt x="3358" y="492"/>
                </a:lnTo>
                <a:lnTo>
                  <a:pt x="3362" y="505"/>
                </a:lnTo>
                <a:lnTo>
                  <a:pt x="3345" y="515"/>
                </a:lnTo>
                <a:lnTo>
                  <a:pt x="3328" y="521"/>
                </a:lnTo>
                <a:lnTo>
                  <a:pt x="3297" y="551"/>
                </a:lnTo>
                <a:lnTo>
                  <a:pt x="3268" y="573"/>
                </a:lnTo>
                <a:lnTo>
                  <a:pt x="3219" y="611"/>
                </a:lnTo>
                <a:lnTo>
                  <a:pt x="3196" y="641"/>
                </a:lnTo>
                <a:lnTo>
                  <a:pt x="3190" y="660"/>
                </a:lnTo>
                <a:lnTo>
                  <a:pt x="3202" y="667"/>
                </a:lnTo>
                <a:lnTo>
                  <a:pt x="3211" y="681"/>
                </a:lnTo>
                <a:lnTo>
                  <a:pt x="3218" y="695"/>
                </a:lnTo>
                <a:lnTo>
                  <a:pt x="3214" y="713"/>
                </a:lnTo>
                <a:lnTo>
                  <a:pt x="3200" y="720"/>
                </a:lnTo>
                <a:lnTo>
                  <a:pt x="3195" y="734"/>
                </a:lnTo>
                <a:lnTo>
                  <a:pt x="3193" y="752"/>
                </a:lnTo>
                <a:lnTo>
                  <a:pt x="3194" y="773"/>
                </a:lnTo>
                <a:lnTo>
                  <a:pt x="3198" y="795"/>
                </a:lnTo>
                <a:lnTo>
                  <a:pt x="3207" y="808"/>
                </a:lnTo>
                <a:lnTo>
                  <a:pt x="3213" y="822"/>
                </a:lnTo>
                <a:lnTo>
                  <a:pt x="3226" y="832"/>
                </a:lnTo>
                <a:lnTo>
                  <a:pt x="3268" y="840"/>
                </a:lnTo>
                <a:lnTo>
                  <a:pt x="3279" y="837"/>
                </a:lnTo>
                <a:lnTo>
                  <a:pt x="3299" y="839"/>
                </a:lnTo>
                <a:lnTo>
                  <a:pt x="3327" y="838"/>
                </a:lnTo>
                <a:lnTo>
                  <a:pt x="3343" y="835"/>
                </a:lnTo>
                <a:lnTo>
                  <a:pt x="3360" y="839"/>
                </a:lnTo>
                <a:lnTo>
                  <a:pt x="3381" y="861"/>
                </a:lnTo>
                <a:lnTo>
                  <a:pt x="3395" y="876"/>
                </a:lnTo>
                <a:lnTo>
                  <a:pt x="3435" y="901"/>
                </a:lnTo>
                <a:lnTo>
                  <a:pt x="3450" y="918"/>
                </a:lnTo>
                <a:lnTo>
                  <a:pt x="3465" y="926"/>
                </a:lnTo>
                <a:lnTo>
                  <a:pt x="3486" y="925"/>
                </a:lnTo>
                <a:lnTo>
                  <a:pt x="3499" y="930"/>
                </a:lnTo>
                <a:lnTo>
                  <a:pt x="3541" y="905"/>
                </a:lnTo>
                <a:lnTo>
                  <a:pt x="3560" y="874"/>
                </a:lnTo>
                <a:lnTo>
                  <a:pt x="3580" y="872"/>
                </a:lnTo>
                <a:lnTo>
                  <a:pt x="3580" y="886"/>
                </a:lnTo>
                <a:lnTo>
                  <a:pt x="3581" y="904"/>
                </a:lnTo>
                <a:lnTo>
                  <a:pt x="3577" y="929"/>
                </a:lnTo>
                <a:lnTo>
                  <a:pt x="3586" y="915"/>
                </a:lnTo>
                <a:lnTo>
                  <a:pt x="3587" y="897"/>
                </a:lnTo>
                <a:lnTo>
                  <a:pt x="3617" y="857"/>
                </a:lnTo>
                <a:lnTo>
                  <a:pt x="3632" y="848"/>
                </a:lnTo>
                <a:lnTo>
                  <a:pt x="3635" y="836"/>
                </a:lnTo>
                <a:lnTo>
                  <a:pt x="3681" y="773"/>
                </a:lnTo>
                <a:lnTo>
                  <a:pt x="3708" y="769"/>
                </a:lnTo>
                <a:lnTo>
                  <a:pt x="3721" y="783"/>
                </a:lnTo>
                <a:lnTo>
                  <a:pt x="3713" y="765"/>
                </a:lnTo>
                <a:lnTo>
                  <a:pt x="3705" y="749"/>
                </a:lnTo>
                <a:lnTo>
                  <a:pt x="3706" y="729"/>
                </a:lnTo>
                <a:lnTo>
                  <a:pt x="3708" y="718"/>
                </a:lnTo>
                <a:lnTo>
                  <a:pt x="3703" y="706"/>
                </a:lnTo>
                <a:lnTo>
                  <a:pt x="3696" y="692"/>
                </a:lnTo>
                <a:lnTo>
                  <a:pt x="3682" y="671"/>
                </a:lnTo>
                <a:lnTo>
                  <a:pt x="3663" y="657"/>
                </a:lnTo>
                <a:lnTo>
                  <a:pt x="3654" y="646"/>
                </a:lnTo>
                <a:lnTo>
                  <a:pt x="3656" y="625"/>
                </a:lnTo>
                <a:lnTo>
                  <a:pt x="3649" y="611"/>
                </a:lnTo>
                <a:lnTo>
                  <a:pt x="3637" y="596"/>
                </a:lnTo>
                <a:lnTo>
                  <a:pt x="3629" y="579"/>
                </a:lnTo>
                <a:lnTo>
                  <a:pt x="3634" y="554"/>
                </a:lnTo>
                <a:lnTo>
                  <a:pt x="3629" y="534"/>
                </a:lnTo>
                <a:lnTo>
                  <a:pt x="3614" y="520"/>
                </a:lnTo>
                <a:lnTo>
                  <a:pt x="3583" y="502"/>
                </a:lnTo>
                <a:lnTo>
                  <a:pt x="3576" y="486"/>
                </a:lnTo>
                <a:lnTo>
                  <a:pt x="3586" y="453"/>
                </a:lnTo>
                <a:lnTo>
                  <a:pt x="3601" y="449"/>
                </a:lnTo>
                <a:lnTo>
                  <a:pt x="3607" y="464"/>
                </a:lnTo>
                <a:lnTo>
                  <a:pt x="3611" y="448"/>
                </a:lnTo>
                <a:lnTo>
                  <a:pt x="3612" y="435"/>
                </a:lnTo>
                <a:lnTo>
                  <a:pt x="3611" y="419"/>
                </a:lnTo>
                <a:lnTo>
                  <a:pt x="3625" y="408"/>
                </a:lnTo>
                <a:lnTo>
                  <a:pt x="3641" y="407"/>
                </a:lnTo>
                <a:lnTo>
                  <a:pt x="3654" y="400"/>
                </a:lnTo>
                <a:lnTo>
                  <a:pt x="3660" y="372"/>
                </a:lnTo>
                <a:lnTo>
                  <a:pt x="3675" y="369"/>
                </a:lnTo>
                <a:lnTo>
                  <a:pt x="3703" y="357"/>
                </a:lnTo>
                <a:lnTo>
                  <a:pt x="3718" y="359"/>
                </a:lnTo>
                <a:lnTo>
                  <a:pt x="3731" y="366"/>
                </a:lnTo>
                <a:lnTo>
                  <a:pt x="3725" y="352"/>
                </a:lnTo>
                <a:lnTo>
                  <a:pt x="3707" y="349"/>
                </a:lnTo>
                <a:lnTo>
                  <a:pt x="3686" y="346"/>
                </a:lnTo>
                <a:lnTo>
                  <a:pt x="3676" y="354"/>
                </a:lnTo>
                <a:lnTo>
                  <a:pt x="3665" y="341"/>
                </a:lnTo>
                <a:lnTo>
                  <a:pt x="3648" y="317"/>
                </a:lnTo>
                <a:lnTo>
                  <a:pt x="3593" y="297"/>
                </a:lnTo>
                <a:lnTo>
                  <a:pt x="3604" y="289"/>
                </a:lnTo>
                <a:lnTo>
                  <a:pt x="3636" y="299"/>
                </a:lnTo>
                <a:lnTo>
                  <a:pt x="3667" y="293"/>
                </a:lnTo>
                <a:lnTo>
                  <a:pt x="3686" y="274"/>
                </a:lnTo>
                <a:lnTo>
                  <a:pt x="3701" y="244"/>
                </a:lnTo>
                <a:lnTo>
                  <a:pt x="3713" y="207"/>
                </a:lnTo>
                <a:lnTo>
                  <a:pt x="3725" y="184"/>
                </a:lnTo>
                <a:lnTo>
                  <a:pt x="3730" y="151"/>
                </a:lnTo>
                <a:lnTo>
                  <a:pt x="3740" y="117"/>
                </a:lnTo>
                <a:lnTo>
                  <a:pt x="3741" y="143"/>
                </a:lnTo>
                <a:lnTo>
                  <a:pt x="3752" y="125"/>
                </a:lnTo>
                <a:lnTo>
                  <a:pt x="3750" y="110"/>
                </a:lnTo>
                <a:lnTo>
                  <a:pt x="3747" y="92"/>
                </a:lnTo>
                <a:lnTo>
                  <a:pt x="3749" y="66"/>
                </a:lnTo>
                <a:lnTo>
                  <a:pt x="3758" y="39"/>
                </a:lnTo>
                <a:lnTo>
                  <a:pt x="3766" y="27"/>
                </a:lnTo>
                <a:lnTo>
                  <a:pt x="3769" y="0"/>
                </a:lnTo>
                <a:lnTo>
                  <a:pt x="9724" y="0"/>
                </a:lnTo>
                <a:close/>
                <a:moveTo>
                  <a:pt x="8962" y="9536"/>
                </a:moveTo>
                <a:lnTo>
                  <a:pt x="8952" y="9578"/>
                </a:lnTo>
                <a:lnTo>
                  <a:pt x="8936" y="9584"/>
                </a:lnTo>
                <a:lnTo>
                  <a:pt x="8923" y="9583"/>
                </a:lnTo>
                <a:lnTo>
                  <a:pt x="8912" y="9589"/>
                </a:lnTo>
                <a:lnTo>
                  <a:pt x="8907" y="9577"/>
                </a:lnTo>
                <a:lnTo>
                  <a:pt x="8944" y="9550"/>
                </a:lnTo>
                <a:lnTo>
                  <a:pt x="8958" y="9538"/>
                </a:lnTo>
                <a:lnTo>
                  <a:pt x="8962" y="9536"/>
                </a:lnTo>
                <a:close/>
                <a:moveTo>
                  <a:pt x="8703" y="8942"/>
                </a:moveTo>
                <a:lnTo>
                  <a:pt x="8687" y="8938"/>
                </a:lnTo>
                <a:lnTo>
                  <a:pt x="8667" y="8921"/>
                </a:lnTo>
                <a:lnTo>
                  <a:pt x="8657" y="8908"/>
                </a:lnTo>
                <a:lnTo>
                  <a:pt x="8648" y="8892"/>
                </a:lnTo>
                <a:lnTo>
                  <a:pt x="8648" y="8875"/>
                </a:lnTo>
                <a:lnTo>
                  <a:pt x="8661" y="8886"/>
                </a:lnTo>
                <a:lnTo>
                  <a:pt x="8675" y="8900"/>
                </a:lnTo>
                <a:lnTo>
                  <a:pt x="8698" y="8936"/>
                </a:lnTo>
                <a:lnTo>
                  <a:pt x="8703" y="8942"/>
                </a:lnTo>
                <a:close/>
                <a:moveTo>
                  <a:pt x="411" y="7386"/>
                </a:moveTo>
                <a:lnTo>
                  <a:pt x="421" y="7393"/>
                </a:lnTo>
                <a:lnTo>
                  <a:pt x="446" y="7389"/>
                </a:lnTo>
                <a:lnTo>
                  <a:pt x="457" y="7393"/>
                </a:lnTo>
                <a:lnTo>
                  <a:pt x="477" y="7404"/>
                </a:lnTo>
                <a:lnTo>
                  <a:pt x="504" y="7412"/>
                </a:lnTo>
                <a:lnTo>
                  <a:pt x="520" y="7421"/>
                </a:lnTo>
                <a:lnTo>
                  <a:pt x="535" y="7425"/>
                </a:lnTo>
                <a:lnTo>
                  <a:pt x="555" y="7418"/>
                </a:lnTo>
                <a:lnTo>
                  <a:pt x="562" y="7436"/>
                </a:lnTo>
                <a:lnTo>
                  <a:pt x="575" y="7441"/>
                </a:lnTo>
                <a:lnTo>
                  <a:pt x="615" y="7415"/>
                </a:lnTo>
                <a:lnTo>
                  <a:pt x="662" y="7413"/>
                </a:lnTo>
                <a:lnTo>
                  <a:pt x="687" y="7400"/>
                </a:lnTo>
                <a:lnTo>
                  <a:pt x="697" y="7407"/>
                </a:lnTo>
                <a:lnTo>
                  <a:pt x="709" y="7434"/>
                </a:lnTo>
                <a:lnTo>
                  <a:pt x="718" y="7447"/>
                </a:lnTo>
                <a:lnTo>
                  <a:pt x="736" y="7446"/>
                </a:lnTo>
                <a:lnTo>
                  <a:pt x="750" y="7453"/>
                </a:lnTo>
                <a:lnTo>
                  <a:pt x="767" y="7467"/>
                </a:lnTo>
                <a:lnTo>
                  <a:pt x="781" y="7492"/>
                </a:lnTo>
                <a:lnTo>
                  <a:pt x="784" y="7508"/>
                </a:lnTo>
                <a:lnTo>
                  <a:pt x="772" y="7528"/>
                </a:lnTo>
                <a:lnTo>
                  <a:pt x="764" y="7540"/>
                </a:lnTo>
                <a:lnTo>
                  <a:pt x="757" y="7562"/>
                </a:lnTo>
                <a:lnTo>
                  <a:pt x="761" y="7579"/>
                </a:lnTo>
                <a:lnTo>
                  <a:pt x="762" y="7591"/>
                </a:lnTo>
                <a:lnTo>
                  <a:pt x="761" y="7613"/>
                </a:lnTo>
                <a:lnTo>
                  <a:pt x="765" y="7647"/>
                </a:lnTo>
                <a:lnTo>
                  <a:pt x="769" y="7664"/>
                </a:lnTo>
                <a:lnTo>
                  <a:pt x="778" y="7677"/>
                </a:lnTo>
                <a:lnTo>
                  <a:pt x="799" y="7701"/>
                </a:lnTo>
                <a:lnTo>
                  <a:pt x="782" y="7711"/>
                </a:lnTo>
                <a:lnTo>
                  <a:pt x="735" y="7716"/>
                </a:lnTo>
                <a:lnTo>
                  <a:pt x="676" y="7723"/>
                </a:lnTo>
                <a:lnTo>
                  <a:pt x="534" y="7739"/>
                </a:lnTo>
                <a:lnTo>
                  <a:pt x="424" y="7751"/>
                </a:lnTo>
                <a:lnTo>
                  <a:pt x="333" y="7761"/>
                </a:lnTo>
                <a:lnTo>
                  <a:pt x="185" y="7775"/>
                </a:lnTo>
                <a:lnTo>
                  <a:pt x="86" y="7783"/>
                </a:lnTo>
                <a:lnTo>
                  <a:pt x="14" y="7789"/>
                </a:lnTo>
                <a:lnTo>
                  <a:pt x="0" y="7786"/>
                </a:lnTo>
                <a:lnTo>
                  <a:pt x="22" y="7749"/>
                </a:lnTo>
                <a:lnTo>
                  <a:pt x="43" y="7714"/>
                </a:lnTo>
                <a:lnTo>
                  <a:pt x="52" y="7686"/>
                </a:lnTo>
                <a:lnTo>
                  <a:pt x="54" y="7672"/>
                </a:lnTo>
                <a:lnTo>
                  <a:pt x="60" y="7658"/>
                </a:lnTo>
                <a:lnTo>
                  <a:pt x="64" y="7640"/>
                </a:lnTo>
                <a:lnTo>
                  <a:pt x="62" y="7623"/>
                </a:lnTo>
                <a:lnTo>
                  <a:pt x="50" y="7594"/>
                </a:lnTo>
                <a:lnTo>
                  <a:pt x="49" y="7572"/>
                </a:lnTo>
                <a:lnTo>
                  <a:pt x="52" y="7556"/>
                </a:lnTo>
                <a:lnTo>
                  <a:pt x="71" y="7555"/>
                </a:lnTo>
                <a:lnTo>
                  <a:pt x="99" y="7549"/>
                </a:lnTo>
                <a:lnTo>
                  <a:pt x="114" y="7544"/>
                </a:lnTo>
                <a:lnTo>
                  <a:pt x="155" y="7544"/>
                </a:lnTo>
                <a:lnTo>
                  <a:pt x="182" y="7527"/>
                </a:lnTo>
                <a:lnTo>
                  <a:pt x="215" y="7489"/>
                </a:lnTo>
                <a:lnTo>
                  <a:pt x="250" y="7427"/>
                </a:lnTo>
                <a:lnTo>
                  <a:pt x="272" y="7377"/>
                </a:lnTo>
                <a:lnTo>
                  <a:pt x="288" y="7379"/>
                </a:lnTo>
                <a:lnTo>
                  <a:pt x="272" y="7399"/>
                </a:lnTo>
                <a:lnTo>
                  <a:pt x="267" y="7415"/>
                </a:lnTo>
                <a:lnTo>
                  <a:pt x="258" y="7437"/>
                </a:lnTo>
                <a:lnTo>
                  <a:pt x="245" y="7456"/>
                </a:lnTo>
                <a:lnTo>
                  <a:pt x="228" y="7486"/>
                </a:lnTo>
                <a:lnTo>
                  <a:pt x="200" y="7521"/>
                </a:lnTo>
                <a:lnTo>
                  <a:pt x="198" y="7534"/>
                </a:lnTo>
                <a:lnTo>
                  <a:pt x="254" y="7528"/>
                </a:lnTo>
                <a:lnTo>
                  <a:pt x="265" y="7530"/>
                </a:lnTo>
                <a:lnTo>
                  <a:pt x="280" y="7541"/>
                </a:lnTo>
                <a:lnTo>
                  <a:pt x="308" y="7541"/>
                </a:lnTo>
                <a:lnTo>
                  <a:pt x="326" y="7537"/>
                </a:lnTo>
                <a:lnTo>
                  <a:pt x="361" y="7521"/>
                </a:lnTo>
                <a:lnTo>
                  <a:pt x="369" y="7495"/>
                </a:lnTo>
                <a:lnTo>
                  <a:pt x="363" y="7482"/>
                </a:lnTo>
                <a:lnTo>
                  <a:pt x="348" y="7430"/>
                </a:lnTo>
                <a:lnTo>
                  <a:pt x="343" y="7416"/>
                </a:lnTo>
                <a:lnTo>
                  <a:pt x="341" y="7402"/>
                </a:lnTo>
                <a:lnTo>
                  <a:pt x="359" y="7397"/>
                </a:lnTo>
                <a:lnTo>
                  <a:pt x="360" y="7380"/>
                </a:lnTo>
                <a:lnTo>
                  <a:pt x="376" y="7358"/>
                </a:lnTo>
                <a:lnTo>
                  <a:pt x="391" y="7362"/>
                </a:lnTo>
                <a:lnTo>
                  <a:pt x="411" y="7386"/>
                </a:lnTo>
                <a:close/>
                <a:moveTo>
                  <a:pt x="1847" y="4920"/>
                </a:moveTo>
                <a:lnTo>
                  <a:pt x="1832" y="4916"/>
                </a:lnTo>
                <a:lnTo>
                  <a:pt x="1813" y="4909"/>
                </a:lnTo>
                <a:lnTo>
                  <a:pt x="1825" y="4907"/>
                </a:lnTo>
                <a:lnTo>
                  <a:pt x="1844" y="4913"/>
                </a:lnTo>
                <a:lnTo>
                  <a:pt x="1847" y="4920"/>
                </a:lnTo>
                <a:close/>
                <a:moveTo>
                  <a:pt x="1440" y="5024"/>
                </a:moveTo>
                <a:lnTo>
                  <a:pt x="1429" y="5033"/>
                </a:lnTo>
                <a:lnTo>
                  <a:pt x="1423" y="5017"/>
                </a:lnTo>
                <a:lnTo>
                  <a:pt x="1436" y="5016"/>
                </a:lnTo>
                <a:lnTo>
                  <a:pt x="1440" y="5024"/>
                </a:lnTo>
                <a:close/>
                <a:moveTo>
                  <a:pt x="1256" y="5061"/>
                </a:moveTo>
                <a:lnTo>
                  <a:pt x="1248" y="5062"/>
                </a:lnTo>
                <a:lnTo>
                  <a:pt x="1240" y="5051"/>
                </a:lnTo>
                <a:lnTo>
                  <a:pt x="1231" y="5033"/>
                </a:lnTo>
                <a:lnTo>
                  <a:pt x="1242" y="5038"/>
                </a:lnTo>
                <a:lnTo>
                  <a:pt x="1252" y="5048"/>
                </a:lnTo>
                <a:lnTo>
                  <a:pt x="1256" y="5061"/>
                </a:lnTo>
                <a:close/>
                <a:moveTo>
                  <a:pt x="1546" y="4835"/>
                </a:moveTo>
                <a:lnTo>
                  <a:pt x="1557" y="4840"/>
                </a:lnTo>
                <a:lnTo>
                  <a:pt x="1574" y="4850"/>
                </a:lnTo>
                <a:lnTo>
                  <a:pt x="1576" y="4865"/>
                </a:lnTo>
                <a:lnTo>
                  <a:pt x="1565" y="4866"/>
                </a:lnTo>
                <a:lnTo>
                  <a:pt x="1551" y="4860"/>
                </a:lnTo>
                <a:lnTo>
                  <a:pt x="1542" y="4847"/>
                </a:lnTo>
                <a:lnTo>
                  <a:pt x="1546" y="4835"/>
                </a:lnTo>
                <a:close/>
                <a:moveTo>
                  <a:pt x="1538" y="4854"/>
                </a:moveTo>
                <a:lnTo>
                  <a:pt x="1526" y="4849"/>
                </a:lnTo>
                <a:lnTo>
                  <a:pt x="1513" y="4839"/>
                </a:lnTo>
                <a:lnTo>
                  <a:pt x="1530" y="4837"/>
                </a:lnTo>
                <a:lnTo>
                  <a:pt x="1538" y="4848"/>
                </a:lnTo>
                <a:lnTo>
                  <a:pt x="1538" y="4854"/>
                </a:lnTo>
                <a:close/>
                <a:moveTo>
                  <a:pt x="1528" y="4725"/>
                </a:moveTo>
                <a:lnTo>
                  <a:pt x="1518" y="4737"/>
                </a:lnTo>
                <a:lnTo>
                  <a:pt x="1511" y="4725"/>
                </a:lnTo>
                <a:lnTo>
                  <a:pt x="1511" y="4711"/>
                </a:lnTo>
                <a:lnTo>
                  <a:pt x="1528" y="4725"/>
                </a:lnTo>
                <a:close/>
                <a:moveTo>
                  <a:pt x="2397" y="2704"/>
                </a:moveTo>
                <a:lnTo>
                  <a:pt x="2387" y="2705"/>
                </a:lnTo>
                <a:lnTo>
                  <a:pt x="2371" y="2695"/>
                </a:lnTo>
                <a:lnTo>
                  <a:pt x="2367" y="2678"/>
                </a:lnTo>
                <a:lnTo>
                  <a:pt x="2379" y="2682"/>
                </a:lnTo>
                <a:lnTo>
                  <a:pt x="2395" y="2686"/>
                </a:lnTo>
                <a:lnTo>
                  <a:pt x="2400" y="2699"/>
                </a:lnTo>
                <a:lnTo>
                  <a:pt x="2397" y="2704"/>
                </a:lnTo>
                <a:close/>
                <a:moveTo>
                  <a:pt x="3024" y="2255"/>
                </a:moveTo>
                <a:lnTo>
                  <a:pt x="3031" y="2253"/>
                </a:lnTo>
                <a:lnTo>
                  <a:pt x="3048" y="2241"/>
                </a:lnTo>
                <a:lnTo>
                  <a:pt x="3071" y="2255"/>
                </a:lnTo>
                <a:lnTo>
                  <a:pt x="3093" y="2263"/>
                </a:lnTo>
                <a:lnTo>
                  <a:pt x="3113" y="2263"/>
                </a:lnTo>
                <a:lnTo>
                  <a:pt x="3121" y="2275"/>
                </a:lnTo>
                <a:lnTo>
                  <a:pt x="3099" y="2283"/>
                </a:lnTo>
                <a:lnTo>
                  <a:pt x="3076" y="2293"/>
                </a:lnTo>
                <a:lnTo>
                  <a:pt x="3064" y="2290"/>
                </a:lnTo>
                <a:lnTo>
                  <a:pt x="3050" y="2278"/>
                </a:lnTo>
                <a:lnTo>
                  <a:pt x="3040" y="2274"/>
                </a:lnTo>
                <a:lnTo>
                  <a:pt x="3014" y="2279"/>
                </a:lnTo>
                <a:lnTo>
                  <a:pt x="2999" y="2276"/>
                </a:lnTo>
                <a:lnTo>
                  <a:pt x="2999" y="2262"/>
                </a:lnTo>
                <a:lnTo>
                  <a:pt x="3011" y="2253"/>
                </a:lnTo>
                <a:lnTo>
                  <a:pt x="3024" y="2255"/>
                </a:lnTo>
                <a:close/>
                <a:moveTo>
                  <a:pt x="3098" y="2256"/>
                </a:moveTo>
                <a:lnTo>
                  <a:pt x="3085" y="2258"/>
                </a:lnTo>
                <a:lnTo>
                  <a:pt x="3071" y="2247"/>
                </a:lnTo>
                <a:lnTo>
                  <a:pt x="3048" y="2235"/>
                </a:lnTo>
                <a:lnTo>
                  <a:pt x="3035" y="2234"/>
                </a:lnTo>
                <a:lnTo>
                  <a:pt x="3019" y="2230"/>
                </a:lnTo>
                <a:lnTo>
                  <a:pt x="3021" y="2218"/>
                </a:lnTo>
                <a:lnTo>
                  <a:pt x="3038" y="2209"/>
                </a:lnTo>
                <a:lnTo>
                  <a:pt x="3059" y="2204"/>
                </a:lnTo>
                <a:lnTo>
                  <a:pt x="3076" y="2214"/>
                </a:lnTo>
                <a:lnTo>
                  <a:pt x="3093" y="2242"/>
                </a:lnTo>
                <a:lnTo>
                  <a:pt x="3098" y="2256"/>
                </a:lnTo>
                <a:close/>
                <a:moveTo>
                  <a:pt x="2268" y="2426"/>
                </a:moveTo>
                <a:lnTo>
                  <a:pt x="2263" y="2430"/>
                </a:lnTo>
                <a:lnTo>
                  <a:pt x="2259" y="2417"/>
                </a:lnTo>
                <a:lnTo>
                  <a:pt x="2272" y="2411"/>
                </a:lnTo>
                <a:lnTo>
                  <a:pt x="2268" y="2426"/>
                </a:lnTo>
                <a:close/>
                <a:moveTo>
                  <a:pt x="2246" y="2357"/>
                </a:moveTo>
                <a:lnTo>
                  <a:pt x="2257" y="2362"/>
                </a:lnTo>
                <a:lnTo>
                  <a:pt x="2286" y="2357"/>
                </a:lnTo>
                <a:lnTo>
                  <a:pt x="2280" y="2368"/>
                </a:lnTo>
                <a:lnTo>
                  <a:pt x="2267" y="2378"/>
                </a:lnTo>
                <a:lnTo>
                  <a:pt x="2246" y="2377"/>
                </a:lnTo>
                <a:lnTo>
                  <a:pt x="2240" y="2363"/>
                </a:lnTo>
                <a:lnTo>
                  <a:pt x="2246" y="2357"/>
                </a:lnTo>
                <a:close/>
                <a:moveTo>
                  <a:pt x="2226" y="2380"/>
                </a:moveTo>
                <a:lnTo>
                  <a:pt x="2243" y="2410"/>
                </a:lnTo>
                <a:lnTo>
                  <a:pt x="2230" y="2419"/>
                </a:lnTo>
                <a:lnTo>
                  <a:pt x="2244" y="2423"/>
                </a:lnTo>
                <a:lnTo>
                  <a:pt x="2255" y="2438"/>
                </a:lnTo>
                <a:lnTo>
                  <a:pt x="2253" y="2452"/>
                </a:lnTo>
                <a:lnTo>
                  <a:pt x="2233" y="2452"/>
                </a:lnTo>
                <a:lnTo>
                  <a:pt x="2226" y="2437"/>
                </a:lnTo>
                <a:lnTo>
                  <a:pt x="2207" y="2436"/>
                </a:lnTo>
                <a:lnTo>
                  <a:pt x="2193" y="2429"/>
                </a:lnTo>
                <a:lnTo>
                  <a:pt x="2179" y="2416"/>
                </a:lnTo>
                <a:lnTo>
                  <a:pt x="2172" y="2401"/>
                </a:lnTo>
                <a:lnTo>
                  <a:pt x="2175" y="2391"/>
                </a:lnTo>
                <a:lnTo>
                  <a:pt x="2194" y="2379"/>
                </a:lnTo>
                <a:lnTo>
                  <a:pt x="2211" y="2370"/>
                </a:lnTo>
                <a:lnTo>
                  <a:pt x="2225" y="2378"/>
                </a:lnTo>
                <a:lnTo>
                  <a:pt x="2226" y="2380"/>
                </a:lnTo>
                <a:close/>
                <a:moveTo>
                  <a:pt x="3038" y="1266"/>
                </a:moveTo>
                <a:lnTo>
                  <a:pt x="3028" y="1270"/>
                </a:lnTo>
                <a:lnTo>
                  <a:pt x="2996" y="1265"/>
                </a:lnTo>
                <a:lnTo>
                  <a:pt x="2980" y="1252"/>
                </a:lnTo>
                <a:lnTo>
                  <a:pt x="2995" y="1233"/>
                </a:lnTo>
                <a:lnTo>
                  <a:pt x="3011" y="1234"/>
                </a:lnTo>
                <a:lnTo>
                  <a:pt x="3024" y="1243"/>
                </a:lnTo>
                <a:lnTo>
                  <a:pt x="3037" y="1257"/>
                </a:lnTo>
                <a:lnTo>
                  <a:pt x="3038" y="1266"/>
                </a:lnTo>
                <a:close/>
                <a:moveTo>
                  <a:pt x="1283" y="762"/>
                </a:moveTo>
                <a:lnTo>
                  <a:pt x="1228" y="783"/>
                </a:lnTo>
                <a:lnTo>
                  <a:pt x="1221" y="766"/>
                </a:lnTo>
                <a:lnTo>
                  <a:pt x="1232" y="756"/>
                </a:lnTo>
                <a:lnTo>
                  <a:pt x="1245" y="751"/>
                </a:lnTo>
                <a:lnTo>
                  <a:pt x="1283" y="7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50" name="Freeform 349">
            <a:extLst>
              <a:ext uri="{FF2B5EF4-FFF2-40B4-BE49-F238E27FC236}">
                <a16:creationId xmlns:a16="http://schemas.microsoft.com/office/drawing/2014/main" id="{74EF6C43-C2AE-4A4D-9FA2-3CD8D7ED4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8249" y="5090352"/>
            <a:ext cx="457244" cy="176283"/>
          </a:xfrm>
          <a:custGeom>
            <a:avLst/>
            <a:gdLst>
              <a:gd name="T0" fmla="*/ 2144 w 2145"/>
              <a:gd name="T1" fmla="*/ 826 h 827"/>
              <a:gd name="T2" fmla="*/ 313 w 2145"/>
              <a:gd name="T3" fmla="*/ 826 h 827"/>
              <a:gd name="T4" fmla="*/ 305 w 2145"/>
              <a:gd name="T5" fmla="*/ 821 h 827"/>
              <a:gd name="T6" fmla="*/ 252 w 2145"/>
              <a:gd name="T7" fmla="*/ 790 h 827"/>
              <a:gd name="T8" fmla="*/ 184 w 2145"/>
              <a:gd name="T9" fmla="*/ 754 h 827"/>
              <a:gd name="T10" fmla="*/ 123 w 2145"/>
              <a:gd name="T11" fmla="*/ 721 h 827"/>
              <a:gd name="T12" fmla="*/ 62 w 2145"/>
              <a:gd name="T13" fmla="*/ 687 h 827"/>
              <a:gd name="T14" fmla="*/ 0 w 2145"/>
              <a:gd name="T15" fmla="*/ 654 h 827"/>
              <a:gd name="T16" fmla="*/ 80 w 2145"/>
              <a:gd name="T17" fmla="*/ 595 h 827"/>
              <a:gd name="T18" fmla="*/ 160 w 2145"/>
              <a:gd name="T19" fmla="*/ 537 h 827"/>
              <a:gd name="T20" fmla="*/ 240 w 2145"/>
              <a:gd name="T21" fmla="*/ 478 h 827"/>
              <a:gd name="T22" fmla="*/ 319 w 2145"/>
              <a:gd name="T23" fmla="*/ 418 h 827"/>
              <a:gd name="T24" fmla="*/ 391 w 2145"/>
              <a:gd name="T25" fmla="*/ 365 h 827"/>
              <a:gd name="T26" fmla="*/ 462 w 2145"/>
              <a:gd name="T27" fmla="*/ 312 h 827"/>
              <a:gd name="T28" fmla="*/ 533 w 2145"/>
              <a:gd name="T29" fmla="*/ 258 h 827"/>
              <a:gd name="T30" fmla="*/ 605 w 2145"/>
              <a:gd name="T31" fmla="*/ 205 h 827"/>
              <a:gd name="T32" fmla="*/ 641 w 2145"/>
              <a:gd name="T33" fmla="*/ 177 h 827"/>
              <a:gd name="T34" fmla="*/ 680 w 2145"/>
              <a:gd name="T35" fmla="*/ 111 h 827"/>
              <a:gd name="T36" fmla="*/ 692 w 2145"/>
              <a:gd name="T37" fmla="*/ 98 h 827"/>
              <a:gd name="T38" fmla="*/ 764 w 2145"/>
              <a:gd name="T39" fmla="*/ 82 h 827"/>
              <a:gd name="T40" fmla="*/ 837 w 2145"/>
              <a:gd name="T41" fmla="*/ 66 h 827"/>
              <a:gd name="T42" fmla="*/ 910 w 2145"/>
              <a:gd name="T43" fmla="*/ 50 h 827"/>
              <a:gd name="T44" fmla="*/ 982 w 2145"/>
              <a:gd name="T45" fmla="*/ 34 h 827"/>
              <a:gd name="T46" fmla="*/ 1012 w 2145"/>
              <a:gd name="T47" fmla="*/ 27 h 827"/>
              <a:gd name="T48" fmla="*/ 1138 w 2145"/>
              <a:gd name="T49" fmla="*/ 0 h 827"/>
              <a:gd name="T50" fmla="*/ 1159 w 2145"/>
              <a:gd name="T51" fmla="*/ 0 h 827"/>
              <a:gd name="T52" fmla="*/ 1183 w 2145"/>
              <a:gd name="T53" fmla="*/ 4 h 827"/>
              <a:gd name="T54" fmla="*/ 1226 w 2145"/>
              <a:gd name="T55" fmla="*/ 10 h 827"/>
              <a:gd name="T56" fmla="*/ 1262 w 2145"/>
              <a:gd name="T57" fmla="*/ 16 h 827"/>
              <a:gd name="T58" fmla="*/ 1299 w 2145"/>
              <a:gd name="T59" fmla="*/ 21 h 827"/>
              <a:gd name="T60" fmla="*/ 1336 w 2145"/>
              <a:gd name="T61" fmla="*/ 26 h 827"/>
              <a:gd name="T62" fmla="*/ 1373 w 2145"/>
              <a:gd name="T63" fmla="*/ 32 h 827"/>
              <a:gd name="T64" fmla="*/ 1410 w 2145"/>
              <a:gd name="T65" fmla="*/ 37 h 827"/>
              <a:gd name="T66" fmla="*/ 1446 w 2145"/>
              <a:gd name="T67" fmla="*/ 43 h 827"/>
              <a:gd name="T68" fmla="*/ 1484 w 2145"/>
              <a:gd name="T69" fmla="*/ 48 h 827"/>
              <a:gd name="T70" fmla="*/ 1520 w 2145"/>
              <a:gd name="T71" fmla="*/ 53 h 827"/>
              <a:gd name="T72" fmla="*/ 1557 w 2145"/>
              <a:gd name="T73" fmla="*/ 58 h 827"/>
              <a:gd name="T74" fmla="*/ 1594 w 2145"/>
              <a:gd name="T75" fmla="*/ 63 h 827"/>
              <a:gd name="T76" fmla="*/ 1631 w 2145"/>
              <a:gd name="T77" fmla="*/ 68 h 827"/>
              <a:gd name="T78" fmla="*/ 1668 w 2145"/>
              <a:gd name="T79" fmla="*/ 73 h 827"/>
              <a:gd name="T80" fmla="*/ 1705 w 2145"/>
              <a:gd name="T81" fmla="*/ 78 h 827"/>
              <a:gd name="T82" fmla="*/ 1742 w 2145"/>
              <a:gd name="T83" fmla="*/ 83 h 827"/>
              <a:gd name="T84" fmla="*/ 1778 w 2145"/>
              <a:gd name="T85" fmla="*/ 88 h 827"/>
              <a:gd name="T86" fmla="*/ 1816 w 2145"/>
              <a:gd name="T87" fmla="*/ 92 h 827"/>
              <a:gd name="T88" fmla="*/ 1853 w 2145"/>
              <a:gd name="T89" fmla="*/ 98 h 827"/>
              <a:gd name="T90" fmla="*/ 1884 w 2145"/>
              <a:gd name="T91" fmla="*/ 107 h 827"/>
              <a:gd name="T92" fmla="*/ 1922 w 2145"/>
              <a:gd name="T93" fmla="*/ 120 h 827"/>
              <a:gd name="T94" fmla="*/ 1961 w 2145"/>
              <a:gd name="T95" fmla="*/ 133 h 827"/>
              <a:gd name="T96" fmla="*/ 1999 w 2145"/>
              <a:gd name="T97" fmla="*/ 145 h 827"/>
              <a:gd name="T98" fmla="*/ 2038 w 2145"/>
              <a:gd name="T99" fmla="*/ 158 h 827"/>
              <a:gd name="T100" fmla="*/ 2082 w 2145"/>
              <a:gd name="T101" fmla="*/ 172 h 827"/>
              <a:gd name="T102" fmla="*/ 2125 w 2145"/>
              <a:gd name="T103" fmla="*/ 186 h 827"/>
              <a:gd name="T104" fmla="*/ 2144 w 2145"/>
              <a:gd name="T105" fmla="*/ 192 h 827"/>
              <a:gd name="T106" fmla="*/ 2144 w 2145"/>
              <a:gd name="T107" fmla="*/ 826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45" h="827">
                <a:moveTo>
                  <a:pt x="2144" y="826"/>
                </a:moveTo>
                <a:lnTo>
                  <a:pt x="313" y="826"/>
                </a:lnTo>
                <a:lnTo>
                  <a:pt x="305" y="821"/>
                </a:lnTo>
                <a:lnTo>
                  <a:pt x="252" y="790"/>
                </a:lnTo>
                <a:lnTo>
                  <a:pt x="184" y="754"/>
                </a:lnTo>
                <a:lnTo>
                  <a:pt x="123" y="721"/>
                </a:lnTo>
                <a:lnTo>
                  <a:pt x="62" y="687"/>
                </a:lnTo>
                <a:lnTo>
                  <a:pt x="0" y="654"/>
                </a:lnTo>
                <a:lnTo>
                  <a:pt x="80" y="595"/>
                </a:lnTo>
                <a:lnTo>
                  <a:pt x="160" y="537"/>
                </a:lnTo>
                <a:lnTo>
                  <a:pt x="240" y="478"/>
                </a:lnTo>
                <a:lnTo>
                  <a:pt x="319" y="418"/>
                </a:lnTo>
                <a:lnTo>
                  <a:pt x="391" y="365"/>
                </a:lnTo>
                <a:lnTo>
                  <a:pt x="462" y="312"/>
                </a:lnTo>
                <a:lnTo>
                  <a:pt x="533" y="258"/>
                </a:lnTo>
                <a:lnTo>
                  <a:pt x="605" y="205"/>
                </a:lnTo>
                <a:lnTo>
                  <a:pt x="641" y="177"/>
                </a:lnTo>
                <a:lnTo>
                  <a:pt x="680" y="111"/>
                </a:lnTo>
                <a:lnTo>
                  <a:pt x="692" y="98"/>
                </a:lnTo>
                <a:lnTo>
                  <a:pt x="764" y="82"/>
                </a:lnTo>
                <a:lnTo>
                  <a:pt x="837" y="66"/>
                </a:lnTo>
                <a:lnTo>
                  <a:pt x="910" y="50"/>
                </a:lnTo>
                <a:lnTo>
                  <a:pt x="982" y="34"/>
                </a:lnTo>
                <a:lnTo>
                  <a:pt x="1012" y="27"/>
                </a:lnTo>
                <a:lnTo>
                  <a:pt x="1138" y="0"/>
                </a:lnTo>
                <a:lnTo>
                  <a:pt x="1159" y="0"/>
                </a:lnTo>
                <a:lnTo>
                  <a:pt x="1183" y="4"/>
                </a:lnTo>
                <a:lnTo>
                  <a:pt x="1226" y="10"/>
                </a:lnTo>
                <a:lnTo>
                  <a:pt x="1262" y="16"/>
                </a:lnTo>
                <a:lnTo>
                  <a:pt x="1299" y="21"/>
                </a:lnTo>
                <a:lnTo>
                  <a:pt x="1336" y="26"/>
                </a:lnTo>
                <a:lnTo>
                  <a:pt x="1373" y="32"/>
                </a:lnTo>
                <a:lnTo>
                  <a:pt x="1410" y="37"/>
                </a:lnTo>
                <a:lnTo>
                  <a:pt x="1446" y="43"/>
                </a:lnTo>
                <a:lnTo>
                  <a:pt x="1484" y="48"/>
                </a:lnTo>
                <a:lnTo>
                  <a:pt x="1520" y="53"/>
                </a:lnTo>
                <a:lnTo>
                  <a:pt x="1557" y="58"/>
                </a:lnTo>
                <a:lnTo>
                  <a:pt x="1594" y="63"/>
                </a:lnTo>
                <a:lnTo>
                  <a:pt x="1631" y="68"/>
                </a:lnTo>
                <a:lnTo>
                  <a:pt x="1668" y="73"/>
                </a:lnTo>
                <a:lnTo>
                  <a:pt x="1705" y="78"/>
                </a:lnTo>
                <a:lnTo>
                  <a:pt x="1742" y="83"/>
                </a:lnTo>
                <a:lnTo>
                  <a:pt x="1778" y="88"/>
                </a:lnTo>
                <a:lnTo>
                  <a:pt x="1816" y="92"/>
                </a:lnTo>
                <a:lnTo>
                  <a:pt x="1853" y="98"/>
                </a:lnTo>
                <a:lnTo>
                  <a:pt x="1884" y="107"/>
                </a:lnTo>
                <a:lnTo>
                  <a:pt x="1922" y="120"/>
                </a:lnTo>
                <a:lnTo>
                  <a:pt x="1961" y="133"/>
                </a:lnTo>
                <a:lnTo>
                  <a:pt x="1999" y="145"/>
                </a:lnTo>
                <a:lnTo>
                  <a:pt x="2038" y="158"/>
                </a:lnTo>
                <a:lnTo>
                  <a:pt x="2082" y="172"/>
                </a:lnTo>
                <a:lnTo>
                  <a:pt x="2125" y="186"/>
                </a:lnTo>
                <a:lnTo>
                  <a:pt x="2144" y="192"/>
                </a:lnTo>
                <a:lnTo>
                  <a:pt x="2144" y="826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51" name="Freeform 350">
            <a:extLst>
              <a:ext uri="{FF2B5EF4-FFF2-40B4-BE49-F238E27FC236}">
                <a16:creationId xmlns:a16="http://schemas.microsoft.com/office/drawing/2014/main" id="{151D6EE1-DCB8-F146-8887-4A06303A6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266" y="4204249"/>
            <a:ext cx="309893" cy="346003"/>
          </a:xfrm>
          <a:custGeom>
            <a:avLst/>
            <a:gdLst>
              <a:gd name="T0" fmla="*/ 343 w 1445"/>
              <a:gd name="T1" fmla="*/ 7 h 1629"/>
              <a:gd name="T2" fmla="*/ 444 w 1445"/>
              <a:gd name="T3" fmla="*/ 60 h 1629"/>
              <a:gd name="T4" fmla="*/ 561 w 1445"/>
              <a:gd name="T5" fmla="*/ 148 h 1629"/>
              <a:gd name="T6" fmla="*/ 595 w 1445"/>
              <a:gd name="T7" fmla="*/ 217 h 1629"/>
              <a:gd name="T8" fmla="*/ 659 w 1445"/>
              <a:gd name="T9" fmla="*/ 301 h 1629"/>
              <a:gd name="T10" fmla="*/ 782 w 1445"/>
              <a:gd name="T11" fmla="*/ 351 h 1629"/>
              <a:gd name="T12" fmla="*/ 834 w 1445"/>
              <a:gd name="T13" fmla="*/ 414 h 1629"/>
              <a:gd name="T14" fmla="*/ 867 w 1445"/>
              <a:gd name="T15" fmla="*/ 466 h 1629"/>
              <a:gd name="T16" fmla="*/ 840 w 1445"/>
              <a:gd name="T17" fmla="*/ 534 h 1629"/>
              <a:gd name="T18" fmla="*/ 942 w 1445"/>
              <a:gd name="T19" fmla="*/ 568 h 1629"/>
              <a:gd name="T20" fmla="*/ 1048 w 1445"/>
              <a:gd name="T21" fmla="*/ 583 h 1629"/>
              <a:gd name="T22" fmla="*/ 1144 w 1445"/>
              <a:gd name="T23" fmla="*/ 529 h 1629"/>
              <a:gd name="T24" fmla="*/ 1276 w 1445"/>
              <a:gd name="T25" fmla="*/ 555 h 1629"/>
              <a:gd name="T26" fmla="*/ 1210 w 1445"/>
              <a:gd name="T27" fmla="*/ 599 h 1629"/>
              <a:gd name="T28" fmla="*/ 1237 w 1445"/>
              <a:gd name="T29" fmla="*/ 674 h 1629"/>
              <a:gd name="T30" fmla="*/ 1256 w 1445"/>
              <a:gd name="T31" fmla="*/ 759 h 1629"/>
              <a:gd name="T32" fmla="*/ 1205 w 1445"/>
              <a:gd name="T33" fmla="*/ 847 h 1629"/>
              <a:gd name="T34" fmla="*/ 1217 w 1445"/>
              <a:gd name="T35" fmla="*/ 945 h 1629"/>
              <a:gd name="T36" fmla="*/ 1272 w 1445"/>
              <a:gd name="T37" fmla="*/ 1039 h 1629"/>
              <a:gd name="T38" fmla="*/ 1376 w 1445"/>
              <a:gd name="T39" fmla="*/ 1094 h 1629"/>
              <a:gd name="T40" fmla="*/ 1443 w 1445"/>
              <a:gd name="T41" fmla="*/ 1166 h 1629"/>
              <a:gd name="T42" fmla="*/ 1386 w 1445"/>
              <a:gd name="T43" fmla="*/ 1278 h 1629"/>
              <a:gd name="T44" fmla="*/ 1292 w 1445"/>
              <a:gd name="T45" fmla="*/ 1337 h 1629"/>
              <a:gd name="T46" fmla="*/ 1328 w 1445"/>
              <a:gd name="T47" fmla="*/ 1454 h 1629"/>
              <a:gd name="T48" fmla="*/ 1304 w 1445"/>
              <a:gd name="T49" fmla="*/ 1553 h 1629"/>
              <a:gd name="T50" fmla="*/ 1168 w 1445"/>
              <a:gd name="T51" fmla="*/ 1570 h 1629"/>
              <a:gd name="T52" fmla="*/ 1047 w 1445"/>
              <a:gd name="T53" fmla="*/ 1616 h 1629"/>
              <a:gd name="T54" fmla="*/ 1071 w 1445"/>
              <a:gd name="T55" fmla="*/ 1516 h 1629"/>
              <a:gd name="T56" fmla="*/ 1064 w 1445"/>
              <a:gd name="T57" fmla="*/ 1430 h 1629"/>
              <a:gd name="T58" fmla="*/ 964 w 1445"/>
              <a:gd name="T59" fmla="*/ 1408 h 1629"/>
              <a:gd name="T60" fmla="*/ 901 w 1445"/>
              <a:gd name="T61" fmla="*/ 1342 h 1629"/>
              <a:gd name="T62" fmla="*/ 828 w 1445"/>
              <a:gd name="T63" fmla="*/ 1287 h 1629"/>
              <a:gd name="T64" fmla="*/ 707 w 1445"/>
              <a:gd name="T65" fmla="*/ 1252 h 1629"/>
              <a:gd name="T66" fmla="*/ 709 w 1445"/>
              <a:gd name="T67" fmla="*/ 1322 h 1629"/>
              <a:gd name="T68" fmla="*/ 668 w 1445"/>
              <a:gd name="T69" fmla="*/ 1395 h 1629"/>
              <a:gd name="T70" fmla="*/ 598 w 1445"/>
              <a:gd name="T71" fmla="*/ 1391 h 1629"/>
              <a:gd name="T72" fmla="*/ 464 w 1445"/>
              <a:gd name="T73" fmla="*/ 1337 h 1629"/>
              <a:gd name="T74" fmla="*/ 376 w 1445"/>
              <a:gd name="T75" fmla="*/ 1316 h 1629"/>
              <a:gd name="T76" fmla="*/ 286 w 1445"/>
              <a:gd name="T77" fmla="*/ 1232 h 1629"/>
              <a:gd name="T78" fmla="*/ 250 w 1445"/>
              <a:gd name="T79" fmla="*/ 1147 h 1629"/>
              <a:gd name="T80" fmla="*/ 308 w 1445"/>
              <a:gd name="T81" fmla="*/ 1133 h 1629"/>
              <a:gd name="T82" fmla="*/ 228 w 1445"/>
              <a:gd name="T83" fmla="*/ 997 h 1629"/>
              <a:gd name="T84" fmla="*/ 279 w 1445"/>
              <a:gd name="T85" fmla="*/ 971 h 1629"/>
              <a:gd name="T86" fmla="*/ 297 w 1445"/>
              <a:gd name="T87" fmla="*/ 922 h 1629"/>
              <a:gd name="T88" fmla="*/ 226 w 1445"/>
              <a:gd name="T89" fmla="*/ 852 h 1629"/>
              <a:gd name="T90" fmla="*/ 152 w 1445"/>
              <a:gd name="T91" fmla="*/ 809 h 1629"/>
              <a:gd name="T92" fmla="*/ 185 w 1445"/>
              <a:gd name="T93" fmla="*/ 689 h 1629"/>
              <a:gd name="T94" fmla="*/ 195 w 1445"/>
              <a:gd name="T95" fmla="*/ 576 h 1629"/>
              <a:gd name="T96" fmla="*/ 91 w 1445"/>
              <a:gd name="T97" fmla="*/ 590 h 1629"/>
              <a:gd name="T98" fmla="*/ 116 w 1445"/>
              <a:gd name="T99" fmla="*/ 536 h 1629"/>
              <a:gd name="T100" fmla="*/ 133 w 1445"/>
              <a:gd name="T101" fmla="*/ 462 h 1629"/>
              <a:gd name="T102" fmla="*/ 187 w 1445"/>
              <a:gd name="T103" fmla="*/ 423 h 1629"/>
              <a:gd name="T104" fmla="*/ 61 w 1445"/>
              <a:gd name="T105" fmla="*/ 374 h 1629"/>
              <a:gd name="T106" fmla="*/ 77 w 1445"/>
              <a:gd name="T107" fmla="*/ 308 h 1629"/>
              <a:gd name="T108" fmla="*/ 43 w 1445"/>
              <a:gd name="T109" fmla="*/ 259 h 1629"/>
              <a:gd name="T110" fmla="*/ 1 w 1445"/>
              <a:gd name="T111" fmla="*/ 177 h 1629"/>
              <a:gd name="T112" fmla="*/ 110 w 1445"/>
              <a:gd name="T113" fmla="*/ 111 h 1629"/>
              <a:gd name="T114" fmla="*/ 183 w 1445"/>
              <a:gd name="T115" fmla="*/ 44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5" h="1629">
                <a:moveTo>
                  <a:pt x="237" y="10"/>
                </a:moveTo>
                <a:lnTo>
                  <a:pt x="265" y="23"/>
                </a:lnTo>
                <a:lnTo>
                  <a:pt x="298" y="7"/>
                </a:lnTo>
                <a:lnTo>
                  <a:pt x="310" y="3"/>
                </a:lnTo>
                <a:lnTo>
                  <a:pt x="329" y="2"/>
                </a:lnTo>
                <a:lnTo>
                  <a:pt x="343" y="7"/>
                </a:lnTo>
                <a:lnTo>
                  <a:pt x="359" y="0"/>
                </a:lnTo>
                <a:lnTo>
                  <a:pt x="372" y="5"/>
                </a:lnTo>
                <a:lnTo>
                  <a:pt x="384" y="0"/>
                </a:lnTo>
                <a:lnTo>
                  <a:pt x="408" y="14"/>
                </a:lnTo>
                <a:lnTo>
                  <a:pt x="430" y="35"/>
                </a:lnTo>
                <a:lnTo>
                  <a:pt x="444" y="60"/>
                </a:lnTo>
                <a:lnTo>
                  <a:pt x="467" y="73"/>
                </a:lnTo>
                <a:lnTo>
                  <a:pt x="491" y="88"/>
                </a:lnTo>
                <a:lnTo>
                  <a:pt x="509" y="90"/>
                </a:lnTo>
                <a:lnTo>
                  <a:pt x="533" y="112"/>
                </a:lnTo>
                <a:lnTo>
                  <a:pt x="547" y="131"/>
                </a:lnTo>
                <a:lnTo>
                  <a:pt x="561" y="148"/>
                </a:lnTo>
                <a:lnTo>
                  <a:pt x="576" y="155"/>
                </a:lnTo>
                <a:lnTo>
                  <a:pt x="587" y="140"/>
                </a:lnTo>
                <a:lnTo>
                  <a:pt x="594" y="153"/>
                </a:lnTo>
                <a:lnTo>
                  <a:pt x="597" y="180"/>
                </a:lnTo>
                <a:lnTo>
                  <a:pt x="594" y="199"/>
                </a:lnTo>
                <a:lnTo>
                  <a:pt x="595" y="217"/>
                </a:lnTo>
                <a:lnTo>
                  <a:pt x="606" y="231"/>
                </a:lnTo>
                <a:lnTo>
                  <a:pt x="611" y="247"/>
                </a:lnTo>
                <a:lnTo>
                  <a:pt x="601" y="258"/>
                </a:lnTo>
                <a:lnTo>
                  <a:pt x="615" y="268"/>
                </a:lnTo>
                <a:lnTo>
                  <a:pt x="637" y="286"/>
                </a:lnTo>
                <a:lnTo>
                  <a:pt x="659" y="301"/>
                </a:lnTo>
                <a:lnTo>
                  <a:pt x="673" y="315"/>
                </a:lnTo>
                <a:lnTo>
                  <a:pt x="705" y="325"/>
                </a:lnTo>
                <a:lnTo>
                  <a:pt x="718" y="332"/>
                </a:lnTo>
                <a:lnTo>
                  <a:pt x="747" y="340"/>
                </a:lnTo>
                <a:lnTo>
                  <a:pt x="763" y="351"/>
                </a:lnTo>
                <a:lnTo>
                  <a:pt x="782" y="351"/>
                </a:lnTo>
                <a:lnTo>
                  <a:pt x="816" y="356"/>
                </a:lnTo>
                <a:lnTo>
                  <a:pt x="834" y="364"/>
                </a:lnTo>
                <a:lnTo>
                  <a:pt x="847" y="375"/>
                </a:lnTo>
                <a:lnTo>
                  <a:pt x="845" y="391"/>
                </a:lnTo>
                <a:lnTo>
                  <a:pt x="834" y="400"/>
                </a:lnTo>
                <a:lnTo>
                  <a:pt x="834" y="414"/>
                </a:lnTo>
                <a:lnTo>
                  <a:pt x="832" y="428"/>
                </a:lnTo>
                <a:lnTo>
                  <a:pt x="818" y="435"/>
                </a:lnTo>
                <a:lnTo>
                  <a:pt x="814" y="449"/>
                </a:lnTo>
                <a:lnTo>
                  <a:pt x="833" y="460"/>
                </a:lnTo>
                <a:lnTo>
                  <a:pt x="848" y="461"/>
                </a:lnTo>
                <a:lnTo>
                  <a:pt x="867" y="466"/>
                </a:lnTo>
                <a:lnTo>
                  <a:pt x="877" y="484"/>
                </a:lnTo>
                <a:lnTo>
                  <a:pt x="861" y="494"/>
                </a:lnTo>
                <a:lnTo>
                  <a:pt x="834" y="498"/>
                </a:lnTo>
                <a:lnTo>
                  <a:pt x="823" y="507"/>
                </a:lnTo>
                <a:lnTo>
                  <a:pt x="827" y="520"/>
                </a:lnTo>
                <a:lnTo>
                  <a:pt x="840" y="534"/>
                </a:lnTo>
                <a:lnTo>
                  <a:pt x="872" y="534"/>
                </a:lnTo>
                <a:lnTo>
                  <a:pt x="891" y="530"/>
                </a:lnTo>
                <a:lnTo>
                  <a:pt x="903" y="535"/>
                </a:lnTo>
                <a:lnTo>
                  <a:pt x="909" y="549"/>
                </a:lnTo>
                <a:lnTo>
                  <a:pt x="926" y="566"/>
                </a:lnTo>
                <a:lnTo>
                  <a:pt x="942" y="568"/>
                </a:lnTo>
                <a:lnTo>
                  <a:pt x="958" y="566"/>
                </a:lnTo>
                <a:lnTo>
                  <a:pt x="972" y="560"/>
                </a:lnTo>
                <a:lnTo>
                  <a:pt x="983" y="554"/>
                </a:lnTo>
                <a:lnTo>
                  <a:pt x="1023" y="562"/>
                </a:lnTo>
                <a:lnTo>
                  <a:pt x="1036" y="564"/>
                </a:lnTo>
                <a:lnTo>
                  <a:pt x="1048" y="583"/>
                </a:lnTo>
                <a:lnTo>
                  <a:pt x="1054" y="598"/>
                </a:lnTo>
                <a:lnTo>
                  <a:pt x="1071" y="616"/>
                </a:lnTo>
                <a:lnTo>
                  <a:pt x="1084" y="622"/>
                </a:lnTo>
                <a:lnTo>
                  <a:pt x="1098" y="619"/>
                </a:lnTo>
                <a:lnTo>
                  <a:pt x="1127" y="545"/>
                </a:lnTo>
                <a:lnTo>
                  <a:pt x="1144" y="529"/>
                </a:lnTo>
                <a:lnTo>
                  <a:pt x="1158" y="510"/>
                </a:lnTo>
                <a:lnTo>
                  <a:pt x="1174" y="506"/>
                </a:lnTo>
                <a:lnTo>
                  <a:pt x="1205" y="528"/>
                </a:lnTo>
                <a:lnTo>
                  <a:pt x="1227" y="538"/>
                </a:lnTo>
                <a:lnTo>
                  <a:pt x="1252" y="537"/>
                </a:lnTo>
                <a:lnTo>
                  <a:pt x="1276" y="555"/>
                </a:lnTo>
                <a:lnTo>
                  <a:pt x="1271" y="569"/>
                </a:lnTo>
                <a:lnTo>
                  <a:pt x="1259" y="576"/>
                </a:lnTo>
                <a:lnTo>
                  <a:pt x="1239" y="569"/>
                </a:lnTo>
                <a:lnTo>
                  <a:pt x="1226" y="569"/>
                </a:lnTo>
                <a:lnTo>
                  <a:pt x="1216" y="584"/>
                </a:lnTo>
                <a:lnTo>
                  <a:pt x="1210" y="599"/>
                </a:lnTo>
                <a:lnTo>
                  <a:pt x="1197" y="603"/>
                </a:lnTo>
                <a:lnTo>
                  <a:pt x="1195" y="621"/>
                </a:lnTo>
                <a:lnTo>
                  <a:pt x="1206" y="633"/>
                </a:lnTo>
                <a:lnTo>
                  <a:pt x="1208" y="646"/>
                </a:lnTo>
                <a:lnTo>
                  <a:pt x="1216" y="658"/>
                </a:lnTo>
                <a:lnTo>
                  <a:pt x="1237" y="674"/>
                </a:lnTo>
                <a:lnTo>
                  <a:pt x="1250" y="678"/>
                </a:lnTo>
                <a:lnTo>
                  <a:pt x="1263" y="677"/>
                </a:lnTo>
                <a:lnTo>
                  <a:pt x="1275" y="705"/>
                </a:lnTo>
                <a:lnTo>
                  <a:pt x="1266" y="720"/>
                </a:lnTo>
                <a:lnTo>
                  <a:pt x="1256" y="739"/>
                </a:lnTo>
                <a:lnTo>
                  <a:pt x="1256" y="759"/>
                </a:lnTo>
                <a:lnTo>
                  <a:pt x="1261" y="777"/>
                </a:lnTo>
                <a:lnTo>
                  <a:pt x="1247" y="791"/>
                </a:lnTo>
                <a:lnTo>
                  <a:pt x="1237" y="806"/>
                </a:lnTo>
                <a:lnTo>
                  <a:pt x="1213" y="818"/>
                </a:lnTo>
                <a:lnTo>
                  <a:pt x="1204" y="834"/>
                </a:lnTo>
                <a:lnTo>
                  <a:pt x="1205" y="847"/>
                </a:lnTo>
                <a:lnTo>
                  <a:pt x="1203" y="862"/>
                </a:lnTo>
                <a:lnTo>
                  <a:pt x="1204" y="877"/>
                </a:lnTo>
                <a:lnTo>
                  <a:pt x="1203" y="891"/>
                </a:lnTo>
                <a:lnTo>
                  <a:pt x="1200" y="912"/>
                </a:lnTo>
                <a:lnTo>
                  <a:pt x="1216" y="931"/>
                </a:lnTo>
                <a:lnTo>
                  <a:pt x="1217" y="945"/>
                </a:lnTo>
                <a:lnTo>
                  <a:pt x="1226" y="961"/>
                </a:lnTo>
                <a:lnTo>
                  <a:pt x="1244" y="972"/>
                </a:lnTo>
                <a:lnTo>
                  <a:pt x="1252" y="989"/>
                </a:lnTo>
                <a:lnTo>
                  <a:pt x="1257" y="1001"/>
                </a:lnTo>
                <a:lnTo>
                  <a:pt x="1262" y="1019"/>
                </a:lnTo>
                <a:lnTo>
                  <a:pt x="1272" y="1039"/>
                </a:lnTo>
                <a:lnTo>
                  <a:pt x="1281" y="1050"/>
                </a:lnTo>
                <a:lnTo>
                  <a:pt x="1295" y="1055"/>
                </a:lnTo>
                <a:lnTo>
                  <a:pt x="1314" y="1061"/>
                </a:lnTo>
                <a:lnTo>
                  <a:pt x="1327" y="1072"/>
                </a:lnTo>
                <a:lnTo>
                  <a:pt x="1340" y="1071"/>
                </a:lnTo>
                <a:lnTo>
                  <a:pt x="1376" y="1094"/>
                </a:lnTo>
                <a:lnTo>
                  <a:pt x="1385" y="1110"/>
                </a:lnTo>
                <a:lnTo>
                  <a:pt x="1398" y="1122"/>
                </a:lnTo>
                <a:lnTo>
                  <a:pt x="1414" y="1136"/>
                </a:lnTo>
                <a:lnTo>
                  <a:pt x="1435" y="1139"/>
                </a:lnTo>
                <a:lnTo>
                  <a:pt x="1444" y="1151"/>
                </a:lnTo>
                <a:lnTo>
                  <a:pt x="1443" y="1166"/>
                </a:lnTo>
                <a:lnTo>
                  <a:pt x="1439" y="1181"/>
                </a:lnTo>
                <a:lnTo>
                  <a:pt x="1428" y="1198"/>
                </a:lnTo>
                <a:lnTo>
                  <a:pt x="1423" y="1213"/>
                </a:lnTo>
                <a:lnTo>
                  <a:pt x="1411" y="1231"/>
                </a:lnTo>
                <a:lnTo>
                  <a:pt x="1395" y="1244"/>
                </a:lnTo>
                <a:lnTo>
                  <a:pt x="1386" y="1278"/>
                </a:lnTo>
                <a:lnTo>
                  <a:pt x="1373" y="1295"/>
                </a:lnTo>
                <a:lnTo>
                  <a:pt x="1339" y="1297"/>
                </a:lnTo>
                <a:lnTo>
                  <a:pt x="1327" y="1303"/>
                </a:lnTo>
                <a:lnTo>
                  <a:pt x="1313" y="1308"/>
                </a:lnTo>
                <a:lnTo>
                  <a:pt x="1304" y="1323"/>
                </a:lnTo>
                <a:lnTo>
                  <a:pt x="1292" y="1337"/>
                </a:lnTo>
                <a:lnTo>
                  <a:pt x="1304" y="1358"/>
                </a:lnTo>
                <a:lnTo>
                  <a:pt x="1315" y="1368"/>
                </a:lnTo>
                <a:lnTo>
                  <a:pt x="1305" y="1393"/>
                </a:lnTo>
                <a:lnTo>
                  <a:pt x="1309" y="1410"/>
                </a:lnTo>
                <a:lnTo>
                  <a:pt x="1308" y="1432"/>
                </a:lnTo>
                <a:lnTo>
                  <a:pt x="1328" y="1454"/>
                </a:lnTo>
                <a:lnTo>
                  <a:pt x="1344" y="1464"/>
                </a:lnTo>
                <a:lnTo>
                  <a:pt x="1350" y="1476"/>
                </a:lnTo>
                <a:lnTo>
                  <a:pt x="1348" y="1502"/>
                </a:lnTo>
                <a:lnTo>
                  <a:pt x="1334" y="1517"/>
                </a:lnTo>
                <a:lnTo>
                  <a:pt x="1327" y="1541"/>
                </a:lnTo>
                <a:lnTo>
                  <a:pt x="1304" y="1553"/>
                </a:lnTo>
                <a:lnTo>
                  <a:pt x="1293" y="1558"/>
                </a:lnTo>
                <a:lnTo>
                  <a:pt x="1276" y="1549"/>
                </a:lnTo>
                <a:lnTo>
                  <a:pt x="1271" y="1537"/>
                </a:lnTo>
                <a:lnTo>
                  <a:pt x="1220" y="1574"/>
                </a:lnTo>
                <a:lnTo>
                  <a:pt x="1198" y="1578"/>
                </a:lnTo>
                <a:lnTo>
                  <a:pt x="1168" y="1570"/>
                </a:lnTo>
                <a:lnTo>
                  <a:pt x="1152" y="1583"/>
                </a:lnTo>
                <a:lnTo>
                  <a:pt x="1136" y="1586"/>
                </a:lnTo>
                <a:lnTo>
                  <a:pt x="1098" y="1616"/>
                </a:lnTo>
                <a:lnTo>
                  <a:pt x="1084" y="1627"/>
                </a:lnTo>
                <a:lnTo>
                  <a:pt x="1056" y="1628"/>
                </a:lnTo>
                <a:lnTo>
                  <a:pt x="1047" y="1616"/>
                </a:lnTo>
                <a:lnTo>
                  <a:pt x="1032" y="1598"/>
                </a:lnTo>
                <a:lnTo>
                  <a:pt x="1036" y="1580"/>
                </a:lnTo>
                <a:lnTo>
                  <a:pt x="1055" y="1570"/>
                </a:lnTo>
                <a:lnTo>
                  <a:pt x="1061" y="1556"/>
                </a:lnTo>
                <a:lnTo>
                  <a:pt x="1057" y="1543"/>
                </a:lnTo>
                <a:lnTo>
                  <a:pt x="1071" y="1516"/>
                </a:lnTo>
                <a:lnTo>
                  <a:pt x="1082" y="1487"/>
                </a:lnTo>
                <a:lnTo>
                  <a:pt x="1081" y="1471"/>
                </a:lnTo>
                <a:lnTo>
                  <a:pt x="1084" y="1456"/>
                </a:lnTo>
                <a:lnTo>
                  <a:pt x="1094" y="1443"/>
                </a:lnTo>
                <a:lnTo>
                  <a:pt x="1081" y="1429"/>
                </a:lnTo>
                <a:lnTo>
                  <a:pt x="1064" y="1430"/>
                </a:lnTo>
                <a:lnTo>
                  <a:pt x="1051" y="1439"/>
                </a:lnTo>
                <a:lnTo>
                  <a:pt x="1029" y="1425"/>
                </a:lnTo>
                <a:lnTo>
                  <a:pt x="1015" y="1421"/>
                </a:lnTo>
                <a:lnTo>
                  <a:pt x="983" y="1421"/>
                </a:lnTo>
                <a:lnTo>
                  <a:pt x="971" y="1423"/>
                </a:lnTo>
                <a:lnTo>
                  <a:pt x="964" y="1408"/>
                </a:lnTo>
                <a:lnTo>
                  <a:pt x="966" y="1393"/>
                </a:lnTo>
                <a:lnTo>
                  <a:pt x="965" y="1375"/>
                </a:lnTo>
                <a:lnTo>
                  <a:pt x="944" y="1372"/>
                </a:lnTo>
                <a:lnTo>
                  <a:pt x="930" y="1365"/>
                </a:lnTo>
                <a:lnTo>
                  <a:pt x="915" y="1365"/>
                </a:lnTo>
                <a:lnTo>
                  <a:pt x="901" y="1342"/>
                </a:lnTo>
                <a:lnTo>
                  <a:pt x="899" y="1329"/>
                </a:lnTo>
                <a:lnTo>
                  <a:pt x="884" y="1323"/>
                </a:lnTo>
                <a:lnTo>
                  <a:pt x="869" y="1319"/>
                </a:lnTo>
                <a:lnTo>
                  <a:pt x="862" y="1297"/>
                </a:lnTo>
                <a:lnTo>
                  <a:pt x="849" y="1284"/>
                </a:lnTo>
                <a:lnTo>
                  <a:pt x="828" y="1287"/>
                </a:lnTo>
                <a:lnTo>
                  <a:pt x="764" y="1262"/>
                </a:lnTo>
                <a:lnTo>
                  <a:pt x="763" y="1246"/>
                </a:lnTo>
                <a:lnTo>
                  <a:pt x="763" y="1232"/>
                </a:lnTo>
                <a:lnTo>
                  <a:pt x="745" y="1223"/>
                </a:lnTo>
                <a:lnTo>
                  <a:pt x="730" y="1231"/>
                </a:lnTo>
                <a:lnTo>
                  <a:pt x="707" y="1252"/>
                </a:lnTo>
                <a:lnTo>
                  <a:pt x="690" y="1259"/>
                </a:lnTo>
                <a:lnTo>
                  <a:pt x="688" y="1271"/>
                </a:lnTo>
                <a:lnTo>
                  <a:pt x="697" y="1287"/>
                </a:lnTo>
                <a:lnTo>
                  <a:pt x="711" y="1294"/>
                </a:lnTo>
                <a:lnTo>
                  <a:pt x="714" y="1306"/>
                </a:lnTo>
                <a:lnTo>
                  <a:pt x="709" y="1322"/>
                </a:lnTo>
                <a:lnTo>
                  <a:pt x="703" y="1336"/>
                </a:lnTo>
                <a:lnTo>
                  <a:pt x="689" y="1344"/>
                </a:lnTo>
                <a:lnTo>
                  <a:pt x="679" y="1358"/>
                </a:lnTo>
                <a:lnTo>
                  <a:pt x="666" y="1364"/>
                </a:lnTo>
                <a:lnTo>
                  <a:pt x="655" y="1387"/>
                </a:lnTo>
                <a:lnTo>
                  <a:pt x="668" y="1395"/>
                </a:lnTo>
                <a:lnTo>
                  <a:pt x="667" y="1414"/>
                </a:lnTo>
                <a:lnTo>
                  <a:pt x="652" y="1423"/>
                </a:lnTo>
                <a:lnTo>
                  <a:pt x="626" y="1432"/>
                </a:lnTo>
                <a:lnTo>
                  <a:pt x="628" y="1415"/>
                </a:lnTo>
                <a:lnTo>
                  <a:pt x="619" y="1399"/>
                </a:lnTo>
                <a:lnTo>
                  <a:pt x="598" y="1391"/>
                </a:lnTo>
                <a:lnTo>
                  <a:pt x="580" y="1382"/>
                </a:lnTo>
                <a:lnTo>
                  <a:pt x="553" y="1379"/>
                </a:lnTo>
                <a:lnTo>
                  <a:pt x="510" y="1351"/>
                </a:lnTo>
                <a:lnTo>
                  <a:pt x="490" y="1340"/>
                </a:lnTo>
                <a:lnTo>
                  <a:pt x="478" y="1326"/>
                </a:lnTo>
                <a:lnTo>
                  <a:pt x="464" y="1337"/>
                </a:lnTo>
                <a:lnTo>
                  <a:pt x="450" y="1341"/>
                </a:lnTo>
                <a:lnTo>
                  <a:pt x="432" y="1340"/>
                </a:lnTo>
                <a:lnTo>
                  <a:pt x="418" y="1329"/>
                </a:lnTo>
                <a:lnTo>
                  <a:pt x="406" y="1313"/>
                </a:lnTo>
                <a:lnTo>
                  <a:pt x="391" y="1319"/>
                </a:lnTo>
                <a:lnTo>
                  <a:pt x="376" y="1316"/>
                </a:lnTo>
                <a:lnTo>
                  <a:pt x="363" y="1309"/>
                </a:lnTo>
                <a:lnTo>
                  <a:pt x="352" y="1298"/>
                </a:lnTo>
                <a:lnTo>
                  <a:pt x="339" y="1289"/>
                </a:lnTo>
                <a:lnTo>
                  <a:pt x="328" y="1273"/>
                </a:lnTo>
                <a:lnTo>
                  <a:pt x="302" y="1250"/>
                </a:lnTo>
                <a:lnTo>
                  <a:pt x="286" y="1232"/>
                </a:lnTo>
                <a:lnTo>
                  <a:pt x="235" y="1215"/>
                </a:lnTo>
                <a:lnTo>
                  <a:pt x="219" y="1198"/>
                </a:lnTo>
                <a:lnTo>
                  <a:pt x="218" y="1185"/>
                </a:lnTo>
                <a:lnTo>
                  <a:pt x="230" y="1174"/>
                </a:lnTo>
                <a:lnTo>
                  <a:pt x="235" y="1156"/>
                </a:lnTo>
                <a:lnTo>
                  <a:pt x="250" y="1147"/>
                </a:lnTo>
                <a:lnTo>
                  <a:pt x="264" y="1137"/>
                </a:lnTo>
                <a:lnTo>
                  <a:pt x="279" y="1145"/>
                </a:lnTo>
                <a:lnTo>
                  <a:pt x="288" y="1159"/>
                </a:lnTo>
                <a:lnTo>
                  <a:pt x="300" y="1148"/>
                </a:lnTo>
                <a:lnTo>
                  <a:pt x="312" y="1151"/>
                </a:lnTo>
                <a:lnTo>
                  <a:pt x="308" y="1133"/>
                </a:lnTo>
                <a:lnTo>
                  <a:pt x="316" y="1113"/>
                </a:lnTo>
                <a:lnTo>
                  <a:pt x="304" y="1078"/>
                </a:lnTo>
                <a:lnTo>
                  <a:pt x="296" y="1064"/>
                </a:lnTo>
                <a:lnTo>
                  <a:pt x="259" y="1034"/>
                </a:lnTo>
                <a:lnTo>
                  <a:pt x="239" y="1009"/>
                </a:lnTo>
                <a:lnTo>
                  <a:pt x="228" y="997"/>
                </a:lnTo>
                <a:lnTo>
                  <a:pt x="212" y="989"/>
                </a:lnTo>
                <a:lnTo>
                  <a:pt x="213" y="973"/>
                </a:lnTo>
                <a:lnTo>
                  <a:pt x="228" y="962"/>
                </a:lnTo>
                <a:lnTo>
                  <a:pt x="240" y="968"/>
                </a:lnTo>
                <a:lnTo>
                  <a:pt x="254" y="976"/>
                </a:lnTo>
                <a:lnTo>
                  <a:pt x="279" y="971"/>
                </a:lnTo>
                <a:lnTo>
                  <a:pt x="297" y="970"/>
                </a:lnTo>
                <a:lnTo>
                  <a:pt x="312" y="965"/>
                </a:lnTo>
                <a:lnTo>
                  <a:pt x="324" y="954"/>
                </a:lnTo>
                <a:lnTo>
                  <a:pt x="331" y="940"/>
                </a:lnTo>
                <a:lnTo>
                  <a:pt x="318" y="934"/>
                </a:lnTo>
                <a:lnTo>
                  <a:pt x="297" y="922"/>
                </a:lnTo>
                <a:lnTo>
                  <a:pt x="283" y="908"/>
                </a:lnTo>
                <a:lnTo>
                  <a:pt x="276" y="895"/>
                </a:lnTo>
                <a:lnTo>
                  <a:pt x="264" y="896"/>
                </a:lnTo>
                <a:lnTo>
                  <a:pt x="248" y="887"/>
                </a:lnTo>
                <a:lnTo>
                  <a:pt x="237" y="868"/>
                </a:lnTo>
                <a:lnTo>
                  <a:pt x="226" y="852"/>
                </a:lnTo>
                <a:lnTo>
                  <a:pt x="207" y="852"/>
                </a:lnTo>
                <a:lnTo>
                  <a:pt x="193" y="849"/>
                </a:lnTo>
                <a:lnTo>
                  <a:pt x="179" y="848"/>
                </a:lnTo>
                <a:lnTo>
                  <a:pt x="166" y="839"/>
                </a:lnTo>
                <a:lnTo>
                  <a:pt x="157" y="825"/>
                </a:lnTo>
                <a:lnTo>
                  <a:pt x="152" y="809"/>
                </a:lnTo>
                <a:lnTo>
                  <a:pt x="158" y="793"/>
                </a:lnTo>
                <a:lnTo>
                  <a:pt x="160" y="774"/>
                </a:lnTo>
                <a:lnTo>
                  <a:pt x="152" y="756"/>
                </a:lnTo>
                <a:lnTo>
                  <a:pt x="163" y="744"/>
                </a:lnTo>
                <a:lnTo>
                  <a:pt x="168" y="725"/>
                </a:lnTo>
                <a:lnTo>
                  <a:pt x="185" y="689"/>
                </a:lnTo>
                <a:lnTo>
                  <a:pt x="188" y="675"/>
                </a:lnTo>
                <a:lnTo>
                  <a:pt x="198" y="661"/>
                </a:lnTo>
                <a:lnTo>
                  <a:pt x="203" y="647"/>
                </a:lnTo>
                <a:lnTo>
                  <a:pt x="208" y="594"/>
                </a:lnTo>
                <a:lnTo>
                  <a:pt x="208" y="580"/>
                </a:lnTo>
                <a:lnTo>
                  <a:pt x="195" y="576"/>
                </a:lnTo>
                <a:lnTo>
                  <a:pt x="183" y="573"/>
                </a:lnTo>
                <a:lnTo>
                  <a:pt x="166" y="573"/>
                </a:lnTo>
                <a:lnTo>
                  <a:pt x="155" y="577"/>
                </a:lnTo>
                <a:lnTo>
                  <a:pt x="120" y="594"/>
                </a:lnTo>
                <a:lnTo>
                  <a:pt x="109" y="598"/>
                </a:lnTo>
                <a:lnTo>
                  <a:pt x="91" y="590"/>
                </a:lnTo>
                <a:lnTo>
                  <a:pt x="98" y="576"/>
                </a:lnTo>
                <a:lnTo>
                  <a:pt x="113" y="583"/>
                </a:lnTo>
                <a:lnTo>
                  <a:pt x="123" y="568"/>
                </a:lnTo>
                <a:lnTo>
                  <a:pt x="129" y="554"/>
                </a:lnTo>
                <a:lnTo>
                  <a:pt x="116" y="552"/>
                </a:lnTo>
                <a:lnTo>
                  <a:pt x="116" y="536"/>
                </a:lnTo>
                <a:lnTo>
                  <a:pt x="112" y="515"/>
                </a:lnTo>
                <a:lnTo>
                  <a:pt x="108" y="501"/>
                </a:lnTo>
                <a:lnTo>
                  <a:pt x="96" y="487"/>
                </a:lnTo>
                <a:lnTo>
                  <a:pt x="116" y="478"/>
                </a:lnTo>
                <a:lnTo>
                  <a:pt x="119" y="461"/>
                </a:lnTo>
                <a:lnTo>
                  <a:pt x="133" y="462"/>
                </a:lnTo>
                <a:lnTo>
                  <a:pt x="149" y="466"/>
                </a:lnTo>
                <a:lnTo>
                  <a:pt x="162" y="463"/>
                </a:lnTo>
                <a:lnTo>
                  <a:pt x="173" y="461"/>
                </a:lnTo>
                <a:lnTo>
                  <a:pt x="200" y="456"/>
                </a:lnTo>
                <a:lnTo>
                  <a:pt x="203" y="441"/>
                </a:lnTo>
                <a:lnTo>
                  <a:pt x="187" y="423"/>
                </a:lnTo>
                <a:lnTo>
                  <a:pt x="123" y="414"/>
                </a:lnTo>
                <a:lnTo>
                  <a:pt x="112" y="410"/>
                </a:lnTo>
                <a:lnTo>
                  <a:pt x="101" y="398"/>
                </a:lnTo>
                <a:lnTo>
                  <a:pt x="83" y="389"/>
                </a:lnTo>
                <a:lnTo>
                  <a:pt x="70" y="385"/>
                </a:lnTo>
                <a:lnTo>
                  <a:pt x="61" y="374"/>
                </a:lnTo>
                <a:lnTo>
                  <a:pt x="76" y="364"/>
                </a:lnTo>
                <a:lnTo>
                  <a:pt x="66" y="346"/>
                </a:lnTo>
                <a:lnTo>
                  <a:pt x="66" y="328"/>
                </a:lnTo>
                <a:lnTo>
                  <a:pt x="87" y="328"/>
                </a:lnTo>
                <a:lnTo>
                  <a:pt x="91" y="312"/>
                </a:lnTo>
                <a:lnTo>
                  <a:pt x="77" y="308"/>
                </a:lnTo>
                <a:lnTo>
                  <a:pt x="65" y="297"/>
                </a:lnTo>
                <a:lnTo>
                  <a:pt x="53" y="308"/>
                </a:lnTo>
                <a:lnTo>
                  <a:pt x="40" y="310"/>
                </a:lnTo>
                <a:lnTo>
                  <a:pt x="31" y="295"/>
                </a:lnTo>
                <a:lnTo>
                  <a:pt x="30" y="279"/>
                </a:lnTo>
                <a:lnTo>
                  <a:pt x="43" y="259"/>
                </a:lnTo>
                <a:lnTo>
                  <a:pt x="38" y="246"/>
                </a:lnTo>
                <a:lnTo>
                  <a:pt x="24" y="235"/>
                </a:lnTo>
                <a:lnTo>
                  <a:pt x="21" y="223"/>
                </a:lnTo>
                <a:lnTo>
                  <a:pt x="9" y="206"/>
                </a:lnTo>
                <a:lnTo>
                  <a:pt x="0" y="194"/>
                </a:lnTo>
                <a:lnTo>
                  <a:pt x="1" y="177"/>
                </a:lnTo>
                <a:lnTo>
                  <a:pt x="14" y="174"/>
                </a:lnTo>
                <a:lnTo>
                  <a:pt x="4" y="160"/>
                </a:lnTo>
                <a:lnTo>
                  <a:pt x="11" y="144"/>
                </a:lnTo>
                <a:lnTo>
                  <a:pt x="30" y="142"/>
                </a:lnTo>
                <a:lnTo>
                  <a:pt x="54" y="124"/>
                </a:lnTo>
                <a:lnTo>
                  <a:pt x="110" y="111"/>
                </a:lnTo>
                <a:lnTo>
                  <a:pt x="121" y="103"/>
                </a:lnTo>
                <a:lnTo>
                  <a:pt x="130" y="87"/>
                </a:lnTo>
                <a:lnTo>
                  <a:pt x="146" y="83"/>
                </a:lnTo>
                <a:lnTo>
                  <a:pt x="157" y="68"/>
                </a:lnTo>
                <a:lnTo>
                  <a:pt x="171" y="59"/>
                </a:lnTo>
                <a:lnTo>
                  <a:pt x="183" y="44"/>
                </a:lnTo>
                <a:lnTo>
                  <a:pt x="182" y="28"/>
                </a:lnTo>
                <a:lnTo>
                  <a:pt x="195" y="18"/>
                </a:lnTo>
                <a:lnTo>
                  <a:pt x="208" y="15"/>
                </a:lnTo>
                <a:lnTo>
                  <a:pt x="225" y="10"/>
                </a:lnTo>
                <a:lnTo>
                  <a:pt x="237" y="1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52" name="Freeform 351">
            <a:extLst>
              <a:ext uri="{FF2B5EF4-FFF2-40B4-BE49-F238E27FC236}">
                <a16:creationId xmlns:a16="http://schemas.microsoft.com/office/drawing/2014/main" id="{0DEFDB6D-C7AD-0D4E-85DD-D30096B28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451" y="4094541"/>
            <a:ext cx="294972" cy="184722"/>
          </a:xfrm>
          <a:custGeom>
            <a:avLst/>
            <a:gdLst>
              <a:gd name="T0" fmla="*/ 848 w 1374"/>
              <a:gd name="T1" fmla="*/ 38 h 867"/>
              <a:gd name="T2" fmla="*/ 919 w 1374"/>
              <a:gd name="T3" fmla="*/ 66 h 867"/>
              <a:gd name="T4" fmla="*/ 1017 w 1374"/>
              <a:gd name="T5" fmla="*/ 69 h 867"/>
              <a:gd name="T6" fmla="*/ 1113 w 1374"/>
              <a:gd name="T7" fmla="*/ 196 h 867"/>
              <a:gd name="T8" fmla="*/ 1083 w 1374"/>
              <a:gd name="T9" fmla="*/ 290 h 867"/>
              <a:gd name="T10" fmla="*/ 1127 w 1374"/>
              <a:gd name="T11" fmla="*/ 329 h 867"/>
              <a:gd name="T12" fmla="*/ 1234 w 1374"/>
              <a:gd name="T13" fmla="*/ 403 h 867"/>
              <a:gd name="T14" fmla="*/ 1298 w 1374"/>
              <a:gd name="T15" fmla="*/ 396 h 867"/>
              <a:gd name="T16" fmla="*/ 1370 w 1374"/>
              <a:gd name="T17" fmla="*/ 381 h 867"/>
              <a:gd name="T18" fmla="*/ 1353 w 1374"/>
              <a:gd name="T19" fmla="*/ 470 h 867"/>
              <a:gd name="T20" fmla="*/ 1373 w 1374"/>
              <a:gd name="T21" fmla="*/ 527 h 867"/>
              <a:gd name="T22" fmla="*/ 1303 w 1374"/>
              <a:gd name="T23" fmla="*/ 526 h 867"/>
              <a:gd name="T24" fmla="*/ 1241 w 1374"/>
              <a:gd name="T25" fmla="*/ 572 h 867"/>
              <a:gd name="T26" fmla="*/ 1261 w 1374"/>
              <a:gd name="T27" fmla="*/ 638 h 867"/>
              <a:gd name="T28" fmla="*/ 1241 w 1374"/>
              <a:gd name="T29" fmla="*/ 679 h 867"/>
              <a:gd name="T30" fmla="*/ 1188 w 1374"/>
              <a:gd name="T31" fmla="*/ 632 h 867"/>
              <a:gd name="T32" fmla="*/ 1085 w 1374"/>
              <a:gd name="T33" fmla="*/ 657 h 867"/>
              <a:gd name="T34" fmla="*/ 1035 w 1374"/>
              <a:gd name="T35" fmla="*/ 579 h 867"/>
              <a:gd name="T36" fmla="*/ 1011 w 1374"/>
              <a:gd name="T37" fmla="*/ 640 h 867"/>
              <a:gd name="T38" fmla="*/ 977 w 1374"/>
              <a:gd name="T39" fmla="*/ 715 h 867"/>
              <a:gd name="T40" fmla="*/ 931 w 1374"/>
              <a:gd name="T41" fmla="*/ 793 h 867"/>
              <a:gd name="T42" fmla="*/ 936 w 1374"/>
              <a:gd name="T43" fmla="*/ 856 h 867"/>
              <a:gd name="T44" fmla="*/ 889 w 1374"/>
              <a:gd name="T45" fmla="*/ 820 h 867"/>
              <a:gd name="T46" fmla="*/ 849 w 1374"/>
              <a:gd name="T47" fmla="*/ 748 h 867"/>
              <a:gd name="T48" fmla="*/ 756 w 1374"/>
              <a:gd name="T49" fmla="*/ 684 h 867"/>
              <a:gd name="T50" fmla="*/ 755 w 1374"/>
              <a:gd name="T51" fmla="*/ 590 h 867"/>
              <a:gd name="T52" fmla="*/ 682 w 1374"/>
              <a:gd name="T53" fmla="*/ 650 h 867"/>
              <a:gd name="T54" fmla="*/ 662 w 1374"/>
              <a:gd name="T55" fmla="*/ 715 h 867"/>
              <a:gd name="T56" fmla="*/ 624 w 1374"/>
              <a:gd name="T57" fmla="*/ 771 h 867"/>
              <a:gd name="T58" fmla="*/ 537 w 1374"/>
              <a:gd name="T59" fmla="*/ 812 h 867"/>
              <a:gd name="T60" fmla="*/ 452 w 1374"/>
              <a:gd name="T61" fmla="*/ 802 h 867"/>
              <a:gd name="T62" fmla="*/ 349 w 1374"/>
              <a:gd name="T63" fmla="*/ 829 h 867"/>
              <a:gd name="T64" fmla="*/ 289 w 1374"/>
              <a:gd name="T65" fmla="*/ 751 h 867"/>
              <a:gd name="T66" fmla="*/ 249 w 1374"/>
              <a:gd name="T67" fmla="*/ 689 h 867"/>
              <a:gd name="T68" fmla="*/ 257 w 1374"/>
              <a:gd name="T69" fmla="*/ 598 h 867"/>
              <a:gd name="T70" fmla="*/ 139 w 1374"/>
              <a:gd name="T71" fmla="*/ 587 h 867"/>
              <a:gd name="T72" fmla="*/ 91 w 1374"/>
              <a:gd name="T73" fmla="*/ 650 h 867"/>
              <a:gd name="T74" fmla="*/ 21 w 1374"/>
              <a:gd name="T75" fmla="*/ 695 h 867"/>
              <a:gd name="T76" fmla="*/ 42 w 1374"/>
              <a:gd name="T77" fmla="*/ 653 h 867"/>
              <a:gd name="T78" fmla="*/ 39 w 1374"/>
              <a:gd name="T79" fmla="*/ 565 h 867"/>
              <a:gd name="T80" fmla="*/ 105 w 1374"/>
              <a:gd name="T81" fmla="*/ 466 h 867"/>
              <a:gd name="T82" fmla="*/ 158 w 1374"/>
              <a:gd name="T83" fmla="*/ 399 h 867"/>
              <a:gd name="T84" fmla="*/ 211 w 1374"/>
              <a:gd name="T85" fmla="*/ 337 h 867"/>
              <a:gd name="T86" fmla="*/ 287 w 1374"/>
              <a:gd name="T87" fmla="*/ 260 h 867"/>
              <a:gd name="T88" fmla="*/ 351 w 1374"/>
              <a:gd name="T89" fmla="*/ 188 h 867"/>
              <a:gd name="T90" fmla="*/ 330 w 1374"/>
              <a:gd name="T91" fmla="*/ 145 h 867"/>
              <a:gd name="T92" fmla="*/ 381 w 1374"/>
              <a:gd name="T93" fmla="*/ 124 h 867"/>
              <a:gd name="T94" fmla="*/ 452 w 1374"/>
              <a:gd name="T95" fmla="*/ 152 h 867"/>
              <a:gd name="T96" fmla="*/ 485 w 1374"/>
              <a:gd name="T97" fmla="*/ 105 h 867"/>
              <a:gd name="T98" fmla="*/ 543 w 1374"/>
              <a:gd name="T99" fmla="*/ 106 h 867"/>
              <a:gd name="T100" fmla="*/ 664 w 1374"/>
              <a:gd name="T101" fmla="*/ 99 h 867"/>
              <a:gd name="T102" fmla="*/ 743 w 1374"/>
              <a:gd name="T103" fmla="*/ 95 h 867"/>
              <a:gd name="T104" fmla="*/ 812 w 1374"/>
              <a:gd name="T105" fmla="*/ 78 h 867"/>
              <a:gd name="T106" fmla="*/ 769 w 1374"/>
              <a:gd name="T107" fmla="*/ 66 h 867"/>
              <a:gd name="T108" fmla="*/ 799 w 1374"/>
              <a:gd name="T109" fmla="*/ 11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74" h="867">
                <a:moveTo>
                  <a:pt x="819" y="12"/>
                </a:moveTo>
                <a:lnTo>
                  <a:pt x="831" y="5"/>
                </a:lnTo>
                <a:lnTo>
                  <a:pt x="842" y="19"/>
                </a:lnTo>
                <a:lnTo>
                  <a:pt x="853" y="24"/>
                </a:lnTo>
                <a:lnTo>
                  <a:pt x="848" y="38"/>
                </a:lnTo>
                <a:lnTo>
                  <a:pt x="868" y="47"/>
                </a:lnTo>
                <a:lnTo>
                  <a:pt x="886" y="42"/>
                </a:lnTo>
                <a:lnTo>
                  <a:pt x="892" y="58"/>
                </a:lnTo>
                <a:lnTo>
                  <a:pt x="908" y="67"/>
                </a:lnTo>
                <a:lnTo>
                  <a:pt x="919" y="66"/>
                </a:lnTo>
                <a:lnTo>
                  <a:pt x="930" y="63"/>
                </a:lnTo>
                <a:lnTo>
                  <a:pt x="973" y="60"/>
                </a:lnTo>
                <a:lnTo>
                  <a:pt x="989" y="60"/>
                </a:lnTo>
                <a:lnTo>
                  <a:pt x="1005" y="66"/>
                </a:lnTo>
                <a:lnTo>
                  <a:pt x="1017" y="69"/>
                </a:lnTo>
                <a:lnTo>
                  <a:pt x="1097" y="120"/>
                </a:lnTo>
                <a:lnTo>
                  <a:pt x="1108" y="144"/>
                </a:lnTo>
                <a:lnTo>
                  <a:pt x="1120" y="149"/>
                </a:lnTo>
                <a:lnTo>
                  <a:pt x="1127" y="175"/>
                </a:lnTo>
                <a:lnTo>
                  <a:pt x="1113" y="196"/>
                </a:lnTo>
                <a:lnTo>
                  <a:pt x="1109" y="211"/>
                </a:lnTo>
                <a:lnTo>
                  <a:pt x="1088" y="239"/>
                </a:lnTo>
                <a:lnTo>
                  <a:pt x="1078" y="262"/>
                </a:lnTo>
                <a:lnTo>
                  <a:pt x="1078" y="277"/>
                </a:lnTo>
                <a:lnTo>
                  <a:pt x="1083" y="290"/>
                </a:lnTo>
                <a:lnTo>
                  <a:pt x="1086" y="307"/>
                </a:lnTo>
                <a:lnTo>
                  <a:pt x="1074" y="322"/>
                </a:lnTo>
                <a:lnTo>
                  <a:pt x="1100" y="331"/>
                </a:lnTo>
                <a:lnTo>
                  <a:pt x="1112" y="331"/>
                </a:lnTo>
                <a:lnTo>
                  <a:pt x="1127" y="329"/>
                </a:lnTo>
                <a:lnTo>
                  <a:pt x="1189" y="348"/>
                </a:lnTo>
                <a:lnTo>
                  <a:pt x="1191" y="362"/>
                </a:lnTo>
                <a:lnTo>
                  <a:pt x="1190" y="377"/>
                </a:lnTo>
                <a:lnTo>
                  <a:pt x="1201" y="392"/>
                </a:lnTo>
                <a:lnTo>
                  <a:pt x="1234" y="403"/>
                </a:lnTo>
                <a:lnTo>
                  <a:pt x="1245" y="413"/>
                </a:lnTo>
                <a:lnTo>
                  <a:pt x="1265" y="421"/>
                </a:lnTo>
                <a:lnTo>
                  <a:pt x="1279" y="420"/>
                </a:lnTo>
                <a:lnTo>
                  <a:pt x="1293" y="413"/>
                </a:lnTo>
                <a:lnTo>
                  <a:pt x="1298" y="396"/>
                </a:lnTo>
                <a:lnTo>
                  <a:pt x="1313" y="389"/>
                </a:lnTo>
                <a:lnTo>
                  <a:pt x="1326" y="370"/>
                </a:lnTo>
                <a:lnTo>
                  <a:pt x="1343" y="357"/>
                </a:lnTo>
                <a:lnTo>
                  <a:pt x="1357" y="371"/>
                </a:lnTo>
                <a:lnTo>
                  <a:pt x="1370" y="381"/>
                </a:lnTo>
                <a:lnTo>
                  <a:pt x="1367" y="404"/>
                </a:lnTo>
                <a:lnTo>
                  <a:pt x="1367" y="427"/>
                </a:lnTo>
                <a:lnTo>
                  <a:pt x="1357" y="442"/>
                </a:lnTo>
                <a:lnTo>
                  <a:pt x="1360" y="455"/>
                </a:lnTo>
                <a:lnTo>
                  <a:pt x="1353" y="470"/>
                </a:lnTo>
                <a:lnTo>
                  <a:pt x="1351" y="485"/>
                </a:lnTo>
                <a:lnTo>
                  <a:pt x="1343" y="498"/>
                </a:lnTo>
                <a:lnTo>
                  <a:pt x="1351" y="512"/>
                </a:lnTo>
                <a:lnTo>
                  <a:pt x="1364" y="513"/>
                </a:lnTo>
                <a:lnTo>
                  <a:pt x="1373" y="527"/>
                </a:lnTo>
                <a:lnTo>
                  <a:pt x="1371" y="549"/>
                </a:lnTo>
                <a:lnTo>
                  <a:pt x="1339" y="552"/>
                </a:lnTo>
                <a:lnTo>
                  <a:pt x="1325" y="552"/>
                </a:lnTo>
                <a:lnTo>
                  <a:pt x="1303" y="541"/>
                </a:lnTo>
                <a:lnTo>
                  <a:pt x="1303" y="526"/>
                </a:lnTo>
                <a:lnTo>
                  <a:pt x="1290" y="518"/>
                </a:lnTo>
                <a:lnTo>
                  <a:pt x="1261" y="526"/>
                </a:lnTo>
                <a:lnTo>
                  <a:pt x="1254" y="545"/>
                </a:lnTo>
                <a:lnTo>
                  <a:pt x="1242" y="559"/>
                </a:lnTo>
                <a:lnTo>
                  <a:pt x="1241" y="572"/>
                </a:lnTo>
                <a:lnTo>
                  <a:pt x="1243" y="586"/>
                </a:lnTo>
                <a:lnTo>
                  <a:pt x="1244" y="603"/>
                </a:lnTo>
                <a:lnTo>
                  <a:pt x="1267" y="609"/>
                </a:lnTo>
                <a:lnTo>
                  <a:pt x="1272" y="625"/>
                </a:lnTo>
                <a:lnTo>
                  <a:pt x="1261" y="638"/>
                </a:lnTo>
                <a:lnTo>
                  <a:pt x="1261" y="652"/>
                </a:lnTo>
                <a:lnTo>
                  <a:pt x="1276" y="669"/>
                </a:lnTo>
                <a:lnTo>
                  <a:pt x="1276" y="686"/>
                </a:lnTo>
                <a:lnTo>
                  <a:pt x="1254" y="696"/>
                </a:lnTo>
                <a:lnTo>
                  <a:pt x="1241" y="679"/>
                </a:lnTo>
                <a:lnTo>
                  <a:pt x="1230" y="668"/>
                </a:lnTo>
                <a:lnTo>
                  <a:pt x="1223" y="652"/>
                </a:lnTo>
                <a:lnTo>
                  <a:pt x="1221" y="636"/>
                </a:lnTo>
                <a:lnTo>
                  <a:pt x="1207" y="629"/>
                </a:lnTo>
                <a:lnTo>
                  <a:pt x="1188" y="632"/>
                </a:lnTo>
                <a:lnTo>
                  <a:pt x="1168" y="642"/>
                </a:lnTo>
                <a:lnTo>
                  <a:pt x="1150" y="639"/>
                </a:lnTo>
                <a:lnTo>
                  <a:pt x="1143" y="652"/>
                </a:lnTo>
                <a:lnTo>
                  <a:pt x="1098" y="664"/>
                </a:lnTo>
                <a:lnTo>
                  <a:pt x="1085" y="657"/>
                </a:lnTo>
                <a:lnTo>
                  <a:pt x="1074" y="636"/>
                </a:lnTo>
                <a:lnTo>
                  <a:pt x="1063" y="627"/>
                </a:lnTo>
                <a:lnTo>
                  <a:pt x="1061" y="576"/>
                </a:lnTo>
                <a:lnTo>
                  <a:pt x="1050" y="583"/>
                </a:lnTo>
                <a:lnTo>
                  <a:pt x="1035" y="579"/>
                </a:lnTo>
                <a:lnTo>
                  <a:pt x="1014" y="573"/>
                </a:lnTo>
                <a:lnTo>
                  <a:pt x="1003" y="589"/>
                </a:lnTo>
                <a:lnTo>
                  <a:pt x="1003" y="606"/>
                </a:lnTo>
                <a:lnTo>
                  <a:pt x="1007" y="618"/>
                </a:lnTo>
                <a:lnTo>
                  <a:pt x="1011" y="640"/>
                </a:lnTo>
                <a:lnTo>
                  <a:pt x="1010" y="656"/>
                </a:lnTo>
                <a:lnTo>
                  <a:pt x="1000" y="674"/>
                </a:lnTo>
                <a:lnTo>
                  <a:pt x="996" y="689"/>
                </a:lnTo>
                <a:lnTo>
                  <a:pt x="982" y="701"/>
                </a:lnTo>
                <a:lnTo>
                  <a:pt x="977" y="715"/>
                </a:lnTo>
                <a:lnTo>
                  <a:pt x="954" y="730"/>
                </a:lnTo>
                <a:lnTo>
                  <a:pt x="947" y="744"/>
                </a:lnTo>
                <a:lnTo>
                  <a:pt x="947" y="759"/>
                </a:lnTo>
                <a:lnTo>
                  <a:pt x="935" y="767"/>
                </a:lnTo>
                <a:lnTo>
                  <a:pt x="931" y="793"/>
                </a:lnTo>
                <a:lnTo>
                  <a:pt x="919" y="804"/>
                </a:lnTo>
                <a:lnTo>
                  <a:pt x="926" y="818"/>
                </a:lnTo>
                <a:lnTo>
                  <a:pt x="939" y="825"/>
                </a:lnTo>
                <a:lnTo>
                  <a:pt x="943" y="842"/>
                </a:lnTo>
                <a:lnTo>
                  <a:pt x="936" y="856"/>
                </a:lnTo>
                <a:lnTo>
                  <a:pt x="916" y="866"/>
                </a:lnTo>
                <a:lnTo>
                  <a:pt x="894" y="866"/>
                </a:lnTo>
                <a:lnTo>
                  <a:pt x="899" y="848"/>
                </a:lnTo>
                <a:lnTo>
                  <a:pt x="897" y="835"/>
                </a:lnTo>
                <a:lnTo>
                  <a:pt x="889" y="820"/>
                </a:lnTo>
                <a:lnTo>
                  <a:pt x="865" y="799"/>
                </a:lnTo>
                <a:lnTo>
                  <a:pt x="862" y="781"/>
                </a:lnTo>
                <a:lnTo>
                  <a:pt x="876" y="760"/>
                </a:lnTo>
                <a:lnTo>
                  <a:pt x="864" y="748"/>
                </a:lnTo>
                <a:lnTo>
                  <a:pt x="849" y="748"/>
                </a:lnTo>
                <a:lnTo>
                  <a:pt x="836" y="746"/>
                </a:lnTo>
                <a:lnTo>
                  <a:pt x="814" y="738"/>
                </a:lnTo>
                <a:lnTo>
                  <a:pt x="787" y="706"/>
                </a:lnTo>
                <a:lnTo>
                  <a:pt x="770" y="693"/>
                </a:lnTo>
                <a:lnTo>
                  <a:pt x="756" y="684"/>
                </a:lnTo>
                <a:lnTo>
                  <a:pt x="752" y="666"/>
                </a:lnTo>
                <a:lnTo>
                  <a:pt x="759" y="633"/>
                </a:lnTo>
                <a:lnTo>
                  <a:pt x="760" y="620"/>
                </a:lnTo>
                <a:lnTo>
                  <a:pt x="760" y="607"/>
                </a:lnTo>
                <a:lnTo>
                  <a:pt x="755" y="590"/>
                </a:lnTo>
                <a:lnTo>
                  <a:pt x="729" y="592"/>
                </a:lnTo>
                <a:lnTo>
                  <a:pt x="714" y="603"/>
                </a:lnTo>
                <a:lnTo>
                  <a:pt x="715" y="617"/>
                </a:lnTo>
                <a:lnTo>
                  <a:pt x="698" y="631"/>
                </a:lnTo>
                <a:lnTo>
                  <a:pt x="682" y="650"/>
                </a:lnTo>
                <a:lnTo>
                  <a:pt x="663" y="657"/>
                </a:lnTo>
                <a:lnTo>
                  <a:pt x="650" y="666"/>
                </a:lnTo>
                <a:lnTo>
                  <a:pt x="653" y="682"/>
                </a:lnTo>
                <a:lnTo>
                  <a:pt x="662" y="699"/>
                </a:lnTo>
                <a:lnTo>
                  <a:pt x="662" y="715"/>
                </a:lnTo>
                <a:lnTo>
                  <a:pt x="655" y="729"/>
                </a:lnTo>
                <a:lnTo>
                  <a:pt x="642" y="740"/>
                </a:lnTo>
                <a:lnTo>
                  <a:pt x="629" y="744"/>
                </a:lnTo>
                <a:lnTo>
                  <a:pt x="625" y="759"/>
                </a:lnTo>
                <a:lnTo>
                  <a:pt x="624" y="771"/>
                </a:lnTo>
                <a:lnTo>
                  <a:pt x="616" y="784"/>
                </a:lnTo>
                <a:lnTo>
                  <a:pt x="589" y="791"/>
                </a:lnTo>
                <a:lnTo>
                  <a:pt x="573" y="809"/>
                </a:lnTo>
                <a:lnTo>
                  <a:pt x="561" y="818"/>
                </a:lnTo>
                <a:lnTo>
                  <a:pt x="537" y="812"/>
                </a:lnTo>
                <a:lnTo>
                  <a:pt x="526" y="813"/>
                </a:lnTo>
                <a:lnTo>
                  <a:pt x="515" y="799"/>
                </a:lnTo>
                <a:lnTo>
                  <a:pt x="480" y="787"/>
                </a:lnTo>
                <a:lnTo>
                  <a:pt x="468" y="798"/>
                </a:lnTo>
                <a:lnTo>
                  <a:pt x="452" y="802"/>
                </a:lnTo>
                <a:lnTo>
                  <a:pt x="434" y="815"/>
                </a:lnTo>
                <a:lnTo>
                  <a:pt x="401" y="815"/>
                </a:lnTo>
                <a:lnTo>
                  <a:pt x="388" y="821"/>
                </a:lnTo>
                <a:lnTo>
                  <a:pt x="369" y="828"/>
                </a:lnTo>
                <a:lnTo>
                  <a:pt x="349" y="829"/>
                </a:lnTo>
                <a:lnTo>
                  <a:pt x="333" y="823"/>
                </a:lnTo>
                <a:lnTo>
                  <a:pt x="320" y="806"/>
                </a:lnTo>
                <a:lnTo>
                  <a:pt x="315" y="790"/>
                </a:lnTo>
                <a:lnTo>
                  <a:pt x="310" y="777"/>
                </a:lnTo>
                <a:lnTo>
                  <a:pt x="289" y="751"/>
                </a:lnTo>
                <a:lnTo>
                  <a:pt x="278" y="751"/>
                </a:lnTo>
                <a:lnTo>
                  <a:pt x="271" y="734"/>
                </a:lnTo>
                <a:lnTo>
                  <a:pt x="272" y="718"/>
                </a:lnTo>
                <a:lnTo>
                  <a:pt x="248" y="712"/>
                </a:lnTo>
                <a:lnTo>
                  <a:pt x="249" y="689"/>
                </a:lnTo>
                <a:lnTo>
                  <a:pt x="255" y="674"/>
                </a:lnTo>
                <a:lnTo>
                  <a:pt x="267" y="654"/>
                </a:lnTo>
                <a:lnTo>
                  <a:pt x="250" y="629"/>
                </a:lnTo>
                <a:lnTo>
                  <a:pt x="246" y="615"/>
                </a:lnTo>
                <a:lnTo>
                  <a:pt x="257" y="598"/>
                </a:lnTo>
                <a:lnTo>
                  <a:pt x="254" y="585"/>
                </a:lnTo>
                <a:lnTo>
                  <a:pt x="205" y="569"/>
                </a:lnTo>
                <a:lnTo>
                  <a:pt x="185" y="568"/>
                </a:lnTo>
                <a:lnTo>
                  <a:pt x="165" y="571"/>
                </a:lnTo>
                <a:lnTo>
                  <a:pt x="139" y="587"/>
                </a:lnTo>
                <a:lnTo>
                  <a:pt x="119" y="589"/>
                </a:lnTo>
                <a:lnTo>
                  <a:pt x="99" y="600"/>
                </a:lnTo>
                <a:lnTo>
                  <a:pt x="83" y="619"/>
                </a:lnTo>
                <a:lnTo>
                  <a:pt x="84" y="636"/>
                </a:lnTo>
                <a:lnTo>
                  <a:pt x="91" y="650"/>
                </a:lnTo>
                <a:lnTo>
                  <a:pt x="91" y="667"/>
                </a:lnTo>
                <a:lnTo>
                  <a:pt x="72" y="679"/>
                </a:lnTo>
                <a:lnTo>
                  <a:pt x="55" y="696"/>
                </a:lnTo>
                <a:lnTo>
                  <a:pt x="35" y="695"/>
                </a:lnTo>
                <a:lnTo>
                  <a:pt x="21" y="695"/>
                </a:lnTo>
                <a:lnTo>
                  <a:pt x="7" y="697"/>
                </a:lnTo>
                <a:lnTo>
                  <a:pt x="8" y="684"/>
                </a:lnTo>
                <a:lnTo>
                  <a:pt x="0" y="671"/>
                </a:lnTo>
                <a:lnTo>
                  <a:pt x="27" y="654"/>
                </a:lnTo>
                <a:lnTo>
                  <a:pt x="42" y="653"/>
                </a:lnTo>
                <a:lnTo>
                  <a:pt x="46" y="629"/>
                </a:lnTo>
                <a:lnTo>
                  <a:pt x="59" y="604"/>
                </a:lnTo>
                <a:lnTo>
                  <a:pt x="51" y="587"/>
                </a:lnTo>
                <a:lnTo>
                  <a:pt x="35" y="577"/>
                </a:lnTo>
                <a:lnTo>
                  <a:pt x="39" y="565"/>
                </a:lnTo>
                <a:lnTo>
                  <a:pt x="43" y="551"/>
                </a:lnTo>
                <a:lnTo>
                  <a:pt x="54" y="534"/>
                </a:lnTo>
                <a:lnTo>
                  <a:pt x="66" y="520"/>
                </a:lnTo>
                <a:lnTo>
                  <a:pt x="58" y="506"/>
                </a:lnTo>
                <a:lnTo>
                  <a:pt x="105" y="466"/>
                </a:lnTo>
                <a:lnTo>
                  <a:pt x="127" y="456"/>
                </a:lnTo>
                <a:lnTo>
                  <a:pt x="138" y="445"/>
                </a:lnTo>
                <a:lnTo>
                  <a:pt x="152" y="438"/>
                </a:lnTo>
                <a:lnTo>
                  <a:pt x="157" y="422"/>
                </a:lnTo>
                <a:lnTo>
                  <a:pt x="158" y="399"/>
                </a:lnTo>
                <a:lnTo>
                  <a:pt x="164" y="385"/>
                </a:lnTo>
                <a:lnTo>
                  <a:pt x="159" y="372"/>
                </a:lnTo>
                <a:lnTo>
                  <a:pt x="163" y="353"/>
                </a:lnTo>
                <a:lnTo>
                  <a:pt x="178" y="346"/>
                </a:lnTo>
                <a:lnTo>
                  <a:pt x="211" y="337"/>
                </a:lnTo>
                <a:lnTo>
                  <a:pt x="232" y="323"/>
                </a:lnTo>
                <a:lnTo>
                  <a:pt x="236" y="305"/>
                </a:lnTo>
                <a:lnTo>
                  <a:pt x="250" y="293"/>
                </a:lnTo>
                <a:lnTo>
                  <a:pt x="257" y="280"/>
                </a:lnTo>
                <a:lnTo>
                  <a:pt x="287" y="260"/>
                </a:lnTo>
                <a:lnTo>
                  <a:pt x="302" y="243"/>
                </a:lnTo>
                <a:lnTo>
                  <a:pt x="323" y="229"/>
                </a:lnTo>
                <a:lnTo>
                  <a:pt x="324" y="208"/>
                </a:lnTo>
                <a:lnTo>
                  <a:pt x="339" y="197"/>
                </a:lnTo>
                <a:lnTo>
                  <a:pt x="351" y="188"/>
                </a:lnTo>
                <a:lnTo>
                  <a:pt x="339" y="176"/>
                </a:lnTo>
                <a:lnTo>
                  <a:pt x="298" y="180"/>
                </a:lnTo>
                <a:lnTo>
                  <a:pt x="303" y="168"/>
                </a:lnTo>
                <a:lnTo>
                  <a:pt x="316" y="158"/>
                </a:lnTo>
                <a:lnTo>
                  <a:pt x="330" y="145"/>
                </a:lnTo>
                <a:lnTo>
                  <a:pt x="335" y="133"/>
                </a:lnTo>
                <a:lnTo>
                  <a:pt x="338" y="120"/>
                </a:lnTo>
                <a:lnTo>
                  <a:pt x="349" y="121"/>
                </a:lnTo>
                <a:lnTo>
                  <a:pt x="371" y="120"/>
                </a:lnTo>
                <a:lnTo>
                  <a:pt x="381" y="124"/>
                </a:lnTo>
                <a:lnTo>
                  <a:pt x="394" y="125"/>
                </a:lnTo>
                <a:lnTo>
                  <a:pt x="388" y="137"/>
                </a:lnTo>
                <a:lnTo>
                  <a:pt x="404" y="152"/>
                </a:lnTo>
                <a:lnTo>
                  <a:pt x="423" y="152"/>
                </a:lnTo>
                <a:lnTo>
                  <a:pt x="452" y="152"/>
                </a:lnTo>
                <a:lnTo>
                  <a:pt x="466" y="141"/>
                </a:lnTo>
                <a:lnTo>
                  <a:pt x="463" y="129"/>
                </a:lnTo>
                <a:lnTo>
                  <a:pt x="475" y="130"/>
                </a:lnTo>
                <a:lnTo>
                  <a:pt x="482" y="118"/>
                </a:lnTo>
                <a:lnTo>
                  <a:pt x="485" y="105"/>
                </a:lnTo>
                <a:lnTo>
                  <a:pt x="498" y="95"/>
                </a:lnTo>
                <a:lnTo>
                  <a:pt x="515" y="88"/>
                </a:lnTo>
                <a:lnTo>
                  <a:pt x="531" y="83"/>
                </a:lnTo>
                <a:lnTo>
                  <a:pt x="530" y="96"/>
                </a:lnTo>
                <a:lnTo>
                  <a:pt x="543" y="106"/>
                </a:lnTo>
                <a:lnTo>
                  <a:pt x="568" y="101"/>
                </a:lnTo>
                <a:lnTo>
                  <a:pt x="585" y="84"/>
                </a:lnTo>
                <a:lnTo>
                  <a:pt x="608" y="88"/>
                </a:lnTo>
                <a:lnTo>
                  <a:pt x="650" y="102"/>
                </a:lnTo>
                <a:lnTo>
                  <a:pt x="664" y="99"/>
                </a:lnTo>
                <a:lnTo>
                  <a:pt x="681" y="85"/>
                </a:lnTo>
                <a:lnTo>
                  <a:pt x="708" y="76"/>
                </a:lnTo>
                <a:lnTo>
                  <a:pt x="720" y="79"/>
                </a:lnTo>
                <a:lnTo>
                  <a:pt x="732" y="92"/>
                </a:lnTo>
                <a:lnTo>
                  <a:pt x="743" y="95"/>
                </a:lnTo>
                <a:lnTo>
                  <a:pt x="763" y="95"/>
                </a:lnTo>
                <a:lnTo>
                  <a:pt x="775" y="84"/>
                </a:lnTo>
                <a:lnTo>
                  <a:pt x="794" y="78"/>
                </a:lnTo>
                <a:lnTo>
                  <a:pt x="805" y="92"/>
                </a:lnTo>
                <a:lnTo>
                  <a:pt x="812" y="78"/>
                </a:lnTo>
                <a:lnTo>
                  <a:pt x="819" y="63"/>
                </a:lnTo>
                <a:lnTo>
                  <a:pt x="808" y="60"/>
                </a:lnTo>
                <a:lnTo>
                  <a:pt x="793" y="63"/>
                </a:lnTo>
                <a:lnTo>
                  <a:pt x="780" y="70"/>
                </a:lnTo>
                <a:lnTo>
                  <a:pt x="769" y="66"/>
                </a:lnTo>
                <a:lnTo>
                  <a:pt x="755" y="58"/>
                </a:lnTo>
                <a:lnTo>
                  <a:pt x="756" y="43"/>
                </a:lnTo>
                <a:lnTo>
                  <a:pt x="770" y="33"/>
                </a:lnTo>
                <a:lnTo>
                  <a:pt x="777" y="15"/>
                </a:lnTo>
                <a:lnTo>
                  <a:pt x="799" y="11"/>
                </a:lnTo>
                <a:lnTo>
                  <a:pt x="813" y="0"/>
                </a:lnTo>
                <a:lnTo>
                  <a:pt x="819" y="12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53" name="Freeform 352">
            <a:extLst>
              <a:ext uri="{FF2B5EF4-FFF2-40B4-BE49-F238E27FC236}">
                <a16:creationId xmlns:a16="http://schemas.microsoft.com/office/drawing/2014/main" id="{5A6C45A3-CABC-0140-8124-0AA94F05F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624" y="5065035"/>
            <a:ext cx="226620" cy="201601"/>
          </a:xfrm>
          <a:custGeom>
            <a:avLst/>
            <a:gdLst>
              <a:gd name="T0" fmla="*/ 80 w 1071"/>
              <a:gd name="T1" fmla="*/ 912 h 946"/>
              <a:gd name="T2" fmla="*/ 43 w 1071"/>
              <a:gd name="T3" fmla="*/ 882 h 946"/>
              <a:gd name="T4" fmla="*/ 34 w 1071"/>
              <a:gd name="T5" fmla="*/ 833 h 946"/>
              <a:gd name="T6" fmla="*/ 52 w 1071"/>
              <a:gd name="T7" fmla="*/ 775 h 946"/>
              <a:gd name="T8" fmla="*/ 25 w 1071"/>
              <a:gd name="T9" fmla="*/ 682 h 946"/>
              <a:gd name="T10" fmla="*/ 23 w 1071"/>
              <a:gd name="T11" fmla="*/ 614 h 946"/>
              <a:gd name="T12" fmla="*/ 42 w 1071"/>
              <a:gd name="T13" fmla="*/ 526 h 946"/>
              <a:gd name="T14" fmla="*/ 47 w 1071"/>
              <a:gd name="T15" fmla="*/ 469 h 946"/>
              <a:gd name="T16" fmla="*/ 64 w 1071"/>
              <a:gd name="T17" fmla="*/ 381 h 946"/>
              <a:gd name="T18" fmla="*/ 0 w 1071"/>
              <a:gd name="T19" fmla="*/ 360 h 946"/>
              <a:gd name="T20" fmla="*/ 43 w 1071"/>
              <a:gd name="T21" fmla="*/ 321 h 946"/>
              <a:gd name="T22" fmla="*/ 106 w 1071"/>
              <a:gd name="T23" fmla="*/ 258 h 946"/>
              <a:gd name="T24" fmla="*/ 114 w 1071"/>
              <a:gd name="T25" fmla="*/ 229 h 946"/>
              <a:gd name="T26" fmla="*/ 159 w 1071"/>
              <a:gd name="T27" fmla="*/ 190 h 946"/>
              <a:gd name="T28" fmla="*/ 229 w 1071"/>
              <a:gd name="T29" fmla="*/ 156 h 946"/>
              <a:gd name="T30" fmla="*/ 284 w 1071"/>
              <a:gd name="T31" fmla="*/ 116 h 946"/>
              <a:gd name="T32" fmla="*/ 356 w 1071"/>
              <a:gd name="T33" fmla="*/ 63 h 946"/>
              <a:gd name="T34" fmla="*/ 435 w 1071"/>
              <a:gd name="T35" fmla="*/ 40 h 946"/>
              <a:gd name="T36" fmla="*/ 483 w 1071"/>
              <a:gd name="T37" fmla="*/ 23 h 946"/>
              <a:gd name="T38" fmla="*/ 535 w 1071"/>
              <a:gd name="T39" fmla="*/ 3 h 946"/>
              <a:gd name="T40" fmla="*/ 603 w 1071"/>
              <a:gd name="T41" fmla="*/ 5 h 946"/>
              <a:gd name="T42" fmla="*/ 580 w 1071"/>
              <a:gd name="T43" fmla="*/ 45 h 946"/>
              <a:gd name="T44" fmla="*/ 604 w 1071"/>
              <a:gd name="T45" fmla="*/ 84 h 946"/>
              <a:gd name="T46" fmla="*/ 604 w 1071"/>
              <a:gd name="T47" fmla="*/ 46 h 946"/>
              <a:gd name="T48" fmla="*/ 646 w 1071"/>
              <a:gd name="T49" fmla="*/ 41 h 946"/>
              <a:gd name="T50" fmla="*/ 743 w 1071"/>
              <a:gd name="T51" fmla="*/ 65 h 946"/>
              <a:gd name="T52" fmla="*/ 700 w 1071"/>
              <a:gd name="T53" fmla="*/ 86 h 946"/>
              <a:gd name="T54" fmla="*/ 714 w 1071"/>
              <a:gd name="T55" fmla="*/ 115 h 946"/>
              <a:gd name="T56" fmla="*/ 747 w 1071"/>
              <a:gd name="T57" fmla="*/ 174 h 946"/>
              <a:gd name="T58" fmla="*/ 766 w 1071"/>
              <a:gd name="T59" fmla="*/ 213 h 946"/>
              <a:gd name="T60" fmla="*/ 728 w 1071"/>
              <a:gd name="T61" fmla="*/ 221 h 946"/>
              <a:gd name="T62" fmla="*/ 750 w 1071"/>
              <a:gd name="T63" fmla="*/ 228 h 946"/>
              <a:gd name="T64" fmla="*/ 796 w 1071"/>
              <a:gd name="T65" fmla="*/ 266 h 946"/>
              <a:gd name="T66" fmla="*/ 844 w 1071"/>
              <a:gd name="T67" fmla="*/ 231 h 946"/>
              <a:gd name="T68" fmla="*/ 884 w 1071"/>
              <a:gd name="T69" fmla="*/ 201 h 946"/>
              <a:gd name="T70" fmla="*/ 947 w 1071"/>
              <a:gd name="T71" fmla="*/ 160 h 946"/>
              <a:gd name="T72" fmla="*/ 997 w 1071"/>
              <a:gd name="T73" fmla="*/ 119 h 946"/>
              <a:gd name="T74" fmla="*/ 1024 w 1071"/>
              <a:gd name="T75" fmla="*/ 127 h 946"/>
              <a:gd name="T76" fmla="*/ 1040 w 1071"/>
              <a:gd name="T77" fmla="*/ 176 h 946"/>
              <a:gd name="T78" fmla="*/ 1022 w 1071"/>
              <a:gd name="T79" fmla="*/ 225 h 946"/>
              <a:gd name="T80" fmla="*/ 961 w 1071"/>
              <a:gd name="T81" fmla="*/ 320 h 946"/>
              <a:gd name="T82" fmla="*/ 851 w 1071"/>
              <a:gd name="T83" fmla="*/ 412 h 946"/>
              <a:gd name="T84" fmla="*/ 821 w 1071"/>
              <a:gd name="T85" fmla="*/ 467 h 946"/>
              <a:gd name="T86" fmla="*/ 819 w 1071"/>
              <a:gd name="T87" fmla="*/ 544 h 946"/>
              <a:gd name="T88" fmla="*/ 839 w 1071"/>
              <a:gd name="T89" fmla="*/ 590 h 946"/>
              <a:gd name="T90" fmla="*/ 902 w 1071"/>
              <a:gd name="T91" fmla="*/ 672 h 946"/>
              <a:gd name="T92" fmla="*/ 947 w 1071"/>
              <a:gd name="T93" fmla="*/ 693 h 946"/>
              <a:gd name="T94" fmla="*/ 1003 w 1071"/>
              <a:gd name="T95" fmla="*/ 721 h 946"/>
              <a:gd name="T96" fmla="*/ 1018 w 1071"/>
              <a:gd name="T97" fmla="*/ 761 h 946"/>
              <a:gd name="T98" fmla="*/ 1027 w 1071"/>
              <a:gd name="T99" fmla="*/ 812 h 946"/>
              <a:gd name="T100" fmla="*/ 1025 w 1071"/>
              <a:gd name="T101" fmla="*/ 865 h 946"/>
              <a:gd name="T102" fmla="*/ 1070 w 1071"/>
              <a:gd name="T103" fmla="*/ 904 h 946"/>
              <a:gd name="T104" fmla="*/ 1032 w 1071"/>
              <a:gd name="T105" fmla="*/ 942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71" h="946">
                <a:moveTo>
                  <a:pt x="57" y="945"/>
                </a:moveTo>
                <a:lnTo>
                  <a:pt x="57" y="944"/>
                </a:lnTo>
                <a:lnTo>
                  <a:pt x="80" y="912"/>
                </a:lnTo>
                <a:lnTo>
                  <a:pt x="71" y="894"/>
                </a:lnTo>
                <a:lnTo>
                  <a:pt x="56" y="889"/>
                </a:lnTo>
                <a:lnTo>
                  <a:pt x="43" y="882"/>
                </a:lnTo>
                <a:lnTo>
                  <a:pt x="35" y="866"/>
                </a:lnTo>
                <a:lnTo>
                  <a:pt x="33" y="849"/>
                </a:lnTo>
                <a:lnTo>
                  <a:pt x="34" y="833"/>
                </a:lnTo>
                <a:lnTo>
                  <a:pt x="39" y="818"/>
                </a:lnTo>
                <a:lnTo>
                  <a:pt x="52" y="788"/>
                </a:lnTo>
                <a:lnTo>
                  <a:pt x="52" y="775"/>
                </a:lnTo>
                <a:lnTo>
                  <a:pt x="48" y="725"/>
                </a:lnTo>
                <a:lnTo>
                  <a:pt x="42" y="711"/>
                </a:lnTo>
                <a:lnTo>
                  <a:pt x="25" y="682"/>
                </a:lnTo>
                <a:lnTo>
                  <a:pt x="21" y="667"/>
                </a:lnTo>
                <a:lnTo>
                  <a:pt x="20" y="649"/>
                </a:lnTo>
                <a:lnTo>
                  <a:pt x="23" y="614"/>
                </a:lnTo>
                <a:lnTo>
                  <a:pt x="32" y="583"/>
                </a:lnTo>
                <a:lnTo>
                  <a:pt x="34" y="558"/>
                </a:lnTo>
                <a:lnTo>
                  <a:pt x="42" y="526"/>
                </a:lnTo>
                <a:lnTo>
                  <a:pt x="50" y="512"/>
                </a:lnTo>
                <a:lnTo>
                  <a:pt x="46" y="495"/>
                </a:lnTo>
                <a:lnTo>
                  <a:pt x="47" y="469"/>
                </a:lnTo>
                <a:lnTo>
                  <a:pt x="65" y="423"/>
                </a:lnTo>
                <a:lnTo>
                  <a:pt x="67" y="397"/>
                </a:lnTo>
                <a:lnTo>
                  <a:pt x="64" y="381"/>
                </a:lnTo>
                <a:lnTo>
                  <a:pt x="45" y="371"/>
                </a:lnTo>
                <a:lnTo>
                  <a:pt x="14" y="367"/>
                </a:lnTo>
                <a:lnTo>
                  <a:pt x="0" y="360"/>
                </a:lnTo>
                <a:lnTo>
                  <a:pt x="1" y="346"/>
                </a:lnTo>
                <a:lnTo>
                  <a:pt x="20" y="330"/>
                </a:lnTo>
                <a:lnTo>
                  <a:pt x="43" y="321"/>
                </a:lnTo>
                <a:lnTo>
                  <a:pt x="86" y="297"/>
                </a:lnTo>
                <a:lnTo>
                  <a:pt x="103" y="273"/>
                </a:lnTo>
                <a:lnTo>
                  <a:pt x="106" y="258"/>
                </a:lnTo>
                <a:lnTo>
                  <a:pt x="87" y="243"/>
                </a:lnTo>
                <a:lnTo>
                  <a:pt x="100" y="231"/>
                </a:lnTo>
                <a:lnTo>
                  <a:pt x="114" y="229"/>
                </a:lnTo>
                <a:lnTo>
                  <a:pt x="127" y="230"/>
                </a:lnTo>
                <a:lnTo>
                  <a:pt x="165" y="219"/>
                </a:lnTo>
                <a:lnTo>
                  <a:pt x="159" y="190"/>
                </a:lnTo>
                <a:lnTo>
                  <a:pt x="158" y="169"/>
                </a:lnTo>
                <a:lnTo>
                  <a:pt x="190" y="157"/>
                </a:lnTo>
                <a:lnTo>
                  <a:pt x="229" y="156"/>
                </a:lnTo>
                <a:lnTo>
                  <a:pt x="251" y="141"/>
                </a:lnTo>
                <a:lnTo>
                  <a:pt x="265" y="136"/>
                </a:lnTo>
                <a:lnTo>
                  <a:pt x="284" y="116"/>
                </a:lnTo>
                <a:lnTo>
                  <a:pt x="295" y="95"/>
                </a:lnTo>
                <a:lnTo>
                  <a:pt x="314" y="80"/>
                </a:lnTo>
                <a:lnTo>
                  <a:pt x="356" y="63"/>
                </a:lnTo>
                <a:lnTo>
                  <a:pt x="368" y="49"/>
                </a:lnTo>
                <a:lnTo>
                  <a:pt x="421" y="45"/>
                </a:lnTo>
                <a:lnTo>
                  <a:pt x="435" y="40"/>
                </a:lnTo>
                <a:lnTo>
                  <a:pt x="448" y="27"/>
                </a:lnTo>
                <a:lnTo>
                  <a:pt x="464" y="29"/>
                </a:lnTo>
                <a:lnTo>
                  <a:pt x="483" y="23"/>
                </a:lnTo>
                <a:lnTo>
                  <a:pt x="502" y="17"/>
                </a:lnTo>
                <a:lnTo>
                  <a:pt x="522" y="7"/>
                </a:lnTo>
                <a:lnTo>
                  <a:pt x="535" y="3"/>
                </a:lnTo>
                <a:lnTo>
                  <a:pt x="551" y="2"/>
                </a:lnTo>
                <a:lnTo>
                  <a:pt x="566" y="0"/>
                </a:lnTo>
                <a:lnTo>
                  <a:pt x="603" y="5"/>
                </a:lnTo>
                <a:lnTo>
                  <a:pt x="604" y="10"/>
                </a:lnTo>
                <a:lnTo>
                  <a:pt x="605" y="31"/>
                </a:lnTo>
                <a:lnTo>
                  <a:pt x="580" y="45"/>
                </a:lnTo>
                <a:lnTo>
                  <a:pt x="573" y="59"/>
                </a:lnTo>
                <a:lnTo>
                  <a:pt x="581" y="73"/>
                </a:lnTo>
                <a:lnTo>
                  <a:pt x="604" y="84"/>
                </a:lnTo>
                <a:lnTo>
                  <a:pt x="619" y="77"/>
                </a:lnTo>
                <a:lnTo>
                  <a:pt x="626" y="63"/>
                </a:lnTo>
                <a:lnTo>
                  <a:pt x="604" y="46"/>
                </a:lnTo>
                <a:lnTo>
                  <a:pt x="589" y="49"/>
                </a:lnTo>
                <a:lnTo>
                  <a:pt x="604" y="38"/>
                </a:lnTo>
                <a:lnTo>
                  <a:pt x="646" y="41"/>
                </a:lnTo>
                <a:lnTo>
                  <a:pt x="671" y="32"/>
                </a:lnTo>
                <a:lnTo>
                  <a:pt x="704" y="45"/>
                </a:lnTo>
                <a:lnTo>
                  <a:pt x="743" y="65"/>
                </a:lnTo>
                <a:lnTo>
                  <a:pt x="728" y="79"/>
                </a:lnTo>
                <a:lnTo>
                  <a:pt x="704" y="73"/>
                </a:lnTo>
                <a:lnTo>
                  <a:pt x="700" y="86"/>
                </a:lnTo>
                <a:lnTo>
                  <a:pt x="721" y="90"/>
                </a:lnTo>
                <a:lnTo>
                  <a:pt x="735" y="101"/>
                </a:lnTo>
                <a:lnTo>
                  <a:pt x="714" y="115"/>
                </a:lnTo>
                <a:lnTo>
                  <a:pt x="718" y="136"/>
                </a:lnTo>
                <a:lnTo>
                  <a:pt x="731" y="158"/>
                </a:lnTo>
                <a:lnTo>
                  <a:pt x="747" y="174"/>
                </a:lnTo>
                <a:lnTo>
                  <a:pt x="760" y="180"/>
                </a:lnTo>
                <a:lnTo>
                  <a:pt x="776" y="200"/>
                </a:lnTo>
                <a:lnTo>
                  <a:pt x="766" y="213"/>
                </a:lnTo>
                <a:lnTo>
                  <a:pt x="759" y="225"/>
                </a:lnTo>
                <a:lnTo>
                  <a:pt x="743" y="215"/>
                </a:lnTo>
                <a:lnTo>
                  <a:pt x="728" y="221"/>
                </a:lnTo>
                <a:lnTo>
                  <a:pt x="720" y="236"/>
                </a:lnTo>
                <a:lnTo>
                  <a:pt x="736" y="238"/>
                </a:lnTo>
                <a:lnTo>
                  <a:pt x="750" y="228"/>
                </a:lnTo>
                <a:lnTo>
                  <a:pt x="757" y="244"/>
                </a:lnTo>
                <a:lnTo>
                  <a:pt x="767" y="257"/>
                </a:lnTo>
                <a:lnTo>
                  <a:pt x="796" y="266"/>
                </a:lnTo>
                <a:lnTo>
                  <a:pt x="824" y="256"/>
                </a:lnTo>
                <a:lnTo>
                  <a:pt x="836" y="247"/>
                </a:lnTo>
                <a:lnTo>
                  <a:pt x="844" y="231"/>
                </a:lnTo>
                <a:lnTo>
                  <a:pt x="854" y="207"/>
                </a:lnTo>
                <a:lnTo>
                  <a:pt x="868" y="199"/>
                </a:lnTo>
                <a:lnTo>
                  <a:pt x="884" y="201"/>
                </a:lnTo>
                <a:lnTo>
                  <a:pt x="899" y="197"/>
                </a:lnTo>
                <a:lnTo>
                  <a:pt x="933" y="170"/>
                </a:lnTo>
                <a:lnTo>
                  <a:pt x="947" y="160"/>
                </a:lnTo>
                <a:lnTo>
                  <a:pt x="967" y="144"/>
                </a:lnTo>
                <a:lnTo>
                  <a:pt x="969" y="130"/>
                </a:lnTo>
                <a:lnTo>
                  <a:pt x="997" y="119"/>
                </a:lnTo>
                <a:lnTo>
                  <a:pt x="1011" y="109"/>
                </a:lnTo>
                <a:lnTo>
                  <a:pt x="1025" y="111"/>
                </a:lnTo>
                <a:lnTo>
                  <a:pt x="1024" y="127"/>
                </a:lnTo>
                <a:lnTo>
                  <a:pt x="1027" y="143"/>
                </a:lnTo>
                <a:lnTo>
                  <a:pt x="1036" y="158"/>
                </a:lnTo>
                <a:lnTo>
                  <a:pt x="1040" y="176"/>
                </a:lnTo>
                <a:lnTo>
                  <a:pt x="1047" y="191"/>
                </a:lnTo>
                <a:lnTo>
                  <a:pt x="1047" y="204"/>
                </a:lnTo>
                <a:lnTo>
                  <a:pt x="1022" y="225"/>
                </a:lnTo>
                <a:lnTo>
                  <a:pt x="1001" y="248"/>
                </a:lnTo>
                <a:lnTo>
                  <a:pt x="988" y="276"/>
                </a:lnTo>
                <a:lnTo>
                  <a:pt x="961" y="320"/>
                </a:lnTo>
                <a:lnTo>
                  <a:pt x="944" y="367"/>
                </a:lnTo>
                <a:lnTo>
                  <a:pt x="904" y="385"/>
                </a:lnTo>
                <a:lnTo>
                  <a:pt x="851" y="412"/>
                </a:lnTo>
                <a:lnTo>
                  <a:pt x="833" y="434"/>
                </a:lnTo>
                <a:lnTo>
                  <a:pt x="826" y="450"/>
                </a:lnTo>
                <a:lnTo>
                  <a:pt x="821" y="467"/>
                </a:lnTo>
                <a:lnTo>
                  <a:pt x="818" y="485"/>
                </a:lnTo>
                <a:lnTo>
                  <a:pt x="817" y="505"/>
                </a:lnTo>
                <a:lnTo>
                  <a:pt x="819" y="544"/>
                </a:lnTo>
                <a:lnTo>
                  <a:pt x="825" y="561"/>
                </a:lnTo>
                <a:lnTo>
                  <a:pt x="836" y="575"/>
                </a:lnTo>
                <a:lnTo>
                  <a:pt x="839" y="590"/>
                </a:lnTo>
                <a:lnTo>
                  <a:pt x="853" y="607"/>
                </a:lnTo>
                <a:lnTo>
                  <a:pt x="872" y="643"/>
                </a:lnTo>
                <a:lnTo>
                  <a:pt x="902" y="672"/>
                </a:lnTo>
                <a:lnTo>
                  <a:pt x="917" y="676"/>
                </a:lnTo>
                <a:lnTo>
                  <a:pt x="942" y="672"/>
                </a:lnTo>
                <a:lnTo>
                  <a:pt x="947" y="693"/>
                </a:lnTo>
                <a:lnTo>
                  <a:pt x="956" y="710"/>
                </a:lnTo>
                <a:lnTo>
                  <a:pt x="971" y="717"/>
                </a:lnTo>
                <a:lnTo>
                  <a:pt x="1003" y="721"/>
                </a:lnTo>
                <a:lnTo>
                  <a:pt x="1018" y="727"/>
                </a:lnTo>
                <a:lnTo>
                  <a:pt x="1023" y="742"/>
                </a:lnTo>
                <a:lnTo>
                  <a:pt x="1018" y="761"/>
                </a:lnTo>
                <a:lnTo>
                  <a:pt x="1023" y="781"/>
                </a:lnTo>
                <a:lnTo>
                  <a:pt x="1036" y="789"/>
                </a:lnTo>
                <a:lnTo>
                  <a:pt x="1027" y="812"/>
                </a:lnTo>
                <a:lnTo>
                  <a:pt x="1025" y="827"/>
                </a:lnTo>
                <a:lnTo>
                  <a:pt x="1022" y="841"/>
                </a:lnTo>
                <a:lnTo>
                  <a:pt x="1025" y="865"/>
                </a:lnTo>
                <a:lnTo>
                  <a:pt x="1033" y="877"/>
                </a:lnTo>
                <a:lnTo>
                  <a:pt x="1052" y="896"/>
                </a:lnTo>
                <a:lnTo>
                  <a:pt x="1070" y="904"/>
                </a:lnTo>
                <a:lnTo>
                  <a:pt x="1055" y="915"/>
                </a:lnTo>
                <a:lnTo>
                  <a:pt x="1047" y="930"/>
                </a:lnTo>
                <a:lnTo>
                  <a:pt x="1032" y="942"/>
                </a:lnTo>
                <a:lnTo>
                  <a:pt x="1030" y="945"/>
                </a:lnTo>
                <a:lnTo>
                  <a:pt x="57" y="945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54" name="Freeform 353">
            <a:extLst>
              <a:ext uri="{FF2B5EF4-FFF2-40B4-BE49-F238E27FC236}">
                <a16:creationId xmlns:a16="http://schemas.microsoft.com/office/drawing/2014/main" id="{07CF1F94-2508-5445-BAC6-1639CED70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375" y="4177994"/>
            <a:ext cx="1402780" cy="808276"/>
          </a:xfrm>
          <a:custGeom>
            <a:avLst/>
            <a:gdLst>
              <a:gd name="T0" fmla="*/ 96 w 6558"/>
              <a:gd name="T1" fmla="*/ 2382 h 3802"/>
              <a:gd name="T2" fmla="*/ 449 w 6558"/>
              <a:gd name="T3" fmla="*/ 1517 h 3802"/>
              <a:gd name="T4" fmla="*/ 656 w 6558"/>
              <a:gd name="T5" fmla="*/ 1594 h 3802"/>
              <a:gd name="T6" fmla="*/ 941 w 6558"/>
              <a:gd name="T7" fmla="*/ 1821 h 3802"/>
              <a:gd name="T8" fmla="*/ 599 w 6558"/>
              <a:gd name="T9" fmla="*/ 1884 h 3802"/>
              <a:gd name="T10" fmla="*/ 265 w 6558"/>
              <a:gd name="T11" fmla="*/ 2282 h 3802"/>
              <a:gd name="T12" fmla="*/ 256 w 6558"/>
              <a:gd name="T13" fmla="*/ 2199 h 3802"/>
              <a:gd name="T14" fmla="*/ 102 w 6558"/>
              <a:gd name="T15" fmla="*/ 2096 h 3802"/>
              <a:gd name="T16" fmla="*/ 209 w 6558"/>
              <a:gd name="T17" fmla="*/ 1801 h 3802"/>
              <a:gd name="T18" fmla="*/ 199 w 6558"/>
              <a:gd name="T19" fmla="*/ 1542 h 3802"/>
              <a:gd name="T20" fmla="*/ 2813 w 6558"/>
              <a:gd name="T21" fmla="*/ 778 h 3802"/>
              <a:gd name="T22" fmla="*/ 3105 w 6558"/>
              <a:gd name="T23" fmla="*/ 820 h 3802"/>
              <a:gd name="T24" fmla="*/ 3360 w 6558"/>
              <a:gd name="T25" fmla="*/ 880 h 3802"/>
              <a:gd name="T26" fmla="*/ 3756 w 6558"/>
              <a:gd name="T27" fmla="*/ 842 h 3802"/>
              <a:gd name="T28" fmla="*/ 4118 w 6558"/>
              <a:gd name="T29" fmla="*/ 735 h 3802"/>
              <a:gd name="T30" fmla="*/ 4515 w 6558"/>
              <a:gd name="T31" fmla="*/ 621 h 3802"/>
              <a:gd name="T32" fmla="*/ 4824 w 6558"/>
              <a:gd name="T33" fmla="*/ 212 h 3802"/>
              <a:gd name="T34" fmla="*/ 5151 w 6558"/>
              <a:gd name="T35" fmla="*/ 16 h 3802"/>
              <a:gd name="T36" fmla="*/ 5475 w 6558"/>
              <a:gd name="T37" fmla="*/ 122 h 3802"/>
              <a:gd name="T38" fmla="*/ 5708 w 6558"/>
              <a:gd name="T39" fmla="*/ 435 h 3802"/>
              <a:gd name="T40" fmla="*/ 6125 w 6558"/>
              <a:gd name="T41" fmla="*/ 487 h 3802"/>
              <a:gd name="T42" fmla="*/ 5964 w 6558"/>
              <a:gd name="T43" fmla="*/ 738 h 3802"/>
              <a:gd name="T44" fmla="*/ 6196 w 6558"/>
              <a:gd name="T45" fmla="*/ 1076 h 3802"/>
              <a:gd name="T46" fmla="*/ 6347 w 6558"/>
              <a:gd name="T47" fmla="*/ 1302 h 3802"/>
              <a:gd name="T48" fmla="*/ 6508 w 6558"/>
              <a:gd name="T49" fmla="*/ 1510 h 3802"/>
              <a:gd name="T50" fmla="*/ 6255 w 6558"/>
              <a:gd name="T51" fmla="*/ 1616 h 3802"/>
              <a:gd name="T52" fmla="*/ 5863 w 6558"/>
              <a:gd name="T53" fmla="*/ 1837 h 3802"/>
              <a:gd name="T54" fmla="*/ 5217 w 6558"/>
              <a:gd name="T55" fmla="*/ 2189 h 3802"/>
              <a:gd name="T56" fmla="*/ 4388 w 6558"/>
              <a:gd name="T57" fmla="*/ 2646 h 3802"/>
              <a:gd name="T58" fmla="*/ 4000 w 6558"/>
              <a:gd name="T59" fmla="*/ 2878 h 3802"/>
              <a:gd name="T60" fmla="*/ 3966 w 6558"/>
              <a:gd name="T61" fmla="*/ 3175 h 3802"/>
              <a:gd name="T62" fmla="*/ 3862 w 6558"/>
              <a:gd name="T63" fmla="*/ 2920 h 3802"/>
              <a:gd name="T64" fmla="*/ 3671 w 6558"/>
              <a:gd name="T65" fmla="*/ 2948 h 3802"/>
              <a:gd name="T66" fmla="*/ 3325 w 6558"/>
              <a:gd name="T67" fmla="*/ 3017 h 3802"/>
              <a:gd name="T68" fmla="*/ 3095 w 6558"/>
              <a:gd name="T69" fmla="*/ 3359 h 3802"/>
              <a:gd name="T70" fmla="*/ 2784 w 6558"/>
              <a:gd name="T71" fmla="*/ 3539 h 3802"/>
              <a:gd name="T72" fmla="*/ 2367 w 6558"/>
              <a:gd name="T73" fmla="*/ 3385 h 3802"/>
              <a:gd name="T74" fmla="*/ 1974 w 6558"/>
              <a:gd name="T75" fmla="*/ 3630 h 3802"/>
              <a:gd name="T76" fmla="*/ 1698 w 6558"/>
              <a:gd name="T77" fmla="*/ 3791 h 3802"/>
              <a:gd name="T78" fmla="*/ 1473 w 6558"/>
              <a:gd name="T79" fmla="*/ 3635 h 3802"/>
              <a:gd name="T80" fmla="*/ 1242 w 6558"/>
              <a:gd name="T81" fmla="*/ 3617 h 3802"/>
              <a:gd name="T82" fmla="*/ 1084 w 6558"/>
              <a:gd name="T83" fmla="*/ 3751 h 3802"/>
              <a:gd name="T84" fmla="*/ 992 w 6558"/>
              <a:gd name="T85" fmla="*/ 3697 h 3802"/>
              <a:gd name="T86" fmla="*/ 1086 w 6558"/>
              <a:gd name="T87" fmla="*/ 3660 h 3802"/>
              <a:gd name="T88" fmla="*/ 938 w 6558"/>
              <a:gd name="T89" fmla="*/ 3603 h 3802"/>
              <a:gd name="T90" fmla="*/ 863 w 6558"/>
              <a:gd name="T91" fmla="*/ 3580 h 3802"/>
              <a:gd name="T92" fmla="*/ 762 w 6558"/>
              <a:gd name="T93" fmla="*/ 3488 h 3802"/>
              <a:gd name="T94" fmla="*/ 709 w 6558"/>
              <a:gd name="T95" fmla="*/ 3214 h 3802"/>
              <a:gd name="T96" fmla="*/ 410 w 6558"/>
              <a:gd name="T97" fmla="*/ 3177 h 3802"/>
              <a:gd name="T98" fmla="*/ 362 w 6558"/>
              <a:gd name="T99" fmla="*/ 3032 h 3802"/>
              <a:gd name="T100" fmla="*/ 506 w 6558"/>
              <a:gd name="T101" fmla="*/ 3074 h 3802"/>
              <a:gd name="T102" fmla="*/ 490 w 6558"/>
              <a:gd name="T103" fmla="*/ 2982 h 3802"/>
              <a:gd name="T104" fmla="*/ 478 w 6558"/>
              <a:gd name="T105" fmla="*/ 2793 h 3802"/>
              <a:gd name="T106" fmla="*/ 426 w 6558"/>
              <a:gd name="T107" fmla="*/ 2571 h 3802"/>
              <a:gd name="T108" fmla="*/ 220 w 6558"/>
              <a:gd name="T109" fmla="*/ 2419 h 3802"/>
              <a:gd name="T110" fmla="*/ 522 w 6558"/>
              <a:gd name="T111" fmla="*/ 2171 h 3802"/>
              <a:gd name="T112" fmla="*/ 743 w 6558"/>
              <a:gd name="T113" fmla="*/ 2102 h 3802"/>
              <a:gd name="T114" fmla="*/ 1108 w 6558"/>
              <a:gd name="T115" fmla="*/ 2020 h 3802"/>
              <a:gd name="T116" fmla="*/ 1326 w 6558"/>
              <a:gd name="T117" fmla="*/ 1831 h 3802"/>
              <a:gd name="T118" fmla="*/ 1014 w 6558"/>
              <a:gd name="T119" fmla="*/ 1717 h 3802"/>
              <a:gd name="T120" fmla="*/ 1751 w 6558"/>
              <a:gd name="T121" fmla="*/ 1484 h 3802"/>
              <a:gd name="T122" fmla="*/ 2097 w 6558"/>
              <a:gd name="T123" fmla="*/ 1088 h 3802"/>
              <a:gd name="T124" fmla="*/ 2734 w 6558"/>
              <a:gd name="T125" fmla="*/ 813 h 3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58" h="3802">
                <a:moveTo>
                  <a:pt x="148" y="2510"/>
                </a:moveTo>
                <a:lnTo>
                  <a:pt x="160" y="2507"/>
                </a:lnTo>
                <a:lnTo>
                  <a:pt x="166" y="2526"/>
                </a:lnTo>
                <a:lnTo>
                  <a:pt x="147" y="2528"/>
                </a:lnTo>
                <a:lnTo>
                  <a:pt x="131" y="2524"/>
                </a:lnTo>
                <a:lnTo>
                  <a:pt x="148" y="2510"/>
                </a:lnTo>
                <a:close/>
                <a:moveTo>
                  <a:pt x="96" y="2382"/>
                </a:moveTo>
                <a:lnTo>
                  <a:pt x="110" y="2374"/>
                </a:lnTo>
                <a:lnTo>
                  <a:pt x="107" y="2388"/>
                </a:lnTo>
                <a:lnTo>
                  <a:pt x="79" y="2401"/>
                </a:lnTo>
                <a:lnTo>
                  <a:pt x="65" y="2410"/>
                </a:lnTo>
                <a:lnTo>
                  <a:pt x="36" y="2421"/>
                </a:lnTo>
                <a:lnTo>
                  <a:pt x="21" y="2421"/>
                </a:lnTo>
                <a:lnTo>
                  <a:pt x="0" y="2415"/>
                </a:lnTo>
                <a:lnTo>
                  <a:pt x="5" y="2399"/>
                </a:lnTo>
                <a:lnTo>
                  <a:pt x="25" y="2375"/>
                </a:lnTo>
                <a:lnTo>
                  <a:pt x="47" y="2365"/>
                </a:lnTo>
                <a:lnTo>
                  <a:pt x="73" y="2349"/>
                </a:lnTo>
                <a:lnTo>
                  <a:pt x="86" y="2351"/>
                </a:lnTo>
                <a:lnTo>
                  <a:pt x="95" y="2365"/>
                </a:lnTo>
                <a:lnTo>
                  <a:pt x="96" y="2382"/>
                </a:lnTo>
                <a:close/>
                <a:moveTo>
                  <a:pt x="617" y="2125"/>
                </a:moveTo>
                <a:lnTo>
                  <a:pt x="605" y="2132"/>
                </a:lnTo>
                <a:lnTo>
                  <a:pt x="602" y="2115"/>
                </a:lnTo>
                <a:lnTo>
                  <a:pt x="616" y="2113"/>
                </a:lnTo>
                <a:lnTo>
                  <a:pt x="617" y="2125"/>
                </a:lnTo>
                <a:close/>
                <a:moveTo>
                  <a:pt x="598" y="2041"/>
                </a:moveTo>
                <a:lnTo>
                  <a:pt x="612" y="2041"/>
                </a:lnTo>
                <a:lnTo>
                  <a:pt x="631" y="2043"/>
                </a:lnTo>
                <a:lnTo>
                  <a:pt x="617" y="2061"/>
                </a:lnTo>
                <a:lnTo>
                  <a:pt x="603" y="2076"/>
                </a:lnTo>
                <a:lnTo>
                  <a:pt x="589" y="2079"/>
                </a:lnTo>
                <a:lnTo>
                  <a:pt x="572" y="2075"/>
                </a:lnTo>
                <a:lnTo>
                  <a:pt x="568" y="2063"/>
                </a:lnTo>
                <a:lnTo>
                  <a:pt x="570" y="2049"/>
                </a:lnTo>
                <a:lnTo>
                  <a:pt x="589" y="2044"/>
                </a:lnTo>
                <a:lnTo>
                  <a:pt x="598" y="2041"/>
                </a:lnTo>
                <a:close/>
                <a:moveTo>
                  <a:pt x="372" y="1468"/>
                </a:moveTo>
                <a:lnTo>
                  <a:pt x="390" y="1486"/>
                </a:lnTo>
                <a:lnTo>
                  <a:pt x="407" y="1497"/>
                </a:lnTo>
                <a:lnTo>
                  <a:pt x="434" y="1505"/>
                </a:lnTo>
                <a:lnTo>
                  <a:pt x="449" y="1517"/>
                </a:lnTo>
                <a:lnTo>
                  <a:pt x="460" y="1505"/>
                </a:lnTo>
                <a:lnTo>
                  <a:pt x="470" y="1492"/>
                </a:lnTo>
                <a:lnTo>
                  <a:pt x="493" y="1479"/>
                </a:lnTo>
                <a:lnTo>
                  <a:pt x="505" y="1477"/>
                </a:lnTo>
                <a:lnTo>
                  <a:pt x="524" y="1482"/>
                </a:lnTo>
                <a:lnTo>
                  <a:pt x="536" y="1479"/>
                </a:lnTo>
                <a:lnTo>
                  <a:pt x="529" y="1464"/>
                </a:lnTo>
                <a:lnTo>
                  <a:pt x="540" y="1456"/>
                </a:lnTo>
                <a:lnTo>
                  <a:pt x="560" y="1457"/>
                </a:lnTo>
                <a:lnTo>
                  <a:pt x="580" y="1452"/>
                </a:lnTo>
                <a:lnTo>
                  <a:pt x="598" y="1453"/>
                </a:lnTo>
                <a:lnTo>
                  <a:pt x="606" y="1472"/>
                </a:lnTo>
                <a:lnTo>
                  <a:pt x="614" y="1485"/>
                </a:lnTo>
                <a:lnTo>
                  <a:pt x="602" y="1487"/>
                </a:lnTo>
                <a:lnTo>
                  <a:pt x="592" y="1499"/>
                </a:lnTo>
                <a:lnTo>
                  <a:pt x="598" y="1520"/>
                </a:lnTo>
                <a:lnTo>
                  <a:pt x="612" y="1532"/>
                </a:lnTo>
                <a:lnTo>
                  <a:pt x="629" y="1556"/>
                </a:lnTo>
                <a:lnTo>
                  <a:pt x="644" y="1567"/>
                </a:lnTo>
                <a:lnTo>
                  <a:pt x="646" y="1581"/>
                </a:lnTo>
                <a:lnTo>
                  <a:pt x="656" y="1594"/>
                </a:lnTo>
                <a:lnTo>
                  <a:pt x="673" y="1602"/>
                </a:lnTo>
                <a:lnTo>
                  <a:pt x="689" y="1616"/>
                </a:lnTo>
                <a:lnTo>
                  <a:pt x="710" y="1629"/>
                </a:lnTo>
                <a:lnTo>
                  <a:pt x="765" y="1648"/>
                </a:lnTo>
                <a:lnTo>
                  <a:pt x="842" y="1660"/>
                </a:lnTo>
                <a:lnTo>
                  <a:pt x="951" y="1682"/>
                </a:lnTo>
                <a:lnTo>
                  <a:pt x="984" y="1681"/>
                </a:lnTo>
                <a:lnTo>
                  <a:pt x="996" y="1675"/>
                </a:lnTo>
                <a:lnTo>
                  <a:pt x="1012" y="1676"/>
                </a:lnTo>
                <a:lnTo>
                  <a:pt x="1018" y="1690"/>
                </a:lnTo>
                <a:lnTo>
                  <a:pt x="1012" y="1708"/>
                </a:lnTo>
                <a:lnTo>
                  <a:pt x="1012" y="1723"/>
                </a:lnTo>
                <a:lnTo>
                  <a:pt x="1016" y="1741"/>
                </a:lnTo>
                <a:lnTo>
                  <a:pt x="1014" y="1756"/>
                </a:lnTo>
                <a:lnTo>
                  <a:pt x="1005" y="1768"/>
                </a:lnTo>
                <a:lnTo>
                  <a:pt x="1004" y="1783"/>
                </a:lnTo>
                <a:lnTo>
                  <a:pt x="990" y="1789"/>
                </a:lnTo>
                <a:lnTo>
                  <a:pt x="976" y="1803"/>
                </a:lnTo>
                <a:lnTo>
                  <a:pt x="964" y="1809"/>
                </a:lnTo>
                <a:lnTo>
                  <a:pt x="954" y="1819"/>
                </a:lnTo>
                <a:lnTo>
                  <a:pt x="941" y="1821"/>
                </a:lnTo>
                <a:lnTo>
                  <a:pt x="927" y="1817"/>
                </a:lnTo>
                <a:lnTo>
                  <a:pt x="890" y="1832"/>
                </a:lnTo>
                <a:lnTo>
                  <a:pt x="879" y="1817"/>
                </a:lnTo>
                <a:lnTo>
                  <a:pt x="868" y="1803"/>
                </a:lnTo>
                <a:lnTo>
                  <a:pt x="855" y="1790"/>
                </a:lnTo>
                <a:lnTo>
                  <a:pt x="863" y="1808"/>
                </a:lnTo>
                <a:lnTo>
                  <a:pt x="863" y="1825"/>
                </a:lnTo>
                <a:lnTo>
                  <a:pt x="851" y="1831"/>
                </a:lnTo>
                <a:lnTo>
                  <a:pt x="831" y="1818"/>
                </a:lnTo>
                <a:lnTo>
                  <a:pt x="810" y="1817"/>
                </a:lnTo>
                <a:lnTo>
                  <a:pt x="786" y="1814"/>
                </a:lnTo>
                <a:lnTo>
                  <a:pt x="764" y="1817"/>
                </a:lnTo>
                <a:lnTo>
                  <a:pt x="742" y="1820"/>
                </a:lnTo>
                <a:lnTo>
                  <a:pt x="716" y="1829"/>
                </a:lnTo>
                <a:lnTo>
                  <a:pt x="695" y="1844"/>
                </a:lnTo>
                <a:lnTo>
                  <a:pt x="681" y="1856"/>
                </a:lnTo>
                <a:lnTo>
                  <a:pt x="674" y="1874"/>
                </a:lnTo>
                <a:lnTo>
                  <a:pt x="642" y="1889"/>
                </a:lnTo>
                <a:lnTo>
                  <a:pt x="626" y="1882"/>
                </a:lnTo>
                <a:lnTo>
                  <a:pt x="612" y="1881"/>
                </a:lnTo>
                <a:lnTo>
                  <a:pt x="599" y="1884"/>
                </a:lnTo>
                <a:lnTo>
                  <a:pt x="533" y="1910"/>
                </a:lnTo>
                <a:lnTo>
                  <a:pt x="520" y="1934"/>
                </a:lnTo>
                <a:lnTo>
                  <a:pt x="519" y="1971"/>
                </a:lnTo>
                <a:lnTo>
                  <a:pt x="515" y="1986"/>
                </a:lnTo>
                <a:lnTo>
                  <a:pt x="491" y="2022"/>
                </a:lnTo>
                <a:lnTo>
                  <a:pt x="482" y="2051"/>
                </a:lnTo>
                <a:lnTo>
                  <a:pt x="458" y="2079"/>
                </a:lnTo>
                <a:lnTo>
                  <a:pt x="442" y="2094"/>
                </a:lnTo>
                <a:lnTo>
                  <a:pt x="419" y="2105"/>
                </a:lnTo>
                <a:lnTo>
                  <a:pt x="407" y="2114"/>
                </a:lnTo>
                <a:lnTo>
                  <a:pt x="401" y="2129"/>
                </a:lnTo>
                <a:lnTo>
                  <a:pt x="385" y="2138"/>
                </a:lnTo>
                <a:lnTo>
                  <a:pt x="373" y="2144"/>
                </a:lnTo>
                <a:lnTo>
                  <a:pt x="357" y="2160"/>
                </a:lnTo>
                <a:lnTo>
                  <a:pt x="329" y="2179"/>
                </a:lnTo>
                <a:lnTo>
                  <a:pt x="315" y="2196"/>
                </a:lnTo>
                <a:lnTo>
                  <a:pt x="307" y="2215"/>
                </a:lnTo>
                <a:lnTo>
                  <a:pt x="295" y="2229"/>
                </a:lnTo>
                <a:lnTo>
                  <a:pt x="294" y="2248"/>
                </a:lnTo>
                <a:lnTo>
                  <a:pt x="276" y="2275"/>
                </a:lnTo>
                <a:lnTo>
                  <a:pt x="265" y="2282"/>
                </a:lnTo>
                <a:lnTo>
                  <a:pt x="255" y="2297"/>
                </a:lnTo>
                <a:lnTo>
                  <a:pt x="243" y="2317"/>
                </a:lnTo>
                <a:lnTo>
                  <a:pt x="229" y="2328"/>
                </a:lnTo>
                <a:lnTo>
                  <a:pt x="221" y="2344"/>
                </a:lnTo>
                <a:lnTo>
                  <a:pt x="220" y="2372"/>
                </a:lnTo>
                <a:lnTo>
                  <a:pt x="204" y="2387"/>
                </a:lnTo>
                <a:lnTo>
                  <a:pt x="192" y="2402"/>
                </a:lnTo>
                <a:lnTo>
                  <a:pt x="176" y="2411"/>
                </a:lnTo>
                <a:lnTo>
                  <a:pt x="170" y="2401"/>
                </a:lnTo>
                <a:lnTo>
                  <a:pt x="179" y="2383"/>
                </a:lnTo>
                <a:lnTo>
                  <a:pt x="181" y="2369"/>
                </a:lnTo>
                <a:lnTo>
                  <a:pt x="191" y="2344"/>
                </a:lnTo>
                <a:lnTo>
                  <a:pt x="192" y="2328"/>
                </a:lnTo>
                <a:lnTo>
                  <a:pt x="180" y="2309"/>
                </a:lnTo>
                <a:lnTo>
                  <a:pt x="172" y="2297"/>
                </a:lnTo>
                <a:lnTo>
                  <a:pt x="170" y="2284"/>
                </a:lnTo>
                <a:lnTo>
                  <a:pt x="190" y="2269"/>
                </a:lnTo>
                <a:lnTo>
                  <a:pt x="214" y="2243"/>
                </a:lnTo>
                <a:lnTo>
                  <a:pt x="227" y="2227"/>
                </a:lnTo>
                <a:lnTo>
                  <a:pt x="244" y="2215"/>
                </a:lnTo>
                <a:lnTo>
                  <a:pt x="256" y="2199"/>
                </a:lnTo>
                <a:lnTo>
                  <a:pt x="274" y="2185"/>
                </a:lnTo>
                <a:lnTo>
                  <a:pt x="298" y="2179"/>
                </a:lnTo>
                <a:lnTo>
                  <a:pt x="311" y="2158"/>
                </a:lnTo>
                <a:lnTo>
                  <a:pt x="322" y="2154"/>
                </a:lnTo>
                <a:lnTo>
                  <a:pt x="340" y="2139"/>
                </a:lnTo>
                <a:lnTo>
                  <a:pt x="328" y="2110"/>
                </a:lnTo>
                <a:lnTo>
                  <a:pt x="301" y="2116"/>
                </a:lnTo>
                <a:lnTo>
                  <a:pt x="290" y="2124"/>
                </a:lnTo>
                <a:lnTo>
                  <a:pt x="267" y="2129"/>
                </a:lnTo>
                <a:lnTo>
                  <a:pt x="237" y="2153"/>
                </a:lnTo>
                <a:lnTo>
                  <a:pt x="220" y="2149"/>
                </a:lnTo>
                <a:lnTo>
                  <a:pt x="206" y="2156"/>
                </a:lnTo>
                <a:lnTo>
                  <a:pt x="192" y="2157"/>
                </a:lnTo>
                <a:lnTo>
                  <a:pt x="170" y="2167"/>
                </a:lnTo>
                <a:lnTo>
                  <a:pt x="110" y="2180"/>
                </a:lnTo>
                <a:lnTo>
                  <a:pt x="96" y="2178"/>
                </a:lnTo>
                <a:lnTo>
                  <a:pt x="88" y="2165"/>
                </a:lnTo>
                <a:lnTo>
                  <a:pt x="85" y="2153"/>
                </a:lnTo>
                <a:lnTo>
                  <a:pt x="77" y="2135"/>
                </a:lnTo>
                <a:lnTo>
                  <a:pt x="96" y="2118"/>
                </a:lnTo>
                <a:lnTo>
                  <a:pt x="102" y="2096"/>
                </a:lnTo>
                <a:lnTo>
                  <a:pt x="120" y="2068"/>
                </a:lnTo>
                <a:lnTo>
                  <a:pt x="117" y="2054"/>
                </a:lnTo>
                <a:lnTo>
                  <a:pt x="128" y="2043"/>
                </a:lnTo>
                <a:lnTo>
                  <a:pt x="140" y="2037"/>
                </a:lnTo>
                <a:lnTo>
                  <a:pt x="142" y="2023"/>
                </a:lnTo>
                <a:lnTo>
                  <a:pt x="155" y="2012"/>
                </a:lnTo>
                <a:lnTo>
                  <a:pt x="146" y="1998"/>
                </a:lnTo>
                <a:lnTo>
                  <a:pt x="158" y="1983"/>
                </a:lnTo>
                <a:lnTo>
                  <a:pt x="143" y="1972"/>
                </a:lnTo>
                <a:lnTo>
                  <a:pt x="135" y="1957"/>
                </a:lnTo>
                <a:lnTo>
                  <a:pt x="135" y="1943"/>
                </a:lnTo>
                <a:lnTo>
                  <a:pt x="134" y="1928"/>
                </a:lnTo>
                <a:lnTo>
                  <a:pt x="126" y="1914"/>
                </a:lnTo>
                <a:lnTo>
                  <a:pt x="127" y="1895"/>
                </a:lnTo>
                <a:lnTo>
                  <a:pt x="143" y="1878"/>
                </a:lnTo>
                <a:lnTo>
                  <a:pt x="155" y="1865"/>
                </a:lnTo>
                <a:lnTo>
                  <a:pt x="165" y="1853"/>
                </a:lnTo>
                <a:lnTo>
                  <a:pt x="182" y="1828"/>
                </a:lnTo>
                <a:lnTo>
                  <a:pt x="201" y="1835"/>
                </a:lnTo>
                <a:lnTo>
                  <a:pt x="211" y="1819"/>
                </a:lnTo>
                <a:lnTo>
                  <a:pt x="209" y="1801"/>
                </a:lnTo>
                <a:lnTo>
                  <a:pt x="196" y="1773"/>
                </a:lnTo>
                <a:lnTo>
                  <a:pt x="191" y="1757"/>
                </a:lnTo>
                <a:lnTo>
                  <a:pt x="184" y="1745"/>
                </a:lnTo>
                <a:lnTo>
                  <a:pt x="181" y="1729"/>
                </a:lnTo>
                <a:lnTo>
                  <a:pt x="177" y="1716"/>
                </a:lnTo>
                <a:lnTo>
                  <a:pt x="152" y="1716"/>
                </a:lnTo>
                <a:lnTo>
                  <a:pt x="131" y="1707"/>
                </a:lnTo>
                <a:lnTo>
                  <a:pt x="128" y="1694"/>
                </a:lnTo>
                <a:lnTo>
                  <a:pt x="109" y="1693"/>
                </a:lnTo>
                <a:lnTo>
                  <a:pt x="92" y="1686"/>
                </a:lnTo>
                <a:lnTo>
                  <a:pt x="80" y="1685"/>
                </a:lnTo>
                <a:lnTo>
                  <a:pt x="75" y="1667"/>
                </a:lnTo>
                <a:lnTo>
                  <a:pt x="89" y="1641"/>
                </a:lnTo>
                <a:lnTo>
                  <a:pt x="121" y="1635"/>
                </a:lnTo>
                <a:lnTo>
                  <a:pt x="136" y="1627"/>
                </a:lnTo>
                <a:lnTo>
                  <a:pt x="140" y="1612"/>
                </a:lnTo>
                <a:lnTo>
                  <a:pt x="139" y="1598"/>
                </a:lnTo>
                <a:lnTo>
                  <a:pt x="134" y="1586"/>
                </a:lnTo>
                <a:lnTo>
                  <a:pt x="144" y="1565"/>
                </a:lnTo>
                <a:lnTo>
                  <a:pt x="185" y="1556"/>
                </a:lnTo>
                <a:lnTo>
                  <a:pt x="199" y="1542"/>
                </a:lnTo>
                <a:lnTo>
                  <a:pt x="213" y="1545"/>
                </a:lnTo>
                <a:lnTo>
                  <a:pt x="225" y="1536"/>
                </a:lnTo>
                <a:lnTo>
                  <a:pt x="237" y="1531"/>
                </a:lnTo>
                <a:lnTo>
                  <a:pt x="250" y="1525"/>
                </a:lnTo>
                <a:lnTo>
                  <a:pt x="258" y="1508"/>
                </a:lnTo>
                <a:lnTo>
                  <a:pt x="272" y="1484"/>
                </a:lnTo>
                <a:lnTo>
                  <a:pt x="285" y="1478"/>
                </a:lnTo>
                <a:lnTo>
                  <a:pt x="303" y="1482"/>
                </a:lnTo>
                <a:lnTo>
                  <a:pt x="322" y="1480"/>
                </a:lnTo>
                <a:lnTo>
                  <a:pt x="328" y="1465"/>
                </a:lnTo>
                <a:lnTo>
                  <a:pt x="350" y="1458"/>
                </a:lnTo>
                <a:lnTo>
                  <a:pt x="372" y="1468"/>
                </a:lnTo>
                <a:close/>
                <a:moveTo>
                  <a:pt x="2763" y="756"/>
                </a:moveTo>
                <a:lnTo>
                  <a:pt x="2776" y="756"/>
                </a:lnTo>
                <a:lnTo>
                  <a:pt x="2785" y="767"/>
                </a:lnTo>
                <a:lnTo>
                  <a:pt x="2799" y="773"/>
                </a:lnTo>
                <a:lnTo>
                  <a:pt x="2816" y="770"/>
                </a:lnTo>
                <a:lnTo>
                  <a:pt x="2825" y="757"/>
                </a:lnTo>
                <a:lnTo>
                  <a:pt x="2841" y="760"/>
                </a:lnTo>
                <a:lnTo>
                  <a:pt x="2825" y="767"/>
                </a:lnTo>
                <a:lnTo>
                  <a:pt x="2813" y="778"/>
                </a:lnTo>
                <a:lnTo>
                  <a:pt x="2812" y="795"/>
                </a:lnTo>
                <a:lnTo>
                  <a:pt x="2816" y="814"/>
                </a:lnTo>
                <a:lnTo>
                  <a:pt x="2833" y="832"/>
                </a:lnTo>
                <a:lnTo>
                  <a:pt x="2847" y="841"/>
                </a:lnTo>
                <a:lnTo>
                  <a:pt x="2868" y="850"/>
                </a:lnTo>
                <a:lnTo>
                  <a:pt x="2873" y="865"/>
                </a:lnTo>
                <a:lnTo>
                  <a:pt x="2890" y="871"/>
                </a:lnTo>
                <a:lnTo>
                  <a:pt x="2908" y="880"/>
                </a:lnTo>
                <a:lnTo>
                  <a:pt x="2928" y="882"/>
                </a:lnTo>
                <a:lnTo>
                  <a:pt x="2943" y="880"/>
                </a:lnTo>
                <a:lnTo>
                  <a:pt x="2962" y="887"/>
                </a:lnTo>
                <a:lnTo>
                  <a:pt x="2975" y="890"/>
                </a:lnTo>
                <a:lnTo>
                  <a:pt x="2990" y="889"/>
                </a:lnTo>
                <a:lnTo>
                  <a:pt x="3006" y="886"/>
                </a:lnTo>
                <a:lnTo>
                  <a:pt x="3018" y="880"/>
                </a:lnTo>
                <a:lnTo>
                  <a:pt x="3033" y="863"/>
                </a:lnTo>
                <a:lnTo>
                  <a:pt x="3051" y="853"/>
                </a:lnTo>
                <a:lnTo>
                  <a:pt x="3079" y="827"/>
                </a:lnTo>
                <a:lnTo>
                  <a:pt x="3092" y="818"/>
                </a:lnTo>
                <a:lnTo>
                  <a:pt x="3102" y="803"/>
                </a:lnTo>
                <a:lnTo>
                  <a:pt x="3105" y="820"/>
                </a:lnTo>
                <a:lnTo>
                  <a:pt x="3104" y="835"/>
                </a:lnTo>
                <a:lnTo>
                  <a:pt x="3107" y="820"/>
                </a:lnTo>
                <a:lnTo>
                  <a:pt x="3112" y="805"/>
                </a:lnTo>
                <a:lnTo>
                  <a:pt x="3140" y="810"/>
                </a:lnTo>
                <a:lnTo>
                  <a:pt x="3173" y="826"/>
                </a:lnTo>
                <a:lnTo>
                  <a:pt x="3181" y="837"/>
                </a:lnTo>
                <a:lnTo>
                  <a:pt x="3187" y="853"/>
                </a:lnTo>
                <a:lnTo>
                  <a:pt x="3187" y="868"/>
                </a:lnTo>
                <a:lnTo>
                  <a:pt x="3191" y="882"/>
                </a:lnTo>
                <a:lnTo>
                  <a:pt x="3201" y="894"/>
                </a:lnTo>
                <a:lnTo>
                  <a:pt x="3220" y="906"/>
                </a:lnTo>
                <a:lnTo>
                  <a:pt x="3246" y="925"/>
                </a:lnTo>
                <a:lnTo>
                  <a:pt x="3271" y="930"/>
                </a:lnTo>
                <a:lnTo>
                  <a:pt x="3285" y="933"/>
                </a:lnTo>
                <a:lnTo>
                  <a:pt x="3296" y="943"/>
                </a:lnTo>
                <a:lnTo>
                  <a:pt x="3313" y="950"/>
                </a:lnTo>
                <a:lnTo>
                  <a:pt x="3328" y="950"/>
                </a:lnTo>
                <a:lnTo>
                  <a:pt x="3346" y="933"/>
                </a:lnTo>
                <a:lnTo>
                  <a:pt x="3358" y="912"/>
                </a:lnTo>
                <a:lnTo>
                  <a:pt x="3360" y="894"/>
                </a:lnTo>
                <a:lnTo>
                  <a:pt x="3360" y="880"/>
                </a:lnTo>
                <a:lnTo>
                  <a:pt x="3372" y="873"/>
                </a:lnTo>
                <a:lnTo>
                  <a:pt x="3406" y="863"/>
                </a:lnTo>
                <a:lnTo>
                  <a:pt x="3432" y="859"/>
                </a:lnTo>
                <a:lnTo>
                  <a:pt x="3486" y="866"/>
                </a:lnTo>
                <a:lnTo>
                  <a:pt x="3508" y="882"/>
                </a:lnTo>
                <a:lnTo>
                  <a:pt x="3515" y="900"/>
                </a:lnTo>
                <a:lnTo>
                  <a:pt x="3532" y="906"/>
                </a:lnTo>
                <a:lnTo>
                  <a:pt x="3546" y="909"/>
                </a:lnTo>
                <a:lnTo>
                  <a:pt x="3593" y="894"/>
                </a:lnTo>
                <a:lnTo>
                  <a:pt x="3604" y="893"/>
                </a:lnTo>
                <a:lnTo>
                  <a:pt x="3625" y="897"/>
                </a:lnTo>
                <a:lnTo>
                  <a:pt x="3639" y="894"/>
                </a:lnTo>
                <a:lnTo>
                  <a:pt x="3656" y="902"/>
                </a:lnTo>
                <a:lnTo>
                  <a:pt x="3670" y="901"/>
                </a:lnTo>
                <a:lnTo>
                  <a:pt x="3689" y="908"/>
                </a:lnTo>
                <a:lnTo>
                  <a:pt x="3701" y="902"/>
                </a:lnTo>
                <a:lnTo>
                  <a:pt x="3714" y="877"/>
                </a:lnTo>
                <a:lnTo>
                  <a:pt x="3717" y="859"/>
                </a:lnTo>
                <a:lnTo>
                  <a:pt x="3730" y="852"/>
                </a:lnTo>
                <a:lnTo>
                  <a:pt x="3742" y="852"/>
                </a:lnTo>
                <a:lnTo>
                  <a:pt x="3756" y="842"/>
                </a:lnTo>
                <a:lnTo>
                  <a:pt x="3766" y="868"/>
                </a:lnTo>
                <a:lnTo>
                  <a:pt x="3792" y="875"/>
                </a:lnTo>
                <a:lnTo>
                  <a:pt x="3811" y="887"/>
                </a:lnTo>
                <a:lnTo>
                  <a:pt x="3837" y="873"/>
                </a:lnTo>
                <a:lnTo>
                  <a:pt x="3878" y="871"/>
                </a:lnTo>
                <a:lnTo>
                  <a:pt x="3897" y="867"/>
                </a:lnTo>
                <a:lnTo>
                  <a:pt x="3912" y="866"/>
                </a:lnTo>
                <a:lnTo>
                  <a:pt x="3930" y="855"/>
                </a:lnTo>
                <a:lnTo>
                  <a:pt x="3954" y="860"/>
                </a:lnTo>
                <a:lnTo>
                  <a:pt x="3971" y="849"/>
                </a:lnTo>
                <a:lnTo>
                  <a:pt x="3984" y="848"/>
                </a:lnTo>
                <a:lnTo>
                  <a:pt x="3994" y="841"/>
                </a:lnTo>
                <a:lnTo>
                  <a:pt x="4017" y="831"/>
                </a:lnTo>
                <a:lnTo>
                  <a:pt x="4028" y="809"/>
                </a:lnTo>
                <a:lnTo>
                  <a:pt x="4039" y="799"/>
                </a:lnTo>
                <a:lnTo>
                  <a:pt x="4057" y="805"/>
                </a:lnTo>
                <a:lnTo>
                  <a:pt x="4067" y="797"/>
                </a:lnTo>
                <a:lnTo>
                  <a:pt x="4076" y="784"/>
                </a:lnTo>
                <a:lnTo>
                  <a:pt x="4086" y="764"/>
                </a:lnTo>
                <a:lnTo>
                  <a:pt x="4106" y="751"/>
                </a:lnTo>
                <a:lnTo>
                  <a:pt x="4118" y="735"/>
                </a:lnTo>
                <a:lnTo>
                  <a:pt x="4153" y="720"/>
                </a:lnTo>
                <a:lnTo>
                  <a:pt x="4176" y="704"/>
                </a:lnTo>
                <a:lnTo>
                  <a:pt x="4186" y="689"/>
                </a:lnTo>
                <a:lnTo>
                  <a:pt x="4203" y="686"/>
                </a:lnTo>
                <a:lnTo>
                  <a:pt x="4223" y="688"/>
                </a:lnTo>
                <a:lnTo>
                  <a:pt x="4233" y="675"/>
                </a:lnTo>
                <a:lnTo>
                  <a:pt x="4255" y="652"/>
                </a:lnTo>
                <a:lnTo>
                  <a:pt x="4282" y="639"/>
                </a:lnTo>
                <a:lnTo>
                  <a:pt x="4300" y="649"/>
                </a:lnTo>
                <a:lnTo>
                  <a:pt x="4324" y="657"/>
                </a:lnTo>
                <a:lnTo>
                  <a:pt x="4338" y="660"/>
                </a:lnTo>
                <a:lnTo>
                  <a:pt x="4350" y="657"/>
                </a:lnTo>
                <a:lnTo>
                  <a:pt x="4361" y="647"/>
                </a:lnTo>
                <a:lnTo>
                  <a:pt x="4378" y="646"/>
                </a:lnTo>
                <a:lnTo>
                  <a:pt x="4390" y="641"/>
                </a:lnTo>
                <a:lnTo>
                  <a:pt x="4414" y="648"/>
                </a:lnTo>
                <a:lnTo>
                  <a:pt x="4427" y="647"/>
                </a:lnTo>
                <a:lnTo>
                  <a:pt x="4447" y="627"/>
                </a:lnTo>
                <a:lnTo>
                  <a:pt x="4478" y="632"/>
                </a:lnTo>
                <a:lnTo>
                  <a:pt x="4502" y="632"/>
                </a:lnTo>
                <a:lnTo>
                  <a:pt x="4515" y="621"/>
                </a:lnTo>
                <a:lnTo>
                  <a:pt x="4530" y="607"/>
                </a:lnTo>
                <a:lnTo>
                  <a:pt x="4548" y="589"/>
                </a:lnTo>
                <a:lnTo>
                  <a:pt x="4584" y="534"/>
                </a:lnTo>
                <a:lnTo>
                  <a:pt x="4606" y="531"/>
                </a:lnTo>
                <a:lnTo>
                  <a:pt x="4621" y="515"/>
                </a:lnTo>
                <a:lnTo>
                  <a:pt x="4628" y="499"/>
                </a:lnTo>
                <a:lnTo>
                  <a:pt x="4640" y="491"/>
                </a:lnTo>
                <a:lnTo>
                  <a:pt x="4655" y="451"/>
                </a:lnTo>
                <a:lnTo>
                  <a:pt x="4670" y="425"/>
                </a:lnTo>
                <a:lnTo>
                  <a:pt x="4693" y="420"/>
                </a:lnTo>
                <a:lnTo>
                  <a:pt x="4707" y="403"/>
                </a:lnTo>
                <a:lnTo>
                  <a:pt x="4729" y="382"/>
                </a:lnTo>
                <a:lnTo>
                  <a:pt x="4739" y="357"/>
                </a:lnTo>
                <a:lnTo>
                  <a:pt x="4751" y="345"/>
                </a:lnTo>
                <a:lnTo>
                  <a:pt x="4764" y="337"/>
                </a:lnTo>
                <a:lnTo>
                  <a:pt x="4782" y="300"/>
                </a:lnTo>
                <a:lnTo>
                  <a:pt x="4793" y="287"/>
                </a:lnTo>
                <a:lnTo>
                  <a:pt x="4806" y="279"/>
                </a:lnTo>
                <a:lnTo>
                  <a:pt x="4814" y="259"/>
                </a:lnTo>
                <a:lnTo>
                  <a:pt x="4812" y="240"/>
                </a:lnTo>
                <a:lnTo>
                  <a:pt x="4824" y="212"/>
                </a:lnTo>
                <a:lnTo>
                  <a:pt x="4863" y="202"/>
                </a:lnTo>
                <a:lnTo>
                  <a:pt x="4876" y="197"/>
                </a:lnTo>
                <a:lnTo>
                  <a:pt x="4889" y="198"/>
                </a:lnTo>
                <a:lnTo>
                  <a:pt x="4902" y="195"/>
                </a:lnTo>
                <a:lnTo>
                  <a:pt x="4923" y="201"/>
                </a:lnTo>
                <a:lnTo>
                  <a:pt x="4937" y="182"/>
                </a:lnTo>
                <a:lnTo>
                  <a:pt x="4941" y="164"/>
                </a:lnTo>
                <a:lnTo>
                  <a:pt x="4954" y="148"/>
                </a:lnTo>
                <a:lnTo>
                  <a:pt x="4979" y="147"/>
                </a:lnTo>
                <a:lnTo>
                  <a:pt x="4991" y="134"/>
                </a:lnTo>
                <a:lnTo>
                  <a:pt x="5004" y="130"/>
                </a:lnTo>
                <a:lnTo>
                  <a:pt x="5018" y="122"/>
                </a:lnTo>
                <a:lnTo>
                  <a:pt x="5037" y="122"/>
                </a:lnTo>
                <a:lnTo>
                  <a:pt x="5051" y="114"/>
                </a:lnTo>
                <a:lnTo>
                  <a:pt x="5112" y="111"/>
                </a:lnTo>
                <a:lnTo>
                  <a:pt x="5124" y="100"/>
                </a:lnTo>
                <a:lnTo>
                  <a:pt x="5127" y="82"/>
                </a:lnTo>
                <a:lnTo>
                  <a:pt x="5131" y="64"/>
                </a:lnTo>
                <a:lnTo>
                  <a:pt x="5126" y="46"/>
                </a:lnTo>
                <a:lnTo>
                  <a:pt x="5130" y="30"/>
                </a:lnTo>
                <a:lnTo>
                  <a:pt x="5151" y="16"/>
                </a:lnTo>
                <a:lnTo>
                  <a:pt x="5194" y="0"/>
                </a:lnTo>
                <a:lnTo>
                  <a:pt x="5202" y="14"/>
                </a:lnTo>
                <a:lnTo>
                  <a:pt x="5197" y="30"/>
                </a:lnTo>
                <a:lnTo>
                  <a:pt x="5214" y="40"/>
                </a:lnTo>
                <a:lnTo>
                  <a:pt x="5224" y="27"/>
                </a:lnTo>
                <a:lnTo>
                  <a:pt x="5241" y="32"/>
                </a:lnTo>
                <a:lnTo>
                  <a:pt x="5256" y="33"/>
                </a:lnTo>
                <a:lnTo>
                  <a:pt x="5281" y="49"/>
                </a:lnTo>
                <a:lnTo>
                  <a:pt x="5316" y="56"/>
                </a:lnTo>
                <a:lnTo>
                  <a:pt x="5335" y="62"/>
                </a:lnTo>
                <a:lnTo>
                  <a:pt x="5355" y="60"/>
                </a:lnTo>
                <a:lnTo>
                  <a:pt x="5353" y="75"/>
                </a:lnTo>
                <a:lnTo>
                  <a:pt x="5340" y="91"/>
                </a:lnTo>
                <a:lnTo>
                  <a:pt x="5355" y="86"/>
                </a:lnTo>
                <a:lnTo>
                  <a:pt x="5371" y="88"/>
                </a:lnTo>
                <a:lnTo>
                  <a:pt x="5386" y="102"/>
                </a:lnTo>
                <a:lnTo>
                  <a:pt x="5415" y="83"/>
                </a:lnTo>
                <a:lnTo>
                  <a:pt x="5434" y="76"/>
                </a:lnTo>
                <a:lnTo>
                  <a:pt x="5455" y="81"/>
                </a:lnTo>
                <a:lnTo>
                  <a:pt x="5465" y="100"/>
                </a:lnTo>
                <a:lnTo>
                  <a:pt x="5475" y="122"/>
                </a:lnTo>
                <a:lnTo>
                  <a:pt x="5507" y="130"/>
                </a:lnTo>
                <a:lnTo>
                  <a:pt x="5523" y="130"/>
                </a:lnTo>
                <a:lnTo>
                  <a:pt x="5538" y="134"/>
                </a:lnTo>
                <a:lnTo>
                  <a:pt x="5553" y="142"/>
                </a:lnTo>
                <a:lnTo>
                  <a:pt x="5564" y="155"/>
                </a:lnTo>
                <a:lnTo>
                  <a:pt x="5574" y="172"/>
                </a:lnTo>
                <a:lnTo>
                  <a:pt x="5602" y="193"/>
                </a:lnTo>
                <a:lnTo>
                  <a:pt x="5612" y="205"/>
                </a:lnTo>
                <a:lnTo>
                  <a:pt x="5626" y="232"/>
                </a:lnTo>
                <a:lnTo>
                  <a:pt x="5625" y="251"/>
                </a:lnTo>
                <a:lnTo>
                  <a:pt x="5630" y="261"/>
                </a:lnTo>
                <a:lnTo>
                  <a:pt x="5624" y="283"/>
                </a:lnTo>
                <a:lnTo>
                  <a:pt x="5629" y="303"/>
                </a:lnTo>
                <a:lnTo>
                  <a:pt x="5610" y="338"/>
                </a:lnTo>
                <a:lnTo>
                  <a:pt x="5623" y="346"/>
                </a:lnTo>
                <a:lnTo>
                  <a:pt x="5640" y="351"/>
                </a:lnTo>
                <a:lnTo>
                  <a:pt x="5643" y="373"/>
                </a:lnTo>
                <a:lnTo>
                  <a:pt x="5649" y="391"/>
                </a:lnTo>
                <a:lnTo>
                  <a:pt x="5682" y="406"/>
                </a:lnTo>
                <a:lnTo>
                  <a:pt x="5687" y="422"/>
                </a:lnTo>
                <a:lnTo>
                  <a:pt x="5708" y="435"/>
                </a:lnTo>
                <a:lnTo>
                  <a:pt x="5699" y="455"/>
                </a:lnTo>
                <a:lnTo>
                  <a:pt x="5706" y="471"/>
                </a:lnTo>
                <a:lnTo>
                  <a:pt x="5722" y="472"/>
                </a:lnTo>
                <a:lnTo>
                  <a:pt x="5754" y="466"/>
                </a:lnTo>
                <a:lnTo>
                  <a:pt x="5795" y="470"/>
                </a:lnTo>
                <a:lnTo>
                  <a:pt x="5834" y="458"/>
                </a:lnTo>
                <a:lnTo>
                  <a:pt x="5845" y="441"/>
                </a:lnTo>
                <a:lnTo>
                  <a:pt x="5859" y="438"/>
                </a:lnTo>
                <a:lnTo>
                  <a:pt x="5871" y="430"/>
                </a:lnTo>
                <a:lnTo>
                  <a:pt x="5894" y="410"/>
                </a:lnTo>
                <a:lnTo>
                  <a:pt x="5917" y="403"/>
                </a:lnTo>
                <a:lnTo>
                  <a:pt x="5970" y="408"/>
                </a:lnTo>
                <a:lnTo>
                  <a:pt x="5994" y="415"/>
                </a:lnTo>
                <a:lnTo>
                  <a:pt x="6011" y="424"/>
                </a:lnTo>
                <a:lnTo>
                  <a:pt x="6022" y="434"/>
                </a:lnTo>
                <a:lnTo>
                  <a:pt x="6033" y="443"/>
                </a:lnTo>
                <a:lnTo>
                  <a:pt x="6054" y="448"/>
                </a:lnTo>
                <a:lnTo>
                  <a:pt x="6067" y="445"/>
                </a:lnTo>
                <a:lnTo>
                  <a:pt x="6102" y="463"/>
                </a:lnTo>
                <a:lnTo>
                  <a:pt x="6115" y="473"/>
                </a:lnTo>
                <a:lnTo>
                  <a:pt x="6125" y="487"/>
                </a:lnTo>
                <a:lnTo>
                  <a:pt x="6099" y="484"/>
                </a:lnTo>
                <a:lnTo>
                  <a:pt x="6069" y="482"/>
                </a:lnTo>
                <a:lnTo>
                  <a:pt x="6049" y="471"/>
                </a:lnTo>
                <a:lnTo>
                  <a:pt x="6037" y="476"/>
                </a:lnTo>
                <a:lnTo>
                  <a:pt x="6016" y="519"/>
                </a:lnTo>
                <a:lnTo>
                  <a:pt x="6024" y="537"/>
                </a:lnTo>
                <a:lnTo>
                  <a:pt x="6027" y="549"/>
                </a:lnTo>
                <a:lnTo>
                  <a:pt x="6026" y="576"/>
                </a:lnTo>
                <a:lnTo>
                  <a:pt x="6030" y="588"/>
                </a:lnTo>
                <a:lnTo>
                  <a:pt x="6037" y="604"/>
                </a:lnTo>
                <a:lnTo>
                  <a:pt x="6039" y="619"/>
                </a:lnTo>
                <a:lnTo>
                  <a:pt x="6047" y="634"/>
                </a:lnTo>
                <a:lnTo>
                  <a:pt x="6041" y="652"/>
                </a:lnTo>
                <a:lnTo>
                  <a:pt x="6029" y="667"/>
                </a:lnTo>
                <a:lnTo>
                  <a:pt x="6015" y="675"/>
                </a:lnTo>
                <a:lnTo>
                  <a:pt x="5989" y="675"/>
                </a:lnTo>
                <a:lnTo>
                  <a:pt x="5967" y="690"/>
                </a:lnTo>
                <a:lnTo>
                  <a:pt x="5953" y="697"/>
                </a:lnTo>
                <a:lnTo>
                  <a:pt x="5941" y="710"/>
                </a:lnTo>
                <a:lnTo>
                  <a:pt x="5956" y="727"/>
                </a:lnTo>
                <a:lnTo>
                  <a:pt x="5964" y="738"/>
                </a:lnTo>
                <a:lnTo>
                  <a:pt x="5973" y="750"/>
                </a:lnTo>
                <a:lnTo>
                  <a:pt x="5984" y="763"/>
                </a:lnTo>
                <a:lnTo>
                  <a:pt x="5988" y="778"/>
                </a:lnTo>
                <a:lnTo>
                  <a:pt x="6016" y="781"/>
                </a:lnTo>
                <a:lnTo>
                  <a:pt x="6031" y="784"/>
                </a:lnTo>
                <a:lnTo>
                  <a:pt x="6037" y="808"/>
                </a:lnTo>
                <a:lnTo>
                  <a:pt x="6048" y="829"/>
                </a:lnTo>
                <a:lnTo>
                  <a:pt x="6043" y="852"/>
                </a:lnTo>
                <a:lnTo>
                  <a:pt x="6065" y="873"/>
                </a:lnTo>
                <a:lnTo>
                  <a:pt x="6077" y="886"/>
                </a:lnTo>
                <a:lnTo>
                  <a:pt x="6111" y="892"/>
                </a:lnTo>
                <a:lnTo>
                  <a:pt x="6118" y="903"/>
                </a:lnTo>
                <a:lnTo>
                  <a:pt x="6122" y="937"/>
                </a:lnTo>
                <a:lnTo>
                  <a:pt x="6126" y="950"/>
                </a:lnTo>
                <a:lnTo>
                  <a:pt x="6135" y="961"/>
                </a:lnTo>
                <a:lnTo>
                  <a:pt x="6160" y="986"/>
                </a:lnTo>
                <a:lnTo>
                  <a:pt x="6165" y="1004"/>
                </a:lnTo>
                <a:lnTo>
                  <a:pt x="6177" y="1022"/>
                </a:lnTo>
                <a:lnTo>
                  <a:pt x="6182" y="1048"/>
                </a:lnTo>
                <a:lnTo>
                  <a:pt x="6189" y="1062"/>
                </a:lnTo>
                <a:lnTo>
                  <a:pt x="6196" y="1076"/>
                </a:lnTo>
                <a:lnTo>
                  <a:pt x="6221" y="1072"/>
                </a:lnTo>
                <a:lnTo>
                  <a:pt x="6232" y="1058"/>
                </a:lnTo>
                <a:lnTo>
                  <a:pt x="6250" y="1063"/>
                </a:lnTo>
                <a:lnTo>
                  <a:pt x="6258" y="1075"/>
                </a:lnTo>
                <a:lnTo>
                  <a:pt x="6248" y="1103"/>
                </a:lnTo>
                <a:lnTo>
                  <a:pt x="6253" y="1136"/>
                </a:lnTo>
                <a:lnTo>
                  <a:pt x="6257" y="1153"/>
                </a:lnTo>
                <a:lnTo>
                  <a:pt x="6253" y="1170"/>
                </a:lnTo>
                <a:lnTo>
                  <a:pt x="6258" y="1183"/>
                </a:lnTo>
                <a:lnTo>
                  <a:pt x="6249" y="1198"/>
                </a:lnTo>
                <a:lnTo>
                  <a:pt x="6250" y="1214"/>
                </a:lnTo>
                <a:lnTo>
                  <a:pt x="6246" y="1234"/>
                </a:lnTo>
                <a:lnTo>
                  <a:pt x="6246" y="1254"/>
                </a:lnTo>
                <a:lnTo>
                  <a:pt x="6254" y="1269"/>
                </a:lnTo>
                <a:lnTo>
                  <a:pt x="6252" y="1286"/>
                </a:lnTo>
                <a:lnTo>
                  <a:pt x="6273" y="1288"/>
                </a:lnTo>
                <a:lnTo>
                  <a:pt x="6292" y="1276"/>
                </a:lnTo>
                <a:lnTo>
                  <a:pt x="6309" y="1276"/>
                </a:lnTo>
                <a:lnTo>
                  <a:pt x="6324" y="1287"/>
                </a:lnTo>
                <a:lnTo>
                  <a:pt x="6339" y="1287"/>
                </a:lnTo>
                <a:lnTo>
                  <a:pt x="6347" y="1302"/>
                </a:lnTo>
                <a:lnTo>
                  <a:pt x="6359" y="1292"/>
                </a:lnTo>
                <a:lnTo>
                  <a:pt x="6377" y="1287"/>
                </a:lnTo>
                <a:lnTo>
                  <a:pt x="6405" y="1298"/>
                </a:lnTo>
                <a:lnTo>
                  <a:pt x="6400" y="1322"/>
                </a:lnTo>
                <a:lnTo>
                  <a:pt x="6403" y="1340"/>
                </a:lnTo>
                <a:lnTo>
                  <a:pt x="6422" y="1347"/>
                </a:lnTo>
                <a:lnTo>
                  <a:pt x="6426" y="1362"/>
                </a:lnTo>
                <a:lnTo>
                  <a:pt x="6432" y="1384"/>
                </a:lnTo>
                <a:lnTo>
                  <a:pt x="6441" y="1397"/>
                </a:lnTo>
                <a:lnTo>
                  <a:pt x="6443" y="1411"/>
                </a:lnTo>
                <a:lnTo>
                  <a:pt x="6465" y="1413"/>
                </a:lnTo>
                <a:lnTo>
                  <a:pt x="6480" y="1424"/>
                </a:lnTo>
                <a:lnTo>
                  <a:pt x="6495" y="1418"/>
                </a:lnTo>
                <a:lnTo>
                  <a:pt x="6509" y="1429"/>
                </a:lnTo>
                <a:lnTo>
                  <a:pt x="6532" y="1432"/>
                </a:lnTo>
                <a:lnTo>
                  <a:pt x="6547" y="1450"/>
                </a:lnTo>
                <a:lnTo>
                  <a:pt x="6540" y="1467"/>
                </a:lnTo>
                <a:lnTo>
                  <a:pt x="6546" y="1484"/>
                </a:lnTo>
                <a:lnTo>
                  <a:pt x="6557" y="1495"/>
                </a:lnTo>
                <a:lnTo>
                  <a:pt x="6543" y="1499"/>
                </a:lnTo>
                <a:lnTo>
                  <a:pt x="6508" y="1510"/>
                </a:lnTo>
                <a:lnTo>
                  <a:pt x="6495" y="1523"/>
                </a:lnTo>
                <a:lnTo>
                  <a:pt x="6486" y="1538"/>
                </a:lnTo>
                <a:lnTo>
                  <a:pt x="6480" y="1555"/>
                </a:lnTo>
                <a:lnTo>
                  <a:pt x="6472" y="1579"/>
                </a:lnTo>
                <a:lnTo>
                  <a:pt x="6443" y="1610"/>
                </a:lnTo>
                <a:lnTo>
                  <a:pt x="6442" y="1633"/>
                </a:lnTo>
                <a:lnTo>
                  <a:pt x="6422" y="1651"/>
                </a:lnTo>
                <a:lnTo>
                  <a:pt x="6389" y="1624"/>
                </a:lnTo>
                <a:lnTo>
                  <a:pt x="6380" y="1608"/>
                </a:lnTo>
                <a:lnTo>
                  <a:pt x="6382" y="1589"/>
                </a:lnTo>
                <a:lnTo>
                  <a:pt x="6391" y="1573"/>
                </a:lnTo>
                <a:lnTo>
                  <a:pt x="6382" y="1556"/>
                </a:lnTo>
                <a:lnTo>
                  <a:pt x="6369" y="1543"/>
                </a:lnTo>
                <a:lnTo>
                  <a:pt x="6352" y="1538"/>
                </a:lnTo>
                <a:lnTo>
                  <a:pt x="6316" y="1541"/>
                </a:lnTo>
                <a:lnTo>
                  <a:pt x="6299" y="1545"/>
                </a:lnTo>
                <a:lnTo>
                  <a:pt x="6286" y="1555"/>
                </a:lnTo>
                <a:lnTo>
                  <a:pt x="6278" y="1570"/>
                </a:lnTo>
                <a:lnTo>
                  <a:pt x="6275" y="1589"/>
                </a:lnTo>
                <a:lnTo>
                  <a:pt x="6270" y="1605"/>
                </a:lnTo>
                <a:lnTo>
                  <a:pt x="6255" y="1616"/>
                </a:lnTo>
                <a:lnTo>
                  <a:pt x="6246" y="1628"/>
                </a:lnTo>
                <a:lnTo>
                  <a:pt x="6223" y="1625"/>
                </a:lnTo>
                <a:lnTo>
                  <a:pt x="6183" y="1646"/>
                </a:lnTo>
                <a:lnTo>
                  <a:pt x="6166" y="1649"/>
                </a:lnTo>
                <a:lnTo>
                  <a:pt x="6151" y="1649"/>
                </a:lnTo>
                <a:lnTo>
                  <a:pt x="6111" y="1655"/>
                </a:lnTo>
                <a:lnTo>
                  <a:pt x="6096" y="1655"/>
                </a:lnTo>
                <a:lnTo>
                  <a:pt x="6079" y="1651"/>
                </a:lnTo>
                <a:lnTo>
                  <a:pt x="6067" y="1658"/>
                </a:lnTo>
                <a:lnTo>
                  <a:pt x="6007" y="1662"/>
                </a:lnTo>
                <a:lnTo>
                  <a:pt x="5991" y="1669"/>
                </a:lnTo>
                <a:lnTo>
                  <a:pt x="5980" y="1679"/>
                </a:lnTo>
                <a:lnTo>
                  <a:pt x="5970" y="1690"/>
                </a:lnTo>
                <a:lnTo>
                  <a:pt x="5953" y="1711"/>
                </a:lnTo>
                <a:lnTo>
                  <a:pt x="5940" y="1715"/>
                </a:lnTo>
                <a:lnTo>
                  <a:pt x="5910" y="1718"/>
                </a:lnTo>
                <a:lnTo>
                  <a:pt x="5895" y="1711"/>
                </a:lnTo>
                <a:lnTo>
                  <a:pt x="5879" y="1727"/>
                </a:lnTo>
                <a:lnTo>
                  <a:pt x="5878" y="1743"/>
                </a:lnTo>
                <a:lnTo>
                  <a:pt x="5863" y="1821"/>
                </a:lnTo>
                <a:lnTo>
                  <a:pt x="5863" y="1837"/>
                </a:lnTo>
                <a:lnTo>
                  <a:pt x="5833" y="1859"/>
                </a:lnTo>
                <a:lnTo>
                  <a:pt x="5818" y="1874"/>
                </a:lnTo>
                <a:lnTo>
                  <a:pt x="5804" y="1882"/>
                </a:lnTo>
                <a:lnTo>
                  <a:pt x="5799" y="1870"/>
                </a:lnTo>
                <a:lnTo>
                  <a:pt x="5787" y="1860"/>
                </a:lnTo>
                <a:lnTo>
                  <a:pt x="5784" y="1835"/>
                </a:lnTo>
                <a:lnTo>
                  <a:pt x="5763" y="1827"/>
                </a:lnTo>
                <a:lnTo>
                  <a:pt x="5749" y="1828"/>
                </a:lnTo>
                <a:lnTo>
                  <a:pt x="5733" y="1829"/>
                </a:lnTo>
                <a:lnTo>
                  <a:pt x="5723" y="1816"/>
                </a:lnTo>
                <a:lnTo>
                  <a:pt x="5708" y="1857"/>
                </a:lnTo>
                <a:lnTo>
                  <a:pt x="5693" y="1891"/>
                </a:lnTo>
                <a:lnTo>
                  <a:pt x="5683" y="1906"/>
                </a:lnTo>
                <a:lnTo>
                  <a:pt x="5529" y="2023"/>
                </a:lnTo>
                <a:lnTo>
                  <a:pt x="5442" y="2067"/>
                </a:lnTo>
                <a:lnTo>
                  <a:pt x="5418" y="2068"/>
                </a:lnTo>
                <a:lnTo>
                  <a:pt x="5335" y="2086"/>
                </a:lnTo>
                <a:lnTo>
                  <a:pt x="5278" y="2121"/>
                </a:lnTo>
                <a:lnTo>
                  <a:pt x="5265" y="2135"/>
                </a:lnTo>
                <a:lnTo>
                  <a:pt x="5231" y="2178"/>
                </a:lnTo>
                <a:lnTo>
                  <a:pt x="5217" y="2189"/>
                </a:lnTo>
                <a:lnTo>
                  <a:pt x="5204" y="2196"/>
                </a:lnTo>
                <a:lnTo>
                  <a:pt x="5193" y="2209"/>
                </a:lnTo>
                <a:lnTo>
                  <a:pt x="5144" y="2282"/>
                </a:lnTo>
                <a:lnTo>
                  <a:pt x="5134" y="2293"/>
                </a:lnTo>
                <a:lnTo>
                  <a:pt x="5122" y="2300"/>
                </a:lnTo>
                <a:lnTo>
                  <a:pt x="5087" y="2343"/>
                </a:lnTo>
                <a:lnTo>
                  <a:pt x="5027" y="2398"/>
                </a:lnTo>
                <a:lnTo>
                  <a:pt x="4867" y="2503"/>
                </a:lnTo>
                <a:lnTo>
                  <a:pt x="4850" y="2510"/>
                </a:lnTo>
                <a:lnTo>
                  <a:pt x="4794" y="2514"/>
                </a:lnTo>
                <a:lnTo>
                  <a:pt x="4778" y="2521"/>
                </a:lnTo>
                <a:lnTo>
                  <a:pt x="4718" y="2551"/>
                </a:lnTo>
                <a:lnTo>
                  <a:pt x="4694" y="2557"/>
                </a:lnTo>
                <a:lnTo>
                  <a:pt x="4671" y="2554"/>
                </a:lnTo>
                <a:lnTo>
                  <a:pt x="4611" y="2525"/>
                </a:lnTo>
                <a:lnTo>
                  <a:pt x="4591" y="2522"/>
                </a:lnTo>
                <a:lnTo>
                  <a:pt x="4523" y="2528"/>
                </a:lnTo>
                <a:lnTo>
                  <a:pt x="4500" y="2533"/>
                </a:lnTo>
                <a:lnTo>
                  <a:pt x="4470" y="2556"/>
                </a:lnTo>
                <a:lnTo>
                  <a:pt x="4441" y="2595"/>
                </a:lnTo>
                <a:lnTo>
                  <a:pt x="4388" y="2646"/>
                </a:lnTo>
                <a:lnTo>
                  <a:pt x="4337" y="2679"/>
                </a:lnTo>
                <a:lnTo>
                  <a:pt x="4320" y="2695"/>
                </a:lnTo>
                <a:lnTo>
                  <a:pt x="4283" y="2746"/>
                </a:lnTo>
                <a:lnTo>
                  <a:pt x="4269" y="2751"/>
                </a:lnTo>
                <a:lnTo>
                  <a:pt x="4212" y="2762"/>
                </a:lnTo>
                <a:lnTo>
                  <a:pt x="4185" y="2778"/>
                </a:lnTo>
                <a:lnTo>
                  <a:pt x="4167" y="2782"/>
                </a:lnTo>
                <a:lnTo>
                  <a:pt x="4157" y="2799"/>
                </a:lnTo>
                <a:lnTo>
                  <a:pt x="4138" y="2796"/>
                </a:lnTo>
                <a:lnTo>
                  <a:pt x="4134" y="2777"/>
                </a:lnTo>
                <a:lnTo>
                  <a:pt x="4127" y="2765"/>
                </a:lnTo>
                <a:lnTo>
                  <a:pt x="4107" y="2756"/>
                </a:lnTo>
                <a:lnTo>
                  <a:pt x="4092" y="2754"/>
                </a:lnTo>
                <a:lnTo>
                  <a:pt x="4064" y="2762"/>
                </a:lnTo>
                <a:lnTo>
                  <a:pt x="3996" y="2763"/>
                </a:lnTo>
                <a:lnTo>
                  <a:pt x="3993" y="2784"/>
                </a:lnTo>
                <a:lnTo>
                  <a:pt x="3988" y="2803"/>
                </a:lnTo>
                <a:lnTo>
                  <a:pt x="3992" y="2821"/>
                </a:lnTo>
                <a:lnTo>
                  <a:pt x="3993" y="2841"/>
                </a:lnTo>
                <a:lnTo>
                  <a:pt x="3993" y="2860"/>
                </a:lnTo>
                <a:lnTo>
                  <a:pt x="4000" y="2878"/>
                </a:lnTo>
                <a:lnTo>
                  <a:pt x="4004" y="2897"/>
                </a:lnTo>
                <a:lnTo>
                  <a:pt x="3999" y="2917"/>
                </a:lnTo>
                <a:lnTo>
                  <a:pt x="4003" y="2930"/>
                </a:lnTo>
                <a:lnTo>
                  <a:pt x="4016" y="2950"/>
                </a:lnTo>
                <a:lnTo>
                  <a:pt x="4032" y="2957"/>
                </a:lnTo>
                <a:lnTo>
                  <a:pt x="4036" y="2974"/>
                </a:lnTo>
                <a:lnTo>
                  <a:pt x="4057" y="2978"/>
                </a:lnTo>
                <a:lnTo>
                  <a:pt x="4071" y="2992"/>
                </a:lnTo>
                <a:lnTo>
                  <a:pt x="4078" y="3007"/>
                </a:lnTo>
                <a:lnTo>
                  <a:pt x="4055" y="3024"/>
                </a:lnTo>
                <a:lnTo>
                  <a:pt x="4021" y="3032"/>
                </a:lnTo>
                <a:lnTo>
                  <a:pt x="4012" y="3047"/>
                </a:lnTo>
                <a:lnTo>
                  <a:pt x="3996" y="3052"/>
                </a:lnTo>
                <a:lnTo>
                  <a:pt x="3980" y="3047"/>
                </a:lnTo>
                <a:lnTo>
                  <a:pt x="3985" y="3060"/>
                </a:lnTo>
                <a:lnTo>
                  <a:pt x="3983" y="3074"/>
                </a:lnTo>
                <a:lnTo>
                  <a:pt x="4000" y="3135"/>
                </a:lnTo>
                <a:lnTo>
                  <a:pt x="4005" y="3147"/>
                </a:lnTo>
                <a:lnTo>
                  <a:pt x="3984" y="3151"/>
                </a:lnTo>
                <a:lnTo>
                  <a:pt x="3980" y="3172"/>
                </a:lnTo>
                <a:lnTo>
                  <a:pt x="3966" y="3175"/>
                </a:lnTo>
                <a:lnTo>
                  <a:pt x="3953" y="3198"/>
                </a:lnTo>
                <a:lnTo>
                  <a:pt x="3960" y="3228"/>
                </a:lnTo>
                <a:lnTo>
                  <a:pt x="3960" y="3242"/>
                </a:lnTo>
                <a:lnTo>
                  <a:pt x="3930" y="3238"/>
                </a:lnTo>
                <a:lnTo>
                  <a:pt x="3908" y="3240"/>
                </a:lnTo>
                <a:lnTo>
                  <a:pt x="3894" y="3228"/>
                </a:lnTo>
                <a:lnTo>
                  <a:pt x="3875" y="3228"/>
                </a:lnTo>
                <a:lnTo>
                  <a:pt x="3874" y="3193"/>
                </a:lnTo>
                <a:lnTo>
                  <a:pt x="3856" y="3157"/>
                </a:lnTo>
                <a:lnTo>
                  <a:pt x="3820" y="3126"/>
                </a:lnTo>
                <a:lnTo>
                  <a:pt x="3808" y="3115"/>
                </a:lnTo>
                <a:lnTo>
                  <a:pt x="3800" y="3104"/>
                </a:lnTo>
                <a:lnTo>
                  <a:pt x="3781" y="3094"/>
                </a:lnTo>
                <a:lnTo>
                  <a:pt x="3773" y="3079"/>
                </a:lnTo>
                <a:lnTo>
                  <a:pt x="3777" y="3062"/>
                </a:lnTo>
                <a:lnTo>
                  <a:pt x="3789" y="3050"/>
                </a:lnTo>
                <a:lnTo>
                  <a:pt x="3793" y="3032"/>
                </a:lnTo>
                <a:lnTo>
                  <a:pt x="3800" y="3009"/>
                </a:lnTo>
                <a:lnTo>
                  <a:pt x="3817" y="2991"/>
                </a:lnTo>
                <a:lnTo>
                  <a:pt x="3829" y="2963"/>
                </a:lnTo>
                <a:lnTo>
                  <a:pt x="3862" y="2920"/>
                </a:lnTo>
                <a:lnTo>
                  <a:pt x="3872" y="2903"/>
                </a:lnTo>
                <a:lnTo>
                  <a:pt x="3872" y="2887"/>
                </a:lnTo>
                <a:lnTo>
                  <a:pt x="3865" y="2875"/>
                </a:lnTo>
                <a:lnTo>
                  <a:pt x="3853" y="2842"/>
                </a:lnTo>
                <a:lnTo>
                  <a:pt x="3844" y="2830"/>
                </a:lnTo>
                <a:lnTo>
                  <a:pt x="3816" y="2809"/>
                </a:lnTo>
                <a:lnTo>
                  <a:pt x="3785" y="2797"/>
                </a:lnTo>
                <a:lnTo>
                  <a:pt x="3772" y="2798"/>
                </a:lnTo>
                <a:lnTo>
                  <a:pt x="3753" y="2822"/>
                </a:lnTo>
                <a:lnTo>
                  <a:pt x="3742" y="2851"/>
                </a:lnTo>
                <a:lnTo>
                  <a:pt x="3731" y="2864"/>
                </a:lnTo>
                <a:lnTo>
                  <a:pt x="3724" y="2881"/>
                </a:lnTo>
                <a:lnTo>
                  <a:pt x="3708" y="2894"/>
                </a:lnTo>
                <a:lnTo>
                  <a:pt x="3681" y="2906"/>
                </a:lnTo>
                <a:lnTo>
                  <a:pt x="3670" y="2914"/>
                </a:lnTo>
                <a:lnTo>
                  <a:pt x="3663" y="2932"/>
                </a:lnTo>
                <a:lnTo>
                  <a:pt x="3652" y="2945"/>
                </a:lnTo>
                <a:lnTo>
                  <a:pt x="3668" y="2942"/>
                </a:lnTo>
                <a:lnTo>
                  <a:pt x="3669" y="2928"/>
                </a:lnTo>
                <a:lnTo>
                  <a:pt x="3685" y="2927"/>
                </a:lnTo>
                <a:lnTo>
                  <a:pt x="3671" y="2948"/>
                </a:lnTo>
                <a:lnTo>
                  <a:pt x="3671" y="2963"/>
                </a:lnTo>
                <a:lnTo>
                  <a:pt x="3684" y="2936"/>
                </a:lnTo>
                <a:lnTo>
                  <a:pt x="3683" y="2950"/>
                </a:lnTo>
                <a:lnTo>
                  <a:pt x="3681" y="2967"/>
                </a:lnTo>
                <a:lnTo>
                  <a:pt x="3682" y="2981"/>
                </a:lnTo>
                <a:lnTo>
                  <a:pt x="3661" y="2995"/>
                </a:lnTo>
                <a:lnTo>
                  <a:pt x="3643" y="2989"/>
                </a:lnTo>
                <a:lnTo>
                  <a:pt x="3653" y="2999"/>
                </a:lnTo>
                <a:lnTo>
                  <a:pt x="3638" y="3000"/>
                </a:lnTo>
                <a:lnTo>
                  <a:pt x="3623" y="3004"/>
                </a:lnTo>
                <a:lnTo>
                  <a:pt x="3612" y="3015"/>
                </a:lnTo>
                <a:lnTo>
                  <a:pt x="3597" y="3037"/>
                </a:lnTo>
                <a:lnTo>
                  <a:pt x="3580" y="3031"/>
                </a:lnTo>
                <a:lnTo>
                  <a:pt x="3476" y="3009"/>
                </a:lnTo>
                <a:lnTo>
                  <a:pt x="3452" y="3005"/>
                </a:lnTo>
                <a:lnTo>
                  <a:pt x="3440" y="3006"/>
                </a:lnTo>
                <a:lnTo>
                  <a:pt x="3425" y="3015"/>
                </a:lnTo>
                <a:lnTo>
                  <a:pt x="3402" y="2995"/>
                </a:lnTo>
                <a:lnTo>
                  <a:pt x="3370" y="2989"/>
                </a:lnTo>
                <a:lnTo>
                  <a:pt x="3344" y="2999"/>
                </a:lnTo>
                <a:lnTo>
                  <a:pt x="3325" y="3017"/>
                </a:lnTo>
                <a:lnTo>
                  <a:pt x="3312" y="3025"/>
                </a:lnTo>
                <a:lnTo>
                  <a:pt x="3302" y="3037"/>
                </a:lnTo>
                <a:lnTo>
                  <a:pt x="3291" y="3057"/>
                </a:lnTo>
                <a:lnTo>
                  <a:pt x="3270" y="3094"/>
                </a:lnTo>
                <a:lnTo>
                  <a:pt x="3240" y="3128"/>
                </a:lnTo>
                <a:lnTo>
                  <a:pt x="3214" y="3187"/>
                </a:lnTo>
                <a:lnTo>
                  <a:pt x="3210" y="3203"/>
                </a:lnTo>
                <a:lnTo>
                  <a:pt x="3196" y="3225"/>
                </a:lnTo>
                <a:lnTo>
                  <a:pt x="3188" y="3247"/>
                </a:lnTo>
                <a:lnTo>
                  <a:pt x="3194" y="3260"/>
                </a:lnTo>
                <a:lnTo>
                  <a:pt x="3191" y="3278"/>
                </a:lnTo>
                <a:lnTo>
                  <a:pt x="3173" y="3291"/>
                </a:lnTo>
                <a:lnTo>
                  <a:pt x="3170" y="3311"/>
                </a:lnTo>
                <a:lnTo>
                  <a:pt x="3171" y="3329"/>
                </a:lnTo>
                <a:lnTo>
                  <a:pt x="3159" y="3312"/>
                </a:lnTo>
                <a:lnTo>
                  <a:pt x="3143" y="3301"/>
                </a:lnTo>
                <a:lnTo>
                  <a:pt x="3128" y="3299"/>
                </a:lnTo>
                <a:lnTo>
                  <a:pt x="3121" y="3318"/>
                </a:lnTo>
                <a:lnTo>
                  <a:pt x="3116" y="3332"/>
                </a:lnTo>
                <a:lnTo>
                  <a:pt x="3107" y="3348"/>
                </a:lnTo>
                <a:lnTo>
                  <a:pt x="3095" y="3359"/>
                </a:lnTo>
                <a:lnTo>
                  <a:pt x="3088" y="3379"/>
                </a:lnTo>
                <a:lnTo>
                  <a:pt x="3088" y="3395"/>
                </a:lnTo>
                <a:lnTo>
                  <a:pt x="3073" y="3381"/>
                </a:lnTo>
                <a:lnTo>
                  <a:pt x="3059" y="3381"/>
                </a:lnTo>
                <a:lnTo>
                  <a:pt x="3048" y="3403"/>
                </a:lnTo>
                <a:lnTo>
                  <a:pt x="3035" y="3414"/>
                </a:lnTo>
                <a:lnTo>
                  <a:pt x="3013" y="3409"/>
                </a:lnTo>
                <a:lnTo>
                  <a:pt x="2999" y="3414"/>
                </a:lnTo>
                <a:lnTo>
                  <a:pt x="2985" y="3427"/>
                </a:lnTo>
                <a:lnTo>
                  <a:pt x="2971" y="3426"/>
                </a:lnTo>
                <a:lnTo>
                  <a:pt x="2959" y="3437"/>
                </a:lnTo>
                <a:lnTo>
                  <a:pt x="2936" y="3445"/>
                </a:lnTo>
                <a:lnTo>
                  <a:pt x="2923" y="3453"/>
                </a:lnTo>
                <a:lnTo>
                  <a:pt x="2907" y="3451"/>
                </a:lnTo>
                <a:lnTo>
                  <a:pt x="2895" y="3471"/>
                </a:lnTo>
                <a:lnTo>
                  <a:pt x="2883" y="3481"/>
                </a:lnTo>
                <a:lnTo>
                  <a:pt x="2868" y="3486"/>
                </a:lnTo>
                <a:lnTo>
                  <a:pt x="2844" y="3487"/>
                </a:lnTo>
                <a:lnTo>
                  <a:pt x="2819" y="3508"/>
                </a:lnTo>
                <a:lnTo>
                  <a:pt x="2799" y="3536"/>
                </a:lnTo>
                <a:lnTo>
                  <a:pt x="2784" y="3539"/>
                </a:lnTo>
                <a:lnTo>
                  <a:pt x="2752" y="3541"/>
                </a:lnTo>
                <a:lnTo>
                  <a:pt x="2737" y="3539"/>
                </a:lnTo>
                <a:lnTo>
                  <a:pt x="2711" y="3531"/>
                </a:lnTo>
                <a:lnTo>
                  <a:pt x="2698" y="3533"/>
                </a:lnTo>
                <a:lnTo>
                  <a:pt x="2661" y="3526"/>
                </a:lnTo>
                <a:lnTo>
                  <a:pt x="2638" y="3519"/>
                </a:lnTo>
                <a:lnTo>
                  <a:pt x="2611" y="3501"/>
                </a:lnTo>
                <a:lnTo>
                  <a:pt x="2596" y="3495"/>
                </a:lnTo>
                <a:lnTo>
                  <a:pt x="2592" y="3483"/>
                </a:lnTo>
                <a:lnTo>
                  <a:pt x="2579" y="3471"/>
                </a:lnTo>
                <a:lnTo>
                  <a:pt x="2554" y="3459"/>
                </a:lnTo>
                <a:lnTo>
                  <a:pt x="2547" y="3448"/>
                </a:lnTo>
                <a:lnTo>
                  <a:pt x="2532" y="3433"/>
                </a:lnTo>
                <a:lnTo>
                  <a:pt x="2515" y="3420"/>
                </a:lnTo>
                <a:lnTo>
                  <a:pt x="2476" y="3398"/>
                </a:lnTo>
                <a:lnTo>
                  <a:pt x="2463" y="3399"/>
                </a:lnTo>
                <a:lnTo>
                  <a:pt x="2441" y="3401"/>
                </a:lnTo>
                <a:lnTo>
                  <a:pt x="2426" y="3396"/>
                </a:lnTo>
                <a:lnTo>
                  <a:pt x="2406" y="3397"/>
                </a:lnTo>
                <a:lnTo>
                  <a:pt x="2382" y="3396"/>
                </a:lnTo>
                <a:lnTo>
                  <a:pt x="2367" y="3385"/>
                </a:lnTo>
                <a:lnTo>
                  <a:pt x="2327" y="3384"/>
                </a:lnTo>
                <a:lnTo>
                  <a:pt x="2242" y="3367"/>
                </a:lnTo>
                <a:lnTo>
                  <a:pt x="2229" y="3358"/>
                </a:lnTo>
                <a:lnTo>
                  <a:pt x="2074" y="3373"/>
                </a:lnTo>
                <a:lnTo>
                  <a:pt x="2019" y="3391"/>
                </a:lnTo>
                <a:lnTo>
                  <a:pt x="2001" y="3389"/>
                </a:lnTo>
                <a:lnTo>
                  <a:pt x="1984" y="3382"/>
                </a:lnTo>
                <a:lnTo>
                  <a:pt x="1968" y="3402"/>
                </a:lnTo>
                <a:lnTo>
                  <a:pt x="1959" y="3427"/>
                </a:lnTo>
                <a:lnTo>
                  <a:pt x="1959" y="3453"/>
                </a:lnTo>
                <a:lnTo>
                  <a:pt x="1960" y="3467"/>
                </a:lnTo>
                <a:lnTo>
                  <a:pt x="1968" y="3480"/>
                </a:lnTo>
                <a:lnTo>
                  <a:pt x="1965" y="3496"/>
                </a:lnTo>
                <a:lnTo>
                  <a:pt x="1968" y="3509"/>
                </a:lnTo>
                <a:lnTo>
                  <a:pt x="1978" y="3520"/>
                </a:lnTo>
                <a:lnTo>
                  <a:pt x="1980" y="3543"/>
                </a:lnTo>
                <a:lnTo>
                  <a:pt x="1973" y="3560"/>
                </a:lnTo>
                <a:lnTo>
                  <a:pt x="1969" y="3584"/>
                </a:lnTo>
                <a:lnTo>
                  <a:pt x="1965" y="3601"/>
                </a:lnTo>
                <a:lnTo>
                  <a:pt x="1964" y="3617"/>
                </a:lnTo>
                <a:lnTo>
                  <a:pt x="1974" y="3630"/>
                </a:lnTo>
                <a:lnTo>
                  <a:pt x="1973" y="3649"/>
                </a:lnTo>
                <a:lnTo>
                  <a:pt x="1976" y="3661"/>
                </a:lnTo>
                <a:lnTo>
                  <a:pt x="1967" y="3681"/>
                </a:lnTo>
                <a:lnTo>
                  <a:pt x="1956" y="3699"/>
                </a:lnTo>
                <a:lnTo>
                  <a:pt x="1952" y="3681"/>
                </a:lnTo>
                <a:lnTo>
                  <a:pt x="1936" y="3677"/>
                </a:lnTo>
                <a:lnTo>
                  <a:pt x="1896" y="3670"/>
                </a:lnTo>
                <a:lnTo>
                  <a:pt x="1864" y="3683"/>
                </a:lnTo>
                <a:lnTo>
                  <a:pt x="1864" y="3702"/>
                </a:lnTo>
                <a:lnTo>
                  <a:pt x="1839" y="3713"/>
                </a:lnTo>
                <a:lnTo>
                  <a:pt x="1826" y="3713"/>
                </a:lnTo>
                <a:lnTo>
                  <a:pt x="1814" y="3733"/>
                </a:lnTo>
                <a:lnTo>
                  <a:pt x="1800" y="3738"/>
                </a:lnTo>
                <a:lnTo>
                  <a:pt x="1787" y="3740"/>
                </a:lnTo>
                <a:lnTo>
                  <a:pt x="1766" y="3757"/>
                </a:lnTo>
                <a:lnTo>
                  <a:pt x="1754" y="3769"/>
                </a:lnTo>
                <a:lnTo>
                  <a:pt x="1749" y="3785"/>
                </a:lnTo>
                <a:lnTo>
                  <a:pt x="1735" y="3780"/>
                </a:lnTo>
                <a:lnTo>
                  <a:pt x="1723" y="3784"/>
                </a:lnTo>
                <a:lnTo>
                  <a:pt x="1714" y="3801"/>
                </a:lnTo>
                <a:lnTo>
                  <a:pt x="1698" y="3791"/>
                </a:lnTo>
                <a:lnTo>
                  <a:pt x="1698" y="3777"/>
                </a:lnTo>
                <a:lnTo>
                  <a:pt x="1677" y="3784"/>
                </a:lnTo>
                <a:lnTo>
                  <a:pt x="1690" y="3774"/>
                </a:lnTo>
                <a:lnTo>
                  <a:pt x="1654" y="3780"/>
                </a:lnTo>
                <a:lnTo>
                  <a:pt x="1620" y="3774"/>
                </a:lnTo>
                <a:lnTo>
                  <a:pt x="1603" y="3766"/>
                </a:lnTo>
                <a:lnTo>
                  <a:pt x="1594" y="3783"/>
                </a:lnTo>
                <a:lnTo>
                  <a:pt x="1554" y="3766"/>
                </a:lnTo>
                <a:lnTo>
                  <a:pt x="1521" y="3755"/>
                </a:lnTo>
                <a:lnTo>
                  <a:pt x="1508" y="3745"/>
                </a:lnTo>
                <a:lnTo>
                  <a:pt x="1493" y="3739"/>
                </a:lnTo>
                <a:lnTo>
                  <a:pt x="1496" y="3717"/>
                </a:lnTo>
                <a:lnTo>
                  <a:pt x="1487" y="3706"/>
                </a:lnTo>
                <a:lnTo>
                  <a:pt x="1489" y="3691"/>
                </a:lnTo>
                <a:lnTo>
                  <a:pt x="1484" y="3676"/>
                </a:lnTo>
                <a:lnTo>
                  <a:pt x="1469" y="3669"/>
                </a:lnTo>
                <a:lnTo>
                  <a:pt x="1454" y="3679"/>
                </a:lnTo>
                <a:lnTo>
                  <a:pt x="1450" y="3667"/>
                </a:lnTo>
                <a:lnTo>
                  <a:pt x="1447" y="3650"/>
                </a:lnTo>
                <a:lnTo>
                  <a:pt x="1461" y="3636"/>
                </a:lnTo>
                <a:lnTo>
                  <a:pt x="1473" y="3635"/>
                </a:lnTo>
                <a:lnTo>
                  <a:pt x="1464" y="3623"/>
                </a:lnTo>
                <a:lnTo>
                  <a:pt x="1439" y="3614"/>
                </a:lnTo>
                <a:lnTo>
                  <a:pt x="1409" y="3609"/>
                </a:lnTo>
                <a:lnTo>
                  <a:pt x="1392" y="3615"/>
                </a:lnTo>
                <a:lnTo>
                  <a:pt x="1381" y="3632"/>
                </a:lnTo>
                <a:lnTo>
                  <a:pt x="1381" y="3648"/>
                </a:lnTo>
                <a:lnTo>
                  <a:pt x="1397" y="3643"/>
                </a:lnTo>
                <a:lnTo>
                  <a:pt x="1392" y="3659"/>
                </a:lnTo>
                <a:lnTo>
                  <a:pt x="1382" y="3673"/>
                </a:lnTo>
                <a:lnTo>
                  <a:pt x="1379" y="3660"/>
                </a:lnTo>
                <a:lnTo>
                  <a:pt x="1364" y="3653"/>
                </a:lnTo>
                <a:lnTo>
                  <a:pt x="1340" y="3640"/>
                </a:lnTo>
                <a:lnTo>
                  <a:pt x="1324" y="3641"/>
                </a:lnTo>
                <a:lnTo>
                  <a:pt x="1312" y="3649"/>
                </a:lnTo>
                <a:lnTo>
                  <a:pt x="1298" y="3649"/>
                </a:lnTo>
                <a:lnTo>
                  <a:pt x="1288" y="3637"/>
                </a:lnTo>
                <a:lnTo>
                  <a:pt x="1289" y="3621"/>
                </a:lnTo>
                <a:lnTo>
                  <a:pt x="1281" y="3609"/>
                </a:lnTo>
                <a:lnTo>
                  <a:pt x="1259" y="3603"/>
                </a:lnTo>
                <a:lnTo>
                  <a:pt x="1256" y="3620"/>
                </a:lnTo>
                <a:lnTo>
                  <a:pt x="1242" y="3617"/>
                </a:lnTo>
                <a:lnTo>
                  <a:pt x="1225" y="3600"/>
                </a:lnTo>
                <a:lnTo>
                  <a:pt x="1222" y="3586"/>
                </a:lnTo>
                <a:lnTo>
                  <a:pt x="1212" y="3600"/>
                </a:lnTo>
                <a:lnTo>
                  <a:pt x="1199" y="3605"/>
                </a:lnTo>
                <a:lnTo>
                  <a:pt x="1213" y="3609"/>
                </a:lnTo>
                <a:lnTo>
                  <a:pt x="1214" y="3625"/>
                </a:lnTo>
                <a:lnTo>
                  <a:pt x="1185" y="3628"/>
                </a:lnTo>
                <a:lnTo>
                  <a:pt x="1174" y="3638"/>
                </a:lnTo>
                <a:lnTo>
                  <a:pt x="1181" y="3624"/>
                </a:lnTo>
                <a:lnTo>
                  <a:pt x="1164" y="3614"/>
                </a:lnTo>
                <a:lnTo>
                  <a:pt x="1154" y="3634"/>
                </a:lnTo>
                <a:lnTo>
                  <a:pt x="1163" y="3653"/>
                </a:lnTo>
                <a:lnTo>
                  <a:pt x="1178" y="3660"/>
                </a:lnTo>
                <a:lnTo>
                  <a:pt x="1167" y="3676"/>
                </a:lnTo>
                <a:lnTo>
                  <a:pt x="1147" y="3693"/>
                </a:lnTo>
                <a:lnTo>
                  <a:pt x="1137" y="3711"/>
                </a:lnTo>
                <a:lnTo>
                  <a:pt x="1130" y="3734"/>
                </a:lnTo>
                <a:lnTo>
                  <a:pt x="1114" y="3741"/>
                </a:lnTo>
                <a:lnTo>
                  <a:pt x="1107" y="3756"/>
                </a:lnTo>
                <a:lnTo>
                  <a:pt x="1093" y="3762"/>
                </a:lnTo>
                <a:lnTo>
                  <a:pt x="1084" y="3751"/>
                </a:lnTo>
                <a:lnTo>
                  <a:pt x="1104" y="3741"/>
                </a:lnTo>
                <a:lnTo>
                  <a:pt x="1115" y="3725"/>
                </a:lnTo>
                <a:lnTo>
                  <a:pt x="1107" y="3712"/>
                </a:lnTo>
                <a:lnTo>
                  <a:pt x="1093" y="3713"/>
                </a:lnTo>
                <a:lnTo>
                  <a:pt x="1079" y="3714"/>
                </a:lnTo>
                <a:lnTo>
                  <a:pt x="1082" y="3699"/>
                </a:lnTo>
                <a:lnTo>
                  <a:pt x="1095" y="3693"/>
                </a:lnTo>
                <a:lnTo>
                  <a:pt x="1109" y="3686"/>
                </a:lnTo>
                <a:lnTo>
                  <a:pt x="1121" y="3685"/>
                </a:lnTo>
                <a:lnTo>
                  <a:pt x="1107" y="3675"/>
                </a:lnTo>
                <a:lnTo>
                  <a:pt x="1123" y="3668"/>
                </a:lnTo>
                <a:lnTo>
                  <a:pt x="1118" y="3653"/>
                </a:lnTo>
                <a:lnTo>
                  <a:pt x="1104" y="3653"/>
                </a:lnTo>
                <a:lnTo>
                  <a:pt x="1093" y="3671"/>
                </a:lnTo>
                <a:lnTo>
                  <a:pt x="1072" y="3681"/>
                </a:lnTo>
                <a:lnTo>
                  <a:pt x="1059" y="3682"/>
                </a:lnTo>
                <a:lnTo>
                  <a:pt x="1046" y="3687"/>
                </a:lnTo>
                <a:lnTo>
                  <a:pt x="1033" y="3696"/>
                </a:lnTo>
                <a:lnTo>
                  <a:pt x="1018" y="3692"/>
                </a:lnTo>
                <a:lnTo>
                  <a:pt x="1005" y="3696"/>
                </a:lnTo>
                <a:lnTo>
                  <a:pt x="992" y="3697"/>
                </a:lnTo>
                <a:lnTo>
                  <a:pt x="976" y="3712"/>
                </a:lnTo>
                <a:lnTo>
                  <a:pt x="973" y="3738"/>
                </a:lnTo>
                <a:lnTo>
                  <a:pt x="954" y="3743"/>
                </a:lnTo>
                <a:lnTo>
                  <a:pt x="937" y="3748"/>
                </a:lnTo>
                <a:lnTo>
                  <a:pt x="909" y="3759"/>
                </a:lnTo>
                <a:lnTo>
                  <a:pt x="896" y="3762"/>
                </a:lnTo>
                <a:lnTo>
                  <a:pt x="881" y="3765"/>
                </a:lnTo>
                <a:lnTo>
                  <a:pt x="866" y="3760"/>
                </a:lnTo>
                <a:lnTo>
                  <a:pt x="881" y="3745"/>
                </a:lnTo>
                <a:lnTo>
                  <a:pt x="885" y="3727"/>
                </a:lnTo>
                <a:lnTo>
                  <a:pt x="900" y="3721"/>
                </a:lnTo>
                <a:lnTo>
                  <a:pt x="925" y="3711"/>
                </a:lnTo>
                <a:lnTo>
                  <a:pt x="937" y="3709"/>
                </a:lnTo>
                <a:lnTo>
                  <a:pt x="944" y="3695"/>
                </a:lnTo>
                <a:lnTo>
                  <a:pt x="969" y="3692"/>
                </a:lnTo>
                <a:lnTo>
                  <a:pt x="984" y="3688"/>
                </a:lnTo>
                <a:lnTo>
                  <a:pt x="1001" y="3677"/>
                </a:lnTo>
                <a:lnTo>
                  <a:pt x="1034" y="3665"/>
                </a:lnTo>
                <a:lnTo>
                  <a:pt x="1054" y="3666"/>
                </a:lnTo>
                <a:lnTo>
                  <a:pt x="1072" y="3660"/>
                </a:lnTo>
                <a:lnTo>
                  <a:pt x="1086" y="3660"/>
                </a:lnTo>
                <a:lnTo>
                  <a:pt x="1089" y="3646"/>
                </a:lnTo>
                <a:lnTo>
                  <a:pt x="1074" y="3646"/>
                </a:lnTo>
                <a:lnTo>
                  <a:pt x="1073" y="3634"/>
                </a:lnTo>
                <a:lnTo>
                  <a:pt x="1087" y="3624"/>
                </a:lnTo>
                <a:lnTo>
                  <a:pt x="1075" y="3614"/>
                </a:lnTo>
                <a:lnTo>
                  <a:pt x="1083" y="3598"/>
                </a:lnTo>
                <a:lnTo>
                  <a:pt x="1096" y="3593"/>
                </a:lnTo>
                <a:lnTo>
                  <a:pt x="1111" y="3593"/>
                </a:lnTo>
                <a:lnTo>
                  <a:pt x="1123" y="3583"/>
                </a:lnTo>
                <a:lnTo>
                  <a:pt x="1132" y="3568"/>
                </a:lnTo>
                <a:lnTo>
                  <a:pt x="1143" y="3556"/>
                </a:lnTo>
                <a:lnTo>
                  <a:pt x="1157" y="3539"/>
                </a:lnTo>
                <a:lnTo>
                  <a:pt x="1113" y="3545"/>
                </a:lnTo>
                <a:lnTo>
                  <a:pt x="1097" y="3548"/>
                </a:lnTo>
                <a:lnTo>
                  <a:pt x="1048" y="3561"/>
                </a:lnTo>
                <a:lnTo>
                  <a:pt x="1034" y="3570"/>
                </a:lnTo>
                <a:lnTo>
                  <a:pt x="1015" y="3572"/>
                </a:lnTo>
                <a:lnTo>
                  <a:pt x="989" y="3588"/>
                </a:lnTo>
                <a:lnTo>
                  <a:pt x="975" y="3595"/>
                </a:lnTo>
                <a:lnTo>
                  <a:pt x="959" y="3595"/>
                </a:lnTo>
                <a:lnTo>
                  <a:pt x="938" y="3603"/>
                </a:lnTo>
                <a:lnTo>
                  <a:pt x="926" y="3610"/>
                </a:lnTo>
                <a:lnTo>
                  <a:pt x="908" y="3611"/>
                </a:lnTo>
                <a:lnTo>
                  <a:pt x="895" y="3616"/>
                </a:lnTo>
                <a:lnTo>
                  <a:pt x="880" y="3620"/>
                </a:lnTo>
                <a:lnTo>
                  <a:pt x="863" y="3610"/>
                </a:lnTo>
                <a:lnTo>
                  <a:pt x="852" y="3615"/>
                </a:lnTo>
                <a:lnTo>
                  <a:pt x="837" y="3616"/>
                </a:lnTo>
                <a:lnTo>
                  <a:pt x="824" y="3622"/>
                </a:lnTo>
                <a:lnTo>
                  <a:pt x="826" y="3635"/>
                </a:lnTo>
                <a:lnTo>
                  <a:pt x="815" y="3649"/>
                </a:lnTo>
                <a:lnTo>
                  <a:pt x="798" y="3635"/>
                </a:lnTo>
                <a:lnTo>
                  <a:pt x="792" y="3621"/>
                </a:lnTo>
                <a:lnTo>
                  <a:pt x="788" y="3600"/>
                </a:lnTo>
                <a:lnTo>
                  <a:pt x="801" y="3590"/>
                </a:lnTo>
                <a:lnTo>
                  <a:pt x="795" y="3578"/>
                </a:lnTo>
                <a:lnTo>
                  <a:pt x="813" y="3576"/>
                </a:lnTo>
                <a:lnTo>
                  <a:pt x="810" y="3561"/>
                </a:lnTo>
                <a:lnTo>
                  <a:pt x="819" y="3572"/>
                </a:lnTo>
                <a:lnTo>
                  <a:pt x="830" y="3562"/>
                </a:lnTo>
                <a:lnTo>
                  <a:pt x="845" y="3570"/>
                </a:lnTo>
                <a:lnTo>
                  <a:pt x="863" y="3580"/>
                </a:lnTo>
                <a:lnTo>
                  <a:pt x="876" y="3569"/>
                </a:lnTo>
                <a:lnTo>
                  <a:pt x="888" y="3557"/>
                </a:lnTo>
                <a:lnTo>
                  <a:pt x="887" y="3542"/>
                </a:lnTo>
                <a:lnTo>
                  <a:pt x="877" y="3530"/>
                </a:lnTo>
                <a:lnTo>
                  <a:pt x="892" y="3523"/>
                </a:lnTo>
                <a:lnTo>
                  <a:pt x="895" y="3509"/>
                </a:lnTo>
                <a:lnTo>
                  <a:pt x="900" y="3492"/>
                </a:lnTo>
                <a:lnTo>
                  <a:pt x="882" y="3492"/>
                </a:lnTo>
                <a:lnTo>
                  <a:pt x="874" y="3511"/>
                </a:lnTo>
                <a:lnTo>
                  <a:pt x="864" y="3500"/>
                </a:lnTo>
                <a:lnTo>
                  <a:pt x="850" y="3511"/>
                </a:lnTo>
                <a:lnTo>
                  <a:pt x="854" y="3490"/>
                </a:lnTo>
                <a:lnTo>
                  <a:pt x="853" y="3476"/>
                </a:lnTo>
                <a:lnTo>
                  <a:pt x="839" y="3489"/>
                </a:lnTo>
                <a:lnTo>
                  <a:pt x="821" y="3485"/>
                </a:lnTo>
                <a:lnTo>
                  <a:pt x="817" y="3467"/>
                </a:lnTo>
                <a:lnTo>
                  <a:pt x="829" y="3453"/>
                </a:lnTo>
                <a:lnTo>
                  <a:pt x="810" y="3448"/>
                </a:lnTo>
                <a:lnTo>
                  <a:pt x="802" y="3465"/>
                </a:lnTo>
                <a:lnTo>
                  <a:pt x="775" y="3484"/>
                </a:lnTo>
                <a:lnTo>
                  <a:pt x="762" y="3488"/>
                </a:lnTo>
                <a:lnTo>
                  <a:pt x="747" y="3487"/>
                </a:lnTo>
                <a:lnTo>
                  <a:pt x="751" y="3473"/>
                </a:lnTo>
                <a:lnTo>
                  <a:pt x="750" y="3454"/>
                </a:lnTo>
                <a:lnTo>
                  <a:pt x="748" y="3433"/>
                </a:lnTo>
                <a:lnTo>
                  <a:pt x="736" y="3437"/>
                </a:lnTo>
                <a:lnTo>
                  <a:pt x="734" y="3421"/>
                </a:lnTo>
                <a:lnTo>
                  <a:pt x="728" y="3408"/>
                </a:lnTo>
                <a:lnTo>
                  <a:pt x="735" y="3388"/>
                </a:lnTo>
                <a:lnTo>
                  <a:pt x="705" y="3374"/>
                </a:lnTo>
                <a:lnTo>
                  <a:pt x="673" y="3373"/>
                </a:lnTo>
                <a:lnTo>
                  <a:pt x="659" y="3370"/>
                </a:lnTo>
                <a:lnTo>
                  <a:pt x="690" y="3353"/>
                </a:lnTo>
                <a:lnTo>
                  <a:pt x="724" y="3334"/>
                </a:lnTo>
                <a:lnTo>
                  <a:pt x="733" y="3317"/>
                </a:lnTo>
                <a:lnTo>
                  <a:pt x="734" y="3300"/>
                </a:lnTo>
                <a:lnTo>
                  <a:pt x="731" y="3286"/>
                </a:lnTo>
                <a:lnTo>
                  <a:pt x="721" y="3275"/>
                </a:lnTo>
                <a:lnTo>
                  <a:pt x="724" y="3260"/>
                </a:lnTo>
                <a:lnTo>
                  <a:pt x="724" y="3246"/>
                </a:lnTo>
                <a:lnTo>
                  <a:pt x="721" y="3228"/>
                </a:lnTo>
                <a:lnTo>
                  <a:pt x="709" y="3214"/>
                </a:lnTo>
                <a:lnTo>
                  <a:pt x="689" y="3222"/>
                </a:lnTo>
                <a:lnTo>
                  <a:pt x="676" y="3223"/>
                </a:lnTo>
                <a:lnTo>
                  <a:pt x="660" y="3214"/>
                </a:lnTo>
                <a:lnTo>
                  <a:pt x="645" y="3205"/>
                </a:lnTo>
                <a:lnTo>
                  <a:pt x="631" y="3204"/>
                </a:lnTo>
                <a:lnTo>
                  <a:pt x="612" y="3202"/>
                </a:lnTo>
                <a:lnTo>
                  <a:pt x="594" y="3207"/>
                </a:lnTo>
                <a:lnTo>
                  <a:pt x="583" y="3221"/>
                </a:lnTo>
                <a:lnTo>
                  <a:pt x="566" y="3207"/>
                </a:lnTo>
                <a:lnTo>
                  <a:pt x="563" y="3189"/>
                </a:lnTo>
                <a:lnTo>
                  <a:pt x="546" y="3173"/>
                </a:lnTo>
                <a:lnTo>
                  <a:pt x="532" y="3157"/>
                </a:lnTo>
                <a:lnTo>
                  <a:pt x="517" y="3158"/>
                </a:lnTo>
                <a:lnTo>
                  <a:pt x="489" y="3166"/>
                </a:lnTo>
                <a:lnTo>
                  <a:pt x="487" y="3197"/>
                </a:lnTo>
                <a:lnTo>
                  <a:pt x="484" y="3211"/>
                </a:lnTo>
                <a:lnTo>
                  <a:pt x="467" y="3199"/>
                </a:lnTo>
                <a:lnTo>
                  <a:pt x="453" y="3200"/>
                </a:lnTo>
                <a:lnTo>
                  <a:pt x="449" y="3187"/>
                </a:lnTo>
                <a:lnTo>
                  <a:pt x="429" y="3186"/>
                </a:lnTo>
                <a:lnTo>
                  <a:pt x="410" y="3177"/>
                </a:lnTo>
                <a:lnTo>
                  <a:pt x="400" y="3166"/>
                </a:lnTo>
                <a:lnTo>
                  <a:pt x="388" y="3179"/>
                </a:lnTo>
                <a:lnTo>
                  <a:pt x="366" y="3171"/>
                </a:lnTo>
                <a:lnTo>
                  <a:pt x="344" y="3168"/>
                </a:lnTo>
                <a:lnTo>
                  <a:pt x="356" y="3154"/>
                </a:lnTo>
                <a:lnTo>
                  <a:pt x="364" y="3139"/>
                </a:lnTo>
                <a:lnTo>
                  <a:pt x="354" y="3128"/>
                </a:lnTo>
                <a:lnTo>
                  <a:pt x="367" y="3122"/>
                </a:lnTo>
                <a:lnTo>
                  <a:pt x="366" y="3136"/>
                </a:lnTo>
                <a:lnTo>
                  <a:pt x="382" y="3141"/>
                </a:lnTo>
                <a:lnTo>
                  <a:pt x="393" y="3135"/>
                </a:lnTo>
                <a:lnTo>
                  <a:pt x="404" y="3125"/>
                </a:lnTo>
                <a:lnTo>
                  <a:pt x="418" y="3111"/>
                </a:lnTo>
                <a:lnTo>
                  <a:pt x="412" y="3094"/>
                </a:lnTo>
                <a:lnTo>
                  <a:pt x="425" y="3080"/>
                </a:lnTo>
                <a:lnTo>
                  <a:pt x="410" y="3072"/>
                </a:lnTo>
                <a:lnTo>
                  <a:pt x="393" y="3068"/>
                </a:lnTo>
                <a:lnTo>
                  <a:pt x="381" y="3080"/>
                </a:lnTo>
                <a:lnTo>
                  <a:pt x="383" y="3064"/>
                </a:lnTo>
                <a:lnTo>
                  <a:pt x="368" y="3046"/>
                </a:lnTo>
                <a:lnTo>
                  <a:pt x="362" y="3032"/>
                </a:lnTo>
                <a:lnTo>
                  <a:pt x="354" y="3011"/>
                </a:lnTo>
                <a:lnTo>
                  <a:pt x="352" y="2998"/>
                </a:lnTo>
                <a:lnTo>
                  <a:pt x="367" y="2983"/>
                </a:lnTo>
                <a:lnTo>
                  <a:pt x="380" y="2981"/>
                </a:lnTo>
                <a:lnTo>
                  <a:pt x="396" y="2982"/>
                </a:lnTo>
                <a:lnTo>
                  <a:pt x="418" y="2996"/>
                </a:lnTo>
                <a:lnTo>
                  <a:pt x="428" y="3009"/>
                </a:lnTo>
                <a:lnTo>
                  <a:pt x="438" y="3020"/>
                </a:lnTo>
                <a:lnTo>
                  <a:pt x="452" y="3030"/>
                </a:lnTo>
                <a:lnTo>
                  <a:pt x="461" y="3043"/>
                </a:lnTo>
                <a:lnTo>
                  <a:pt x="466" y="3055"/>
                </a:lnTo>
                <a:lnTo>
                  <a:pt x="451" y="3059"/>
                </a:lnTo>
                <a:lnTo>
                  <a:pt x="453" y="3073"/>
                </a:lnTo>
                <a:lnTo>
                  <a:pt x="467" y="3089"/>
                </a:lnTo>
                <a:lnTo>
                  <a:pt x="482" y="3113"/>
                </a:lnTo>
                <a:lnTo>
                  <a:pt x="496" y="3117"/>
                </a:lnTo>
                <a:lnTo>
                  <a:pt x="488" y="3105"/>
                </a:lnTo>
                <a:lnTo>
                  <a:pt x="482" y="3088"/>
                </a:lnTo>
                <a:lnTo>
                  <a:pt x="485" y="3072"/>
                </a:lnTo>
                <a:lnTo>
                  <a:pt x="496" y="3063"/>
                </a:lnTo>
                <a:lnTo>
                  <a:pt x="506" y="3074"/>
                </a:lnTo>
                <a:lnTo>
                  <a:pt x="517" y="3090"/>
                </a:lnTo>
                <a:lnTo>
                  <a:pt x="531" y="3088"/>
                </a:lnTo>
                <a:lnTo>
                  <a:pt x="542" y="3081"/>
                </a:lnTo>
                <a:lnTo>
                  <a:pt x="569" y="3072"/>
                </a:lnTo>
                <a:lnTo>
                  <a:pt x="584" y="3060"/>
                </a:lnTo>
                <a:lnTo>
                  <a:pt x="595" y="3051"/>
                </a:lnTo>
                <a:lnTo>
                  <a:pt x="609" y="3048"/>
                </a:lnTo>
                <a:lnTo>
                  <a:pt x="629" y="3042"/>
                </a:lnTo>
                <a:lnTo>
                  <a:pt x="643" y="3024"/>
                </a:lnTo>
                <a:lnTo>
                  <a:pt x="626" y="3025"/>
                </a:lnTo>
                <a:lnTo>
                  <a:pt x="612" y="3028"/>
                </a:lnTo>
                <a:lnTo>
                  <a:pt x="594" y="3028"/>
                </a:lnTo>
                <a:lnTo>
                  <a:pt x="575" y="3042"/>
                </a:lnTo>
                <a:lnTo>
                  <a:pt x="549" y="3024"/>
                </a:lnTo>
                <a:lnTo>
                  <a:pt x="535" y="3022"/>
                </a:lnTo>
                <a:lnTo>
                  <a:pt x="517" y="3010"/>
                </a:lnTo>
                <a:lnTo>
                  <a:pt x="540" y="3020"/>
                </a:lnTo>
                <a:lnTo>
                  <a:pt x="530" y="3007"/>
                </a:lnTo>
                <a:lnTo>
                  <a:pt x="524" y="2989"/>
                </a:lnTo>
                <a:lnTo>
                  <a:pt x="506" y="2988"/>
                </a:lnTo>
                <a:lnTo>
                  <a:pt x="490" y="2982"/>
                </a:lnTo>
                <a:lnTo>
                  <a:pt x="475" y="2970"/>
                </a:lnTo>
                <a:lnTo>
                  <a:pt x="477" y="2953"/>
                </a:lnTo>
                <a:lnTo>
                  <a:pt x="470" y="2941"/>
                </a:lnTo>
                <a:lnTo>
                  <a:pt x="492" y="2928"/>
                </a:lnTo>
                <a:lnTo>
                  <a:pt x="503" y="2921"/>
                </a:lnTo>
                <a:lnTo>
                  <a:pt x="520" y="2922"/>
                </a:lnTo>
                <a:lnTo>
                  <a:pt x="532" y="2910"/>
                </a:lnTo>
                <a:lnTo>
                  <a:pt x="535" y="2896"/>
                </a:lnTo>
                <a:lnTo>
                  <a:pt x="534" y="2878"/>
                </a:lnTo>
                <a:lnTo>
                  <a:pt x="545" y="2867"/>
                </a:lnTo>
                <a:lnTo>
                  <a:pt x="555" y="2854"/>
                </a:lnTo>
                <a:lnTo>
                  <a:pt x="570" y="2851"/>
                </a:lnTo>
                <a:lnTo>
                  <a:pt x="566" y="2831"/>
                </a:lnTo>
                <a:lnTo>
                  <a:pt x="551" y="2832"/>
                </a:lnTo>
                <a:lnTo>
                  <a:pt x="534" y="2830"/>
                </a:lnTo>
                <a:lnTo>
                  <a:pt x="520" y="2832"/>
                </a:lnTo>
                <a:lnTo>
                  <a:pt x="506" y="2846"/>
                </a:lnTo>
                <a:lnTo>
                  <a:pt x="492" y="2840"/>
                </a:lnTo>
                <a:lnTo>
                  <a:pt x="474" y="2827"/>
                </a:lnTo>
                <a:lnTo>
                  <a:pt x="476" y="2808"/>
                </a:lnTo>
                <a:lnTo>
                  <a:pt x="478" y="2793"/>
                </a:lnTo>
                <a:lnTo>
                  <a:pt x="492" y="2783"/>
                </a:lnTo>
                <a:lnTo>
                  <a:pt x="480" y="2760"/>
                </a:lnTo>
                <a:lnTo>
                  <a:pt x="462" y="2747"/>
                </a:lnTo>
                <a:lnTo>
                  <a:pt x="448" y="2744"/>
                </a:lnTo>
                <a:lnTo>
                  <a:pt x="435" y="2731"/>
                </a:lnTo>
                <a:lnTo>
                  <a:pt x="427" y="2716"/>
                </a:lnTo>
                <a:lnTo>
                  <a:pt x="400" y="2712"/>
                </a:lnTo>
                <a:lnTo>
                  <a:pt x="386" y="2712"/>
                </a:lnTo>
                <a:lnTo>
                  <a:pt x="389" y="2694"/>
                </a:lnTo>
                <a:lnTo>
                  <a:pt x="405" y="2705"/>
                </a:lnTo>
                <a:lnTo>
                  <a:pt x="409" y="2688"/>
                </a:lnTo>
                <a:lnTo>
                  <a:pt x="443" y="2644"/>
                </a:lnTo>
                <a:lnTo>
                  <a:pt x="435" y="2631"/>
                </a:lnTo>
                <a:lnTo>
                  <a:pt x="447" y="2627"/>
                </a:lnTo>
                <a:lnTo>
                  <a:pt x="454" y="2609"/>
                </a:lnTo>
                <a:lnTo>
                  <a:pt x="472" y="2599"/>
                </a:lnTo>
                <a:lnTo>
                  <a:pt x="474" y="2574"/>
                </a:lnTo>
                <a:lnTo>
                  <a:pt x="468" y="2560"/>
                </a:lnTo>
                <a:lnTo>
                  <a:pt x="453" y="2559"/>
                </a:lnTo>
                <a:lnTo>
                  <a:pt x="441" y="2571"/>
                </a:lnTo>
                <a:lnTo>
                  <a:pt x="426" y="2571"/>
                </a:lnTo>
                <a:lnTo>
                  <a:pt x="314" y="2618"/>
                </a:lnTo>
                <a:lnTo>
                  <a:pt x="301" y="2628"/>
                </a:lnTo>
                <a:lnTo>
                  <a:pt x="288" y="2640"/>
                </a:lnTo>
                <a:lnTo>
                  <a:pt x="263" y="2644"/>
                </a:lnTo>
                <a:lnTo>
                  <a:pt x="250" y="2654"/>
                </a:lnTo>
                <a:lnTo>
                  <a:pt x="218" y="2667"/>
                </a:lnTo>
                <a:lnTo>
                  <a:pt x="205" y="2670"/>
                </a:lnTo>
                <a:lnTo>
                  <a:pt x="191" y="2666"/>
                </a:lnTo>
                <a:lnTo>
                  <a:pt x="191" y="2633"/>
                </a:lnTo>
                <a:lnTo>
                  <a:pt x="192" y="2610"/>
                </a:lnTo>
                <a:lnTo>
                  <a:pt x="202" y="2595"/>
                </a:lnTo>
                <a:lnTo>
                  <a:pt x="201" y="2561"/>
                </a:lnTo>
                <a:lnTo>
                  <a:pt x="190" y="2546"/>
                </a:lnTo>
                <a:lnTo>
                  <a:pt x="190" y="2532"/>
                </a:lnTo>
                <a:lnTo>
                  <a:pt x="188" y="2510"/>
                </a:lnTo>
                <a:lnTo>
                  <a:pt x="182" y="2479"/>
                </a:lnTo>
                <a:lnTo>
                  <a:pt x="177" y="2464"/>
                </a:lnTo>
                <a:lnTo>
                  <a:pt x="179" y="2450"/>
                </a:lnTo>
                <a:lnTo>
                  <a:pt x="184" y="2432"/>
                </a:lnTo>
                <a:lnTo>
                  <a:pt x="205" y="2430"/>
                </a:lnTo>
                <a:lnTo>
                  <a:pt x="220" y="2419"/>
                </a:lnTo>
                <a:lnTo>
                  <a:pt x="234" y="2398"/>
                </a:lnTo>
                <a:lnTo>
                  <a:pt x="235" y="2383"/>
                </a:lnTo>
                <a:lnTo>
                  <a:pt x="244" y="2365"/>
                </a:lnTo>
                <a:lnTo>
                  <a:pt x="241" y="2350"/>
                </a:lnTo>
                <a:lnTo>
                  <a:pt x="239" y="2337"/>
                </a:lnTo>
                <a:lnTo>
                  <a:pt x="251" y="2330"/>
                </a:lnTo>
                <a:lnTo>
                  <a:pt x="269" y="2319"/>
                </a:lnTo>
                <a:lnTo>
                  <a:pt x="284" y="2290"/>
                </a:lnTo>
                <a:lnTo>
                  <a:pt x="297" y="2278"/>
                </a:lnTo>
                <a:lnTo>
                  <a:pt x="323" y="2228"/>
                </a:lnTo>
                <a:lnTo>
                  <a:pt x="343" y="2217"/>
                </a:lnTo>
                <a:lnTo>
                  <a:pt x="371" y="2212"/>
                </a:lnTo>
                <a:lnTo>
                  <a:pt x="386" y="2207"/>
                </a:lnTo>
                <a:lnTo>
                  <a:pt x="414" y="2207"/>
                </a:lnTo>
                <a:lnTo>
                  <a:pt x="428" y="2195"/>
                </a:lnTo>
                <a:lnTo>
                  <a:pt x="442" y="2172"/>
                </a:lnTo>
                <a:lnTo>
                  <a:pt x="457" y="2168"/>
                </a:lnTo>
                <a:lnTo>
                  <a:pt x="481" y="2165"/>
                </a:lnTo>
                <a:lnTo>
                  <a:pt x="499" y="2153"/>
                </a:lnTo>
                <a:lnTo>
                  <a:pt x="514" y="2160"/>
                </a:lnTo>
                <a:lnTo>
                  <a:pt x="522" y="2171"/>
                </a:lnTo>
                <a:lnTo>
                  <a:pt x="529" y="2189"/>
                </a:lnTo>
                <a:lnTo>
                  <a:pt x="549" y="2197"/>
                </a:lnTo>
                <a:lnTo>
                  <a:pt x="570" y="2201"/>
                </a:lnTo>
                <a:lnTo>
                  <a:pt x="595" y="2201"/>
                </a:lnTo>
                <a:lnTo>
                  <a:pt x="608" y="2197"/>
                </a:lnTo>
                <a:lnTo>
                  <a:pt x="623" y="2185"/>
                </a:lnTo>
                <a:lnTo>
                  <a:pt x="640" y="2186"/>
                </a:lnTo>
                <a:lnTo>
                  <a:pt x="655" y="2180"/>
                </a:lnTo>
                <a:lnTo>
                  <a:pt x="672" y="2180"/>
                </a:lnTo>
                <a:lnTo>
                  <a:pt x="686" y="2162"/>
                </a:lnTo>
                <a:lnTo>
                  <a:pt x="702" y="2149"/>
                </a:lnTo>
                <a:lnTo>
                  <a:pt x="682" y="2139"/>
                </a:lnTo>
                <a:lnTo>
                  <a:pt x="667" y="2136"/>
                </a:lnTo>
                <a:lnTo>
                  <a:pt x="657" y="2123"/>
                </a:lnTo>
                <a:lnTo>
                  <a:pt x="634" y="2112"/>
                </a:lnTo>
                <a:lnTo>
                  <a:pt x="640" y="2093"/>
                </a:lnTo>
                <a:lnTo>
                  <a:pt x="651" y="2086"/>
                </a:lnTo>
                <a:lnTo>
                  <a:pt x="667" y="2088"/>
                </a:lnTo>
                <a:lnTo>
                  <a:pt x="722" y="2083"/>
                </a:lnTo>
                <a:lnTo>
                  <a:pt x="738" y="2085"/>
                </a:lnTo>
                <a:lnTo>
                  <a:pt x="743" y="2102"/>
                </a:lnTo>
                <a:lnTo>
                  <a:pt x="718" y="2123"/>
                </a:lnTo>
                <a:lnTo>
                  <a:pt x="715" y="2143"/>
                </a:lnTo>
                <a:lnTo>
                  <a:pt x="727" y="2144"/>
                </a:lnTo>
                <a:lnTo>
                  <a:pt x="754" y="2135"/>
                </a:lnTo>
                <a:lnTo>
                  <a:pt x="779" y="2118"/>
                </a:lnTo>
                <a:lnTo>
                  <a:pt x="855" y="2095"/>
                </a:lnTo>
                <a:lnTo>
                  <a:pt x="873" y="2094"/>
                </a:lnTo>
                <a:lnTo>
                  <a:pt x="901" y="2086"/>
                </a:lnTo>
                <a:lnTo>
                  <a:pt x="920" y="2085"/>
                </a:lnTo>
                <a:lnTo>
                  <a:pt x="937" y="2085"/>
                </a:lnTo>
                <a:lnTo>
                  <a:pt x="953" y="2088"/>
                </a:lnTo>
                <a:lnTo>
                  <a:pt x="965" y="2080"/>
                </a:lnTo>
                <a:lnTo>
                  <a:pt x="985" y="2071"/>
                </a:lnTo>
                <a:lnTo>
                  <a:pt x="999" y="2061"/>
                </a:lnTo>
                <a:lnTo>
                  <a:pt x="1021" y="2059"/>
                </a:lnTo>
                <a:lnTo>
                  <a:pt x="1036" y="2060"/>
                </a:lnTo>
                <a:lnTo>
                  <a:pt x="1051" y="2063"/>
                </a:lnTo>
                <a:lnTo>
                  <a:pt x="1082" y="2056"/>
                </a:lnTo>
                <a:lnTo>
                  <a:pt x="1093" y="2042"/>
                </a:lnTo>
                <a:lnTo>
                  <a:pt x="1093" y="2024"/>
                </a:lnTo>
                <a:lnTo>
                  <a:pt x="1108" y="2020"/>
                </a:lnTo>
                <a:lnTo>
                  <a:pt x="1097" y="2006"/>
                </a:lnTo>
                <a:lnTo>
                  <a:pt x="1080" y="2003"/>
                </a:lnTo>
                <a:lnTo>
                  <a:pt x="1062" y="2008"/>
                </a:lnTo>
                <a:lnTo>
                  <a:pt x="1051" y="2020"/>
                </a:lnTo>
                <a:lnTo>
                  <a:pt x="1033" y="2020"/>
                </a:lnTo>
                <a:lnTo>
                  <a:pt x="1001" y="2010"/>
                </a:lnTo>
                <a:lnTo>
                  <a:pt x="982" y="2010"/>
                </a:lnTo>
                <a:lnTo>
                  <a:pt x="985" y="1995"/>
                </a:lnTo>
                <a:lnTo>
                  <a:pt x="1015" y="1970"/>
                </a:lnTo>
                <a:lnTo>
                  <a:pt x="1033" y="1944"/>
                </a:lnTo>
                <a:lnTo>
                  <a:pt x="1132" y="1906"/>
                </a:lnTo>
                <a:lnTo>
                  <a:pt x="1144" y="1899"/>
                </a:lnTo>
                <a:lnTo>
                  <a:pt x="1155" y="1888"/>
                </a:lnTo>
                <a:lnTo>
                  <a:pt x="1169" y="1885"/>
                </a:lnTo>
                <a:lnTo>
                  <a:pt x="1182" y="1878"/>
                </a:lnTo>
                <a:lnTo>
                  <a:pt x="1192" y="1863"/>
                </a:lnTo>
                <a:lnTo>
                  <a:pt x="1205" y="1862"/>
                </a:lnTo>
                <a:lnTo>
                  <a:pt x="1215" y="1873"/>
                </a:lnTo>
                <a:lnTo>
                  <a:pt x="1277" y="1842"/>
                </a:lnTo>
                <a:lnTo>
                  <a:pt x="1314" y="1830"/>
                </a:lnTo>
                <a:lnTo>
                  <a:pt x="1326" y="1831"/>
                </a:lnTo>
                <a:lnTo>
                  <a:pt x="1337" y="1821"/>
                </a:lnTo>
                <a:lnTo>
                  <a:pt x="1317" y="1813"/>
                </a:lnTo>
                <a:lnTo>
                  <a:pt x="1292" y="1823"/>
                </a:lnTo>
                <a:lnTo>
                  <a:pt x="1278" y="1828"/>
                </a:lnTo>
                <a:lnTo>
                  <a:pt x="1263" y="1824"/>
                </a:lnTo>
                <a:lnTo>
                  <a:pt x="1243" y="1824"/>
                </a:lnTo>
                <a:lnTo>
                  <a:pt x="1167" y="1847"/>
                </a:lnTo>
                <a:lnTo>
                  <a:pt x="1153" y="1860"/>
                </a:lnTo>
                <a:lnTo>
                  <a:pt x="1138" y="1850"/>
                </a:lnTo>
                <a:lnTo>
                  <a:pt x="1130" y="1837"/>
                </a:lnTo>
                <a:lnTo>
                  <a:pt x="1116" y="1843"/>
                </a:lnTo>
                <a:lnTo>
                  <a:pt x="1114" y="1828"/>
                </a:lnTo>
                <a:lnTo>
                  <a:pt x="1097" y="1817"/>
                </a:lnTo>
                <a:lnTo>
                  <a:pt x="1082" y="1817"/>
                </a:lnTo>
                <a:lnTo>
                  <a:pt x="1062" y="1813"/>
                </a:lnTo>
                <a:lnTo>
                  <a:pt x="1046" y="1802"/>
                </a:lnTo>
                <a:lnTo>
                  <a:pt x="1018" y="1793"/>
                </a:lnTo>
                <a:lnTo>
                  <a:pt x="1010" y="1779"/>
                </a:lnTo>
                <a:lnTo>
                  <a:pt x="1016" y="1761"/>
                </a:lnTo>
                <a:lnTo>
                  <a:pt x="1020" y="1733"/>
                </a:lnTo>
                <a:lnTo>
                  <a:pt x="1014" y="1717"/>
                </a:lnTo>
                <a:lnTo>
                  <a:pt x="1027" y="1687"/>
                </a:lnTo>
                <a:lnTo>
                  <a:pt x="1038" y="1675"/>
                </a:lnTo>
                <a:lnTo>
                  <a:pt x="1050" y="1673"/>
                </a:lnTo>
                <a:lnTo>
                  <a:pt x="1120" y="1662"/>
                </a:lnTo>
                <a:lnTo>
                  <a:pt x="1187" y="1660"/>
                </a:lnTo>
                <a:lnTo>
                  <a:pt x="1275" y="1650"/>
                </a:lnTo>
                <a:lnTo>
                  <a:pt x="1356" y="1630"/>
                </a:lnTo>
                <a:lnTo>
                  <a:pt x="1369" y="1623"/>
                </a:lnTo>
                <a:lnTo>
                  <a:pt x="1390" y="1597"/>
                </a:lnTo>
                <a:lnTo>
                  <a:pt x="1401" y="1589"/>
                </a:lnTo>
                <a:lnTo>
                  <a:pt x="1414" y="1588"/>
                </a:lnTo>
                <a:lnTo>
                  <a:pt x="1538" y="1589"/>
                </a:lnTo>
                <a:lnTo>
                  <a:pt x="1556" y="1598"/>
                </a:lnTo>
                <a:lnTo>
                  <a:pt x="1585" y="1595"/>
                </a:lnTo>
                <a:lnTo>
                  <a:pt x="1666" y="1569"/>
                </a:lnTo>
                <a:lnTo>
                  <a:pt x="1680" y="1559"/>
                </a:lnTo>
                <a:lnTo>
                  <a:pt x="1703" y="1552"/>
                </a:lnTo>
                <a:lnTo>
                  <a:pt x="1715" y="1545"/>
                </a:lnTo>
                <a:lnTo>
                  <a:pt x="1726" y="1537"/>
                </a:lnTo>
                <a:lnTo>
                  <a:pt x="1748" y="1504"/>
                </a:lnTo>
                <a:lnTo>
                  <a:pt x="1751" y="1484"/>
                </a:lnTo>
                <a:lnTo>
                  <a:pt x="1749" y="1471"/>
                </a:lnTo>
                <a:lnTo>
                  <a:pt x="1749" y="1456"/>
                </a:lnTo>
                <a:lnTo>
                  <a:pt x="1740" y="1442"/>
                </a:lnTo>
                <a:lnTo>
                  <a:pt x="1761" y="1432"/>
                </a:lnTo>
                <a:lnTo>
                  <a:pt x="1769" y="1417"/>
                </a:lnTo>
                <a:lnTo>
                  <a:pt x="1811" y="1384"/>
                </a:lnTo>
                <a:lnTo>
                  <a:pt x="1866" y="1319"/>
                </a:lnTo>
                <a:lnTo>
                  <a:pt x="1899" y="1288"/>
                </a:lnTo>
                <a:lnTo>
                  <a:pt x="1908" y="1276"/>
                </a:lnTo>
                <a:lnTo>
                  <a:pt x="1938" y="1254"/>
                </a:lnTo>
                <a:lnTo>
                  <a:pt x="1947" y="1234"/>
                </a:lnTo>
                <a:lnTo>
                  <a:pt x="1961" y="1203"/>
                </a:lnTo>
                <a:lnTo>
                  <a:pt x="1974" y="1184"/>
                </a:lnTo>
                <a:lnTo>
                  <a:pt x="1991" y="1177"/>
                </a:lnTo>
                <a:lnTo>
                  <a:pt x="2002" y="1167"/>
                </a:lnTo>
                <a:lnTo>
                  <a:pt x="2013" y="1153"/>
                </a:lnTo>
                <a:lnTo>
                  <a:pt x="2035" y="1129"/>
                </a:lnTo>
                <a:lnTo>
                  <a:pt x="2046" y="1121"/>
                </a:lnTo>
                <a:lnTo>
                  <a:pt x="2058" y="1106"/>
                </a:lnTo>
                <a:lnTo>
                  <a:pt x="2075" y="1103"/>
                </a:lnTo>
                <a:lnTo>
                  <a:pt x="2097" y="1088"/>
                </a:lnTo>
                <a:lnTo>
                  <a:pt x="2115" y="1079"/>
                </a:lnTo>
                <a:lnTo>
                  <a:pt x="2127" y="1069"/>
                </a:lnTo>
                <a:lnTo>
                  <a:pt x="2151" y="1057"/>
                </a:lnTo>
                <a:lnTo>
                  <a:pt x="2172" y="1034"/>
                </a:lnTo>
                <a:lnTo>
                  <a:pt x="2217" y="1002"/>
                </a:lnTo>
                <a:lnTo>
                  <a:pt x="2258" y="960"/>
                </a:lnTo>
                <a:lnTo>
                  <a:pt x="2269" y="955"/>
                </a:lnTo>
                <a:lnTo>
                  <a:pt x="2293" y="952"/>
                </a:lnTo>
                <a:lnTo>
                  <a:pt x="2326" y="942"/>
                </a:lnTo>
                <a:lnTo>
                  <a:pt x="2351" y="941"/>
                </a:lnTo>
                <a:lnTo>
                  <a:pt x="2419" y="926"/>
                </a:lnTo>
                <a:lnTo>
                  <a:pt x="2434" y="923"/>
                </a:lnTo>
                <a:lnTo>
                  <a:pt x="2473" y="906"/>
                </a:lnTo>
                <a:lnTo>
                  <a:pt x="2578" y="887"/>
                </a:lnTo>
                <a:lnTo>
                  <a:pt x="2610" y="864"/>
                </a:lnTo>
                <a:lnTo>
                  <a:pt x="2622" y="859"/>
                </a:lnTo>
                <a:lnTo>
                  <a:pt x="2638" y="861"/>
                </a:lnTo>
                <a:lnTo>
                  <a:pt x="2691" y="849"/>
                </a:lnTo>
                <a:lnTo>
                  <a:pt x="2706" y="841"/>
                </a:lnTo>
                <a:lnTo>
                  <a:pt x="2721" y="831"/>
                </a:lnTo>
                <a:lnTo>
                  <a:pt x="2734" y="813"/>
                </a:lnTo>
                <a:lnTo>
                  <a:pt x="2743" y="802"/>
                </a:lnTo>
                <a:lnTo>
                  <a:pt x="2751" y="771"/>
                </a:lnTo>
                <a:lnTo>
                  <a:pt x="2749" y="758"/>
                </a:lnTo>
                <a:lnTo>
                  <a:pt x="2763" y="7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55" name="Freeform 354">
            <a:extLst>
              <a:ext uri="{FF2B5EF4-FFF2-40B4-BE49-F238E27FC236}">
                <a16:creationId xmlns:a16="http://schemas.microsoft.com/office/drawing/2014/main" id="{88686091-92E1-3440-9C40-A95E0C9EA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863" y="3450358"/>
            <a:ext cx="1070503" cy="730449"/>
          </a:xfrm>
          <a:custGeom>
            <a:avLst/>
            <a:gdLst>
              <a:gd name="T0" fmla="*/ 3350 w 5003"/>
              <a:gd name="T1" fmla="*/ 2732 h 3437"/>
              <a:gd name="T2" fmla="*/ 2914 w 5003"/>
              <a:gd name="T3" fmla="*/ 2726 h 3437"/>
              <a:gd name="T4" fmla="*/ 2492 w 5003"/>
              <a:gd name="T5" fmla="*/ 3146 h 3437"/>
              <a:gd name="T6" fmla="*/ 2469 w 5003"/>
              <a:gd name="T7" fmla="*/ 3233 h 3437"/>
              <a:gd name="T8" fmla="*/ 2375 w 5003"/>
              <a:gd name="T9" fmla="*/ 3298 h 3437"/>
              <a:gd name="T10" fmla="*/ 2063 w 5003"/>
              <a:gd name="T11" fmla="*/ 3378 h 3437"/>
              <a:gd name="T12" fmla="*/ 2204 w 5003"/>
              <a:gd name="T13" fmla="*/ 3092 h 3437"/>
              <a:gd name="T14" fmla="*/ 2262 w 5003"/>
              <a:gd name="T15" fmla="*/ 2858 h 3437"/>
              <a:gd name="T16" fmla="*/ 2508 w 5003"/>
              <a:gd name="T17" fmla="*/ 2814 h 3437"/>
              <a:gd name="T18" fmla="*/ 2299 w 5003"/>
              <a:gd name="T19" fmla="*/ 2639 h 3437"/>
              <a:gd name="T20" fmla="*/ 2180 w 5003"/>
              <a:gd name="T21" fmla="*/ 2479 h 3437"/>
              <a:gd name="T22" fmla="*/ 2036 w 5003"/>
              <a:gd name="T23" fmla="*/ 2232 h 3437"/>
              <a:gd name="T24" fmla="*/ 1804 w 5003"/>
              <a:gd name="T25" fmla="*/ 2179 h 3437"/>
              <a:gd name="T26" fmla="*/ 1472 w 5003"/>
              <a:gd name="T27" fmla="*/ 2196 h 3437"/>
              <a:gd name="T28" fmla="*/ 1221 w 5003"/>
              <a:gd name="T29" fmla="*/ 2381 h 3437"/>
              <a:gd name="T30" fmla="*/ 780 w 5003"/>
              <a:gd name="T31" fmla="*/ 2583 h 3437"/>
              <a:gd name="T32" fmla="*/ 432 w 5003"/>
              <a:gd name="T33" fmla="*/ 2596 h 3437"/>
              <a:gd name="T34" fmla="*/ 159 w 5003"/>
              <a:gd name="T35" fmla="*/ 2578 h 3437"/>
              <a:gd name="T36" fmla="*/ 41 w 5003"/>
              <a:gd name="T37" fmla="*/ 2323 h 3437"/>
              <a:gd name="T38" fmla="*/ 131 w 5003"/>
              <a:gd name="T39" fmla="*/ 2128 h 3437"/>
              <a:gd name="T40" fmla="*/ 266 w 5003"/>
              <a:gd name="T41" fmla="*/ 1614 h 3437"/>
              <a:gd name="T42" fmla="*/ 382 w 5003"/>
              <a:gd name="T43" fmla="*/ 1317 h 3437"/>
              <a:gd name="T44" fmla="*/ 175 w 5003"/>
              <a:gd name="T45" fmla="*/ 1016 h 3437"/>
              <a:gd name="T46" fmla="*/ 781 w 5003"/>
              <a:gd name="T47" fmla="*/ 763 h 3437"/>
              <a:gd name="T48" fmla="*/ 1259 w 5003"/>
              <a:gd name="T49" fmla="*/ 789 h 3437"/>
              <a:gd name="T50" fmla="*/ 1462 w 5003"/>
              <a:gd name="T51" fmla="*/ 751 h 3437"/>
              <a:gd name="T52" fmla="*/ 1696 w 5003"/>
              <a:gd name="T53" fmla="*/ 749 h 3437"/>
              <a:gd name="T54" fmla="*/ 1998 w 5003"/>
              <a:gd name="T55" fmla="*/ 723 h 3437"/>
              <a:gd name="T56" fmla="*/ 2013 w 5003"/>
              <a:gd name="T57" fmla="*/ 505 h 3437"/>
              <a:gd name="T58" fmla="*/ 2279 w 5003"/>
              <a:gd name="T59" fmla="*/ 271 h 3437"/>
              <a:gd name="T60" fmla="*/ 2575 w 5003"/>
              <a:gd name="T61" fmla="*/ 71 h 3437"/>
              <a:gd name="T62" fmla="*/ 2851 w 5003"/>
              <a:gd name="T63" fmla="*/ 91 h 3437"/>
              <a:gd name="T64" fmla="*/ 2978 w 5003"/>
              <a:gd name="T65" fmla="*/ 328 h 3437"/>
              <a:gd name="T66" fmla="*/ 3194 w 5003"/>
              <a:gd name="T67" fmla="*/ 386 h 3437"/>
              <a:gd name="T68" fmla="*/ 3433 w 5003"/>
              <a:gd name="T69" fmla="*/ 626 h 3437"/>
              <a:gd name="T70" fmla="*/ 3788 w 5003"/>
              <a:gd name="T71" fmla="*/ 632 h 3437"/>
              <a:gd name="T72" fmla="*/ 4184 w 5003"/>
              <a:gd name="T73" fmla="*/ 600 h 3437"/>
              <a:gd name="T74" fmla="*/ 4478 w 5003"/>
              <a:gd name="T75" fmla="*/ 542 h 3437"/>
              <a:gd name="T76" fmla="*/ 4803 w 5003"/>
              <a:gd name="T77" fmla="*/ 520 h 3437"/>
              <a:gd name="T78" fmla="*/ 4817 w 5003"/>
              <a:gd name="T79" fmla="*/ 830 h 3437"/>
              <a:gd name="T80" fmla="*/ 4948 w 5003"/>
              <a:gd name="T81" fmla="*/ 1043 h 3437"/>
              <a:gd name="T82" fmla="*/ 4899 w 5003"/>
              <a:gd name="T83" fmla="*/ 1314 h 3437"/>
              <a:gd name="T84" fmla="*/ 4666 w 5003"/>
              <a:gd name="T85" fmla="*/ 1636 h 3437"/>
              <a:gd name="T86" fmla="*/ 4498 w 5003"/>
              <a:gd name="T87" fmla="*/ 1907 h 3437"/>
              <a:gd name="T88" fmla="*/ 4287 w 5003"/>
              <a:gd name="T89" fmla="*/ 2071 h 3437"/>
              <a:gd name="T90" fmla="*/ 3969 w 5003"/>
              <a:gd name="T91" fmla="*/ 2499 h 3437"/>
              <a:gd name="T92" fmla="*/ 3963 w 5003"/>
              <a:gd name="T93" fmla="*/ 2379 h 3437"/>
              <a:gd name="T94" fmla="*/ 4273 w 5003"/>
              <a:gd name="T95" fmla="*/ 2720 h 3437"/>
              <a:gd name="T96" fmla="*/ 4516 w 5003"/>
              <a:gd name="T97" fmla="*/ 2658 h 3437"/>
              <a:gd name="T98" fmla="*/ 4297 w 5003"/>
              <a:gd name="T99" fmla="*/ 2851 h 3437"/>
              <a:gd name="T100" fmla="*/ 4112 w 5003"/>
              <a:gd name="T101" fmla="*/ 3036 h 3437"/>
              <a:gd name="T102" fmla="*/ 3783 w 5003"/>
              <a:gd name="T103" fmla="*/ 3342 h 3437"/>
              <a:gd name="T104" fmla="*/ 3671 w 5003"/>
              <a:gd name="T105" fmla="*/ 3069 h 3437"/>
              <a:gd name="T106" fmla="*/ 3371 w 5003"/>
              <a:gd name="T107" fmla="*/ 2958 h 3437"/>
              <a:gd name="T108" fmla="*/ 3578 w 5003"/>
              <a:gd name="T109" fmla="*/ 2687 h 3437"/>
              <a:gd name="T110" fmla="*/ 3350 w 5003"/>
              <a:gd name="T111" fmla="*/ 2701 h 3437"/>
              <a:gd name="T112" fmla="*/ 2996 w 5003"/>
              <a:gd name="T113" fmla="*/ 2712 h 3437"/>
              <a:gd name="T114" fmla="*/ 3122 w 5003"/>
              <a:gd name="T115" fmla="*/ 2609 h 3437"/>
              <a:gd name="T116" fmla="*/ 2983 w 5003"/>
              <a:gd name="T117" fmla="*/ 2500 h 3437"/>
              <a:gd name="T118" fmla="*/ 2929 w 5003"/>
              <a:gd name="T119" fmla="*/ 2421 h 3437"/>
              <a:gd name="T120" fmla="*/ 2872 w 5003"/>
              <a:gd name="T121" fmla="*/ 2597 h 3437"/>
              <a:gd name="T122" fmla="*/ 2705 w 5003"/>
              <a:gd name="T123" fmla="*/ 2696 h 3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003" h="3437">
                <a:moveTo>
                  <a:pt x="2578" y="3069"/>
                </a:moveTo>
                <a:lnTo>
                  <a:pt x="2527" y="3153"/>
                </a:lnTo>
                <a:lnTo>
                  <a:pt x="2503" y="3184"/>
                </a:lnTo>
                <a:lnTo>
                  <a:pt x="2483" y="3199"/>
                </a:lnTo>
                <a:lnTo>
                  <a:pt x="2496" y="3187"/>
                </a:lnTo>
                <a:lnTo>
                  <a:pt x="2502" y="3171"/>
                </a:lnTo>
                <a:lnTo>
                  <a:pt x="2514" y="3165"/>
                </a:lnTo>
                <a:lnTo>
                  <a:pt x="2523" y="3148"/>
                </a:lnTo>
                <a:lnTo>
                  <a:pt x="2562" y="3086"/>
                </a:lnTo>
                <a:lnTo>
                  <a:pt x="2578" y="3069"/>
                </a:lnTo>
                <a:close/>
                <a:moveTo>
                  <a:pt x="3279" y="2750"/>
                </a:moveTo>
                <a:lnTo>
                  <a:pt x="3280" y="2749"/>
                </a:lnTo>
                <a:lnTo>
                  <a:pt x="3272" y="2751"/>
                </a:lnTo>
                <a:lnTo>
                  <a:pt x="3279" y="2750"/>
                </a:lnTo>
                <a:close/>
                <a:moveTo>
                  <a:pt x="3321" y="2742"/>
                </a:moveTo>
                <a:lnTo>
                  <a:pt x="3280" y="2749"/>
                </a:lnTo>
                <a:lnTo>
                  <a:pt x="3330" y="2737"/>
                </a:lnTo>
                <a:lnTo>
                  <a:pt x="3321" y="2742"/>
                </a:lnTo>
                <a:close/>
                <a:moveTo>
                  <a:pt x="3340" y="2732"/>
                </a:moveTo>
                <a:lnTo>
                  <a:pt x="3350" y="2732"/>
                </a:lnTo>
                <a:lnTo>
                  <a:pt x="3330" y="2737"/>
                </a:lnTo>
                <a:lnTo>
                  <a:pt x="3340" y="2732"/>
                </a:lnTo>
                <a:close/>
                <a:moveTo>
                  <a:pt x="3360" y="2733"/>
                </a:moveTo>
                <a:lnTo>
                  <a:pt x="3350" y="2732"/>
                </a:lnTo>
                <a:lnTo>
                  <a:pt x="3365" y="2729"/>
                </a:lnTo>
                <a:lnTo>
                  <a:pt x="3360" y="2733"/>
                </a:lnTo>
                <a:close/>
                <a:moveTo>
                  <a:pt x="3371" y="2724"/>
                </a:moveTo>
                <a:lnTo>
                  <a:pt x="3380" y="2725"/>
                </a:lnTo>
                <a:lnTo>
                  <a:pt x="3365" y="2729"/>
                </a:lnTo>
                <a:lnTo>
                  <a:pt x="3371" y="2724"/>
                </a:lnTo>
                <a:close/>
                <a:moveTo>
                  <a:pt x="3385" y="2726"/>
                </a:moveTo>
                <a:lnTo>
                  <a:pt x="3380" y="2725"/>
                </a:lnTo>
                <a:lnTo>
                  <a:pt x="3399" y="2721"/>
                </a:lnTo>
                <a:lnTo>
                  <a:pt x="3385" y="2726"/>
                </a:lnTo>
                <a:close/>
                <a:moveTo>
                  <a:pt x="3126" y="2754"/>
                </a:moveTo>
                <a:lnTo>
                  <a:pt x="3109" y="2754"/>
                </a:lnTo>
                <a:lnTo>
                  <a:pt x="2997" y="2763"/>
                </a:lnTo>
                <a:lnTo>
                  <a:pt x="2946" y="2759"/>
                </a:lnTo>
                <a:lnTo>
                  <a:pt x="2924" y="2743"/>
                </a:lnTo>
                <a:lnTo>
                  <a:pt x="2914" y="2726"/>
                </a:lnTo>
                <a:lnTo>
                  <a:pt x="2927" y="2736"/>
                </a:lnTo>
                <a:lnTo>
                  <a:pt x="2935" y="2747"/>
                </a:lnTo>
                <a:lnTo>
                  <a:pt x="2958" y="2757"/>
                </a:lnTo>
                <a:lnTo>
                  <a:pt x="3058" y="2752"/>
                </a:lnTo>
                <a:lnTo>
                  <a:pt x="3098" y="2750"/>
                </a:lnTo>
                <a:lnTo>
                  <a:pt x="3126" y="2754"/>
                </a:lnTo>
                <a:close/>
                <a:moveTo>
                  <a:pt x="2578" y="3069"/>
                </a:moveTo>
                <a:lnTo>
                  <a:pt x="2569" y="3040"/>
                </a:lnTo>
                <a:lnTo>
                  <a:pt x="2565" y="3065"/>
                </a:lnTo>
                <a:lnTo>
                  <a:pt x="2555" y="3078"/>
                </a:lnTo>
                <a:lnTo>
                  <a:pt x="2539" y="3071"/>
                </a:lnTo>
                <a:lnTo>
                  <a:pt x="2525" y="3075"/>
                </a:lnTo>
                <a:lnTo>
                  <a:pt x="2527" y="3095"/>
                </a:lnTo>
                <a:lnTo>
                  <a:pt x="2515" y="3096"/>
                </a:lnTo>
                <a:lnTo>
                  <a:pt x="2519" y="3108"/>
                </a:lnTo>
                <a:lnTo>
                  <a:pt x="2528" y="3127"/>
                </a:lnTo>
                <a:lnTo>
                  <a:pt x="2513" y="3117"/>
                </a:lnTo>
                <a:lnTo>
                  <a:pt x="2501" y="3122"/>
                </a:lnTo>
                <a:lnTo>
                  <a:pt x="2488" y="3132"/>
                </a:lnTo>
                <a:lnTo>
                  <a:pt x="2492" y="3146"/>
                </a:lnTo>
                <a:lnTo>
                  <a:pt x="2505" y="3148"/>
                </a:lnTo>
                <a:lnTo>
                  <a:pt x="2504" y="3165"/>
                </a:lnTo>
                <a:lnTo>
                  <a:pt x="2493" y="3167"/>
                </a:lnTo>
                <a:lnTo>
                  <a:pt x="2484" y="3185"/>
                </a:lnTo>
                <a:lnTo>
                  <a:pt x="2472" y="3167"/>
                </a:lnTo>
                <a:lnTo>
                  <a:pt x="2457" y="3159"/>
                </a:lnTo>
                <a:lnTo>
                  <a:pt x="2450" y="3136"/>
                </a:lnTo>
                <a:lnTo>
                  <a:pt x="2451" y="3122"/>
                </a:lnTo>
                <a:lnTo>
                  <a:pt x="2435" y="3111"/>
                </a:lnTo>
                <a:lnTo>
                  <a:pt x="2437" y="3125"/>
                </a:lnTo>
                <a:lnTo>
                  <a:pt x="2433" y="3140"/>
                </a:lnTo>
                <a:lnTo>
                  <a:pt x="2439" y="3152"/>
                </a:lnTo>
                <a:lnTo>
                  <a:pt x="2434" y="3167"/>
                </a:lnTo>
                <a:lnTo>
                  <a:pt x="2437" y="3185"/>
                </a:lnTo>
                <a:lnTo>
                  <a:pt x="2442" y="3205"/>
                </a:lnTo>
                <a:lnTo>
                  <a:pt x="2444" y="3224"/>
                </a:lnTo>
                <a:lnTo>
                  <a:pt x="2458" y="3227"/>
                </a:lnTo>
                <a:lnTo>
                  <a:pt x="2469" y="3223"/>
                </a:lnTo>
                <a:lnTo>
                  <a:pt x="2478" y="3209"/>
                </a:lnTo>
                <a:lnTo>
                  <a:pt x="2469" y="3233"/>
                </a:lnTo>
                <a:lnTo>
                  <a:pt x="2462" y="3249"/>
                </a:lnTo>
                <a:lnTo>
                  <a:pt x="2465" y="3266"/>
                </a:lnTo>
                <a:lnTo>
                  <a:pt x="2478" y="3253"/>
                </a:lnTo>
                <a:lnTo>
                  <a:pt x="2491" y="3260"/>
                </a:lnTo>
                <a:lnTo>
                  <a:pt x="2501" y="3252"/>
                </a:lnTo>
                <a:lnTo>
                  <a:pt x="2508" y="3267"/>
                </a:lnTo>
                <a:lnTo>
                  <a:pt x="2511" y="3285"/>
                </a:lnTo>
                <a:lnTo>
                  <a:pt x="2520" y="3312"/>
                </a:lnTo>
                <a:lnTo>
                  <a:pt x="2519" y="3327"/>
                </a:lnTo>
                <a:lnTo>
                  <a:pt x="2519" y="3341"/>
                </a:lnTo>
                <a:lnTo>
                  <a:pt x="2517" y="3358"/>
                </a:lnTo>
                <a:lnTo>
                  <a:pt x="2502" y="3366"/>
                </a:lnTo>
                <a:lnTo>
                  <a:pt x="2500" y="3353"/>
                </a:lnTo>
                <a:lnTo>
                  <a:pt x="2500" y="3340"/>
                </a:lnTo>
                <a:lnTo>
                  <a:pt x="2494" y="3323"/>
                </a:lnTo>
                <a:lnTo>
                  <a:pt x="2486" y="3310"/>
                </a:lnTo>
                <a:lnTo>
                  <a:pt x="2456" y="3296"/>
                </a:lnTo>
                <a:lnTo>
                  <a:pt x="2411" y="3292"/>
                </a:lnTo>
                <a:lnTo>
                  <a:pt x="2388" y="3296"/>
                </a:lnTo>
                <a:lnTo>
                  <a:pt x="2375" y="3298"/>
                </a:lnTo>
                <a:lnTo>
                  <a:pt x="2362" y="3309"/>
                </a:lnTo>
                <a:lnTo>
                  <a:pt x="2346" y="3316"/>
                </a:lnTo>
                <a:lnTo>
                  <a:pt x="2332" y="3333"/>
                </a:lnTo>
                <a:lnTo>
                  <a:pt x="2323" y="3344"/>
                </a:lnTo>
                <a:lnTo>
                  <a:pt x="2311" y="3351"/>
                </a:lnTo>
                <a:lnTo>
                  <a:pt x="2299" y="3367"/>
                </a:lnTo>
                <a:lnTo>
                  <a:pt x="2285" y="3388"/>
                </a:lnTo>
                <a:lnTo>
                  <a:pt x="2271" y="3394"/>
                </a:lnTo>
                <a:lnTo>
                  <a:pt x="2253" y="3389"/>
                </a:lnTo>
                <a:lnTo>
                  <a:pt x="2239" y="3385"/>
                </a:lnTo>
                <a:lnTo>
                  <a:pt x="2235" y="3401"/>
                </a:lnTo>
                <a:lnTo>
                  <a:pt x="2232" y="3418"/>
                </a:lnTo>
                <a:lnTo>
                  <a:pt x="2218" y="3436"/>
                </a:lnTo>
                <a:lnTo>
                  <a:pt x="2176" y="3436"/>
                </a:lnTo>
                <a:lnTo>
                  <a:pt x="2148" y="3430"/>
                </a:lnTo>
                <a:lnTo>
                  <a:pt x="2120" y="3429"/>
                </a:lnTo>
                <a:lnTo>
                  <a:pt x="2102" y="3426"/>
                </a:lnTo>
                <a:lnTo>
                  <a:pt x="2086" y="3415"/>
                </a:lnTo>
                <a:lnTo>
                  <a:pt x="2072" y="3394"/>
                </a:lnTo>
                <a:lnTo>
                  <a:pt x="2063" y="3378"/>
                </a:lnTo>
                <a:lnTo>
                  <a:pt x="2047" y="3378"/>
                </a:lnTo>
                <a:lnTo>
                  <a:pt x="2042" y="3365"/>
                </a:lnTo>
                <a:lnTo>
                  <a:pt x="2056" y="3343"/>
                </a:lnTo>
                <a:lnTo>
                  <a:pt x="2078" y="3340"/>
                </a:lnTo>
                <a:lnTo>
                  <a:pt x="2102" y="3340"/>
                </a:lnTo>
                <a:lnTo>
                  <a:pt x="2121" y="3336"/>
                </a:lnTo>
                <a:lnTo>
                  <a:pt x="2122" y="3312"/>
                </a:lnTo>
                <a:lnTo>
                  <a:pt x="2129" y="3298"/>
                </a:lnTo>
                <a:lnTo>
                  <a:pt x="2119" y="3282"/>
                </a:lnTo>
                <a:lnTo>
                  <a:pt x="2106" y="3272"/>
                </a:lnTo>
                <a:lnTo>
                  <a:pt x="2108" y="3252"/>
                </a:lnTo>
                <a:lnTo>
                  <a:pt x="2122" y="3238"/>
                </a:lnTo>
                <a:lnTo>
                  <a:pt x="2122" y="3217"/>
                </a:lnTo>
                <a:lnTo>
                  <a:pt x="2142" y="3210"/>
                </a:lnTo>
                <a:lnTo>
                  <a:pt x="2147" y="3195"/>
                </a:lnTo>
                <a:lnTo>
                  <a:pt x="2160" y="3178"/>
                </a:lnTo>
                <a:lnTo>
                  <a:pt x="2161" y="3158"/>
                </a:lnTo>
                <a:lnTo>
                  <a:pt x="2151" y="3138"/>
                </a:lnTo>
                <a:lnTo>
                  <a:pt x="2151" y="3123"/>
                </a:lnTo>
                <a:lnTo>
                  <a:pt x="2204" y="3092"/>
                </a:lnTo>
                <a:lnTo>
                  <a:pt x="2198" y="3061"/>
                </a:lnTo>
                <a:lnTo>
                  <a:pt x="2196" y="3043"/>
                </a:lnTo>
                <a:lnTo>
                  <a:pt x="2207" y="3015"/>
                </a:lnTo>
                <a:lnTo>
                  <a:pt x="2204" y="2995"/>
                </a:lnTo>
                <a:lnTo>
                  <a:pt x="2182" y="2984"/>
                </a:lnTo>
                <a:lnTo>
                  <a:pt x="2174" y="2973"/>
                </a:lnTo>
                <a:lnTo>
                  <a:pt x="2174" y="2958"/>
                </a:lnTo>
                <a:lnTo>
                  <a:pt x="2162" y="2932"/>
                </a:lnTo>
                <a:lnTo>
                  <a:pt x="2156" y="2917"/>
                </a:lnTo>
                <a:lnTo>
                  <a:pt x="2154" y="2905"/>
                </a:lnTo>
                <a:lnTo>
                  <a:pt x="2176" y="2873"/>
                </a:lnTo>
                <a:lnTo>
                  <a:pt x="2190" y="2863"/>
                </a:lnTo>
                <a:lnTo>
                  <a:pt x="2213" y="2842"/>
                </a:lnTo>
                <a:lnTo>
                  <a:pt x="2225" y="2845"/>
                </a:lnTo>
                <a:lnTo>
                  <a:pt x="2239" y="2889"/>
                </a:lnTo>
                <a:lnTo>
                  <a:pt x="2237" y="2903"/>
                </a:lnTo>
                <a:lnTo>
                  <a:pt x="2243" y="2916"/>
                </a:lnTo>
                <a:lnTo>
                  <a:pt x="2257" y="2895"/>
                </a:lnTo>
                <a:lnTo>
                  <a:pt x="2259" y="2874"/>
                </a:lnTo>
                <a:lnTo>
                  <a:pt x="2262" y="2858"/>
                </a:lnTo>
                <a:lnTo>
                  <a:pt x="2277" y="2871"/>
                </a:lnTo>
                <a:lnTo>
                  <a:pt x="2296" y="2853"/>
                </a:lnTo>
                <a:lnTo>
                  <a:pt x="2304" y="2841"/>
                </a:lnTo>
                <a:lnTo>
                  <a:pt x="2314" y="2852"/>
                </a:lnTo>
                <a:lnTo>
                  <a:pt x="2317" y="2865"/>
                </a:lnTo>
                <a:lnTo>
                  <a:pt x="2332" y="2864"/>
                </a:lnTo>
                <a:lnTo>
                  <a:pt x="2348" y="2876"/>
                </a:lnTo>
                <a:lnTo>
                  <a:pt x="2364" y="2881"/>
                </a:lnTo>
                <a:lnTo>
                  <a:pt x="2371" y="2865"/>
                </a:lnTo>
                <a:lnTo>
                  <a:pt x="2368" y="2852"/>
                </a:lnTo>
                <a:lnTo>
                  <a:pt x="2382" y="2846"/>
                </a:lnTo>
                <a:lnTo>
                  <a:pt x="2380" y="2827"/>
                </a:lnTo>
                <a:lnTo>
                  <a:pt x="2405" y="2842"/>
                </a:lnTo>
                <a:lnTo>
                  <a:pt x="2416" y="2854"/>
                </a:lnTo>
                <a:lnTo>
                  <a:pt x="2419" y="2866"/>
                </a:lnTo>
                <a:lnTo>
                  <a:pt x="2433" y="2871"/>
                </a:lnTo>
                <a:lnTo>
                  <a:pt x="2442" y="2858"/>
                </a:lnTo>
                <a:lnTo>
                  <a:pt x="2486" y="2844"/>
                </a:lnTo>
                <a:lnTo>
                  <a:pt x="2498" y="2839"/>
                </a:lnTo>
                <a:lnTo>
                  <a:pt x="2508" y="2814"/>
                </a:lnTo>
                <a:lnTo>
                  <a:pt x="2494" y="2814"/>
                </a:lnTo>
                <a:lnTo>
                  <a:pt x="2469" y="2807"/>
                </a:lnTo>
                <a:lnTo>
                  <a:pt x="2462" y="2793"/>
                </a:lnTo>
                <a:lnTo>
                  <a:pt x="2451" y="2796"/>
                </a:lnTo>
                <a:lnTo>
                  <a:pt x="2433" y="2790"/>
                </a:lnTo>
                <a:lnTo>
                  <a:pt x="2425" y="2777"/>
                </a:lnTo>
                <a:lnTo>
                  <a:pt x="2436" y="2772"/>
                </a:lnTo>
                <a:lnTo>
                  <a:pt x="2435" y="2758"/>
                </a:lnTo>
                <a:lnTo>
                  <a:pt x="2427" y="2747"/>
                </a:lnTo>
                <a:lnTo>
                  <a:pt x="2426" y="2732"/>
                </a:lnTo>
                <a:lnTo>
                  <a:pt x="2421" y="2700"/>
                </a:lnTo>
                <a:lnTo>
                  <a:pt x="2412" y="2684"/>
                </a:lnTo>
                <a:lnTo>
                  <a:pt x="2406" y="2668"/>
                </a:lnTo>
                <a:lnTo>
                  <a:pt x="2394" y="2669"/>
                </a:lnTo>
                <a:lnTo>
                  <a:pt x="2385" y="2658"/>
                </a:lnTo>
                <a:lnTo>
                  <a:pt x="2366" y="2655"/>
                </a:lnTo>
                <a:lnTo>
                  <a:pt x="2349" y="2658"/>
                </a:lnTo>
                <a:lnTo>
                  <a:pt x="2333" y="2647"/>
                </a:lnTo>
                <a:lnTo>
                  <a:pt x="2313" y="2645"/>
                </a:lnTo>
                <a:lnTo>
                  <a:pt x="2299" y="2639"/>
                </a:lnTo>
                <a:lnTo>
                  <a:pt x="2286" y="2641"/>
                </a:lnTo>
                <a:lnTo>
                  <a:pt x="2281" y="2624"/>
                </a:lnTo>
                <a:lnTo>
                  <a:pt x="2279" y="2608"/>
                </a:lnTo>
                <a:lnTo>
                  <a:pt x="2285" y="2591"/>
                </a:lnTo>
                <a:lnTo>
                  <a:pt x="2279" y="2579"/>
                </a:lnTo>
                <a:lnTo>
                  <a:pt x="2264" y="2576"/>
                </a:lnTo>
                <a:lnTo>
                  <a:pt x="2259" y="2591"/>
                </a:lnTo>
                <a:lnTo>
                  <a:pt x="2243" y="2575"/>
                </a:lnTo>
                <a:lnTo>
                  <a:pt x="2255" y="2563"/>
                </a:lnTo>
                <a:lnTo>
                  <a:pt x="2257" y="2546"/>
                </a:lnTo>
                <a:lnTo>
                  <a:pt x="2248" y="2525"/>
                </a:lnTo>
                <a:lnTo>
                  <a:pt x="2253" y="2510"/>
                </a:lnTo>
                <a:lnTo>
                  <a:pt x="2251" y="2492"/>
                </a:lnTo>
                <a:lnTo>
                  <a:pt x="2240" y="2476"/>
                </a:lnTo>
                <a:lnTo>
                  <a:pt x="2222" y="2474"/>
                </a:lnTo>
                <a:lnTo>
                  <a:pt x="2216" y="2490"/>
                </a:lnTo>
                <a:lnTo>
                  <a:pt x="2207" y="2506"/>
                </a:lnTo>
                <a:lnTo>
                  <a:pt x="2193" y="2503"/>
                </a:lnTo>
                <a:lnTo>
                  <a:pt x="2185" y="2492"/>
                </a:lnTo>
                <a:lnTo>
                  <a:pt x="2180" y="2479"/>
                </a:lnTo>
                <a:lnTo>
                  <a:pt x="2165" y="2474"/>
                </a:lnTo>
                <a:lnTo>
                  <a:pt x="2151" y="2460"/>
                </a:lnTo>
                <a:lnTo>
                  <a:pt x="2134" y="2449"/>
                </a:lnTo>
                <a:lnTo>
                  <a:pt x="2123" y="2457"/>
                </a:lnTo>
                <a:lnTo>
                  <a:pt x="2112" y="2453"/>
                </a:lnTo>
                <a:lnTo>
                  <a:pt x="2104" y="2442"/>
                </a:lnTo>
                <a:lnTo>
                  <a:pt x="2091" y="2421"/>
                </a:lnTo>
                <a:lnTo>
                  <a:pt x="2097" y="2397"/>
                </a:lnTo>
                <a:lnTo>
                  <a:pt x="2101" y="2382"/>
                </a:lnTo>
                <a:lnTo>
                  <a:pt x="2100" y="2365"/>
                </a:lnTo>
                <a:lnTo>
                  <a:pt x="2096" y="2350"/>
                </a:lnTo>
                <a:lnTo>
                  <a:pt x="2094" y="2336"/>
                </a:lnTo>
                <a:lnTo>
                  <a:pt x="2101" y="2317"/>
                </a:lnTo>
                <a:lnTo>
                  <a:pt x="2084" y="2309"/>
                </a:lnTo>
                <a:lnTo>
                  <a:pt x="2080" y="2294"/>
                </a:lnTo>
                <a:lnTo>
                  <a:pt x="2089" y="2274"/>
                </a:lnTo>
                <a:lnTo>
                  <a:pt x="2073" y="2266"/>
                </a:lnTo>
                <a:lnTo>
                  <a:pt x="2058" y="2244"/>
                </a:lnTo>
                <a:lnTo>
                  <a:pt x="2049" y="2234"/>
                </a:lnTo>
                <a:lnTo>
                  <a:pt x="2036" y="2232"/>
                </a:lnTo>
                <a:lnTo>
                  <a:pt x="2020" y="2259"/>
                </a:lnTo>
                <a:lnTo>
                  <a:pt x="1988" y="2257"/>
                </a:lnTo>
                <a:lnTo>
                  <a:pt x="1965" y="2238"/>
                </a:lnTo>
                <a:lnTo>
                  <a:pt x="1952" y="2220"/>
                </a:lnTo>
                <a:lnTo>
                  <a:pt x="1943" y="2207"/>
                </a:lnTo>
                <a:lnTo>
                  <a:pt x="1929" y="2195"/>
                </a:lnTo>
                <a:lnTo>
                  <a:pt x="1918" y="2195"/>
                </a:lnTo>
                <a:lnTo>
                  <a:pt x="1899" y="2201"/>
                </a:lnTo>
                <a:lnTo>
                  <a:pt x="1870" y="2196"/>
                </a:lnTo>
                <a:lnTo>
                  <a:pt x="1855" y="2203"/>
                </a:lnTo>
                <a:lnTo>
                  <a:pt x="1853" y="2220"/>
                </a:lnTo>
                <a:lnTo>
                  <a:pt x="1856" y="2237"/>
                </a:lnTo>
                <a:lnTo>
                  <a:pt x="1842" y="2237"/>
                </a:lnTo>
                <a:lnTo>
                  <a:pt x="1829" y="2222"/>
                </a:lnTo>
                <a:lnTo>
                  <a:pt x="1828" y="2203"/>
                </a:lnTo>
                <a:lnTo>
                  <a:pt x="1816" y="2204"/>
                </a:lnTo>
                <a:lnTo>
                  <a:pt x="1809" y="2223"/>
                </a:lnTo>
                <a:lnTo>
                  <a:pt x="1797" y="2211"/>
                </a:lnTo>
                <a:lnTo>
                  <a:pt x="1807" y="2196"/>
                </a:lnTo>
                <a:lnTo>
                  <a:pt x="1804" y="2179"/>
                </a:lnTo>
                <a:lnTo>
                  <a:pt x="1782" y="2182"/>
                </a:lnTo>
                <a:lnTo>
                  <a:pt x="1769" y="2196"/>
                </a:lnTo>
                <a:lnTo>
                  <a:pt x="1758" y="2199"/>
                </a:lnTo>
                <a:lnTo>
                  <a:pt x="1751" y="2187"/>
                </a:lnTo>
                <a:lnTo>
                  <a:pt x="1736" y="2192"/>
                </a:lnTo>
                <a:lnTo>
                  <a:pt x="1725" y="2196"/>
                </a:lnTo>
                <a:lnTo>
                  <a:pt x="1722" y="2176"/>
                </a:lnTo>
                <a:lnTo>
                  <a:pt x="1712" y="2164"/>
                </a:lnTo>
                <a:lnTo>
                  <a:pt x="1680" y="2166"/>
                </a:lnTo>
                <a:lnTo>
                  <a:pt x="1667" y="2164"/>
                </a:lnTo>
                <a:lnTo>
                  <a:pt x="1644" y="2143"/>
                </a:lnTo>
                <a:lnTo>
                  <a:pt x="1617" y="2131"/>
                </a:lnTo>
                <a:lnTo>
                  <a:pt x="1571" y="2137"/>
                </a:lnTo>
                <a:lnTo>
                  <a:pt x="1562" y="2124"/>
                </a:lnTo>
                <a:lnTo>
                  <a:pt x="1549" y="2132"/>
                </a:lnTo>
                <a:lnTo>
                  <a:pt x="1535" y="2137"/>
                </a:lnTo>
                <a:lnTo>
                  <a:pt x="1517" y="2166"/>
                </a:lnTo>
                <a:lnTo>
                  <a:pt x="1498" y="2163"/>
                </a:lnTo>
                <a:lnTo>
                  <a:pt x="1483" y="2171"/>
                </a:lnTo>
                <a:lnTo>
                  <a:pt x="1472" y="2196"/>
                </a:lnTo>
                <a:lnTo>
                  <a:pt x="1420" y="2202"/>
                </a:lnTo>
                <a:lnTo>
                  <a:pt x="1407" y="2202"/>
                </a:lnTo>
                <a:lnTo>
                  <a:pt x="1411" y="2215"/>
                </a:lnTo>
                <a:lnTo>
                  <a:pt x="1401" y="2219"/>
                </a:lnTo>
                <a:lnTo>
                  <a:pt x="1388" y="2227"/>
                </a:lnTo>
                <a:lnTo>
                  <a:pt x="1365" y="2217"/>
                </a:lnTo>
                <a:lnTo>
                  <a:pt x="1352" y="2216"/>
                </a:lnTo>
                <a:lnTo>
                  <a:pt x="1344" y="2240"/>
                </a:lnTo>
                <a:lnTo>
                  <a:pt x="1348" y="2255"/>
                </a:lnTo>
                <a:lnTo>
                  <a:pt x="1335" y="2266"/>
                </a:lnTo>
                <a:lnTo>
                  <a:pt x="1321" y="2254"/>
                </a:lnTo>
                <a:lnTo>
                  <a:pt x="1306" y="2271"/>
                </a:lnTo>
                <a:lnTo>
                  <a:pt x="1305" y="2287"/>
                </a:lnTo>
                <a:lnTo>
                  <a:pt x="1263" y="2310"/>
                </a:lnTo>
                <a:lnTo>
                  <a:pt x="1245" y="2316"/>
                </a:lnTo>
                <a:lnTo>
                  <a:pt x="1232" y="2326"/>
                </a:lnTo>
                <a:lnTo>
                  <a:pt x="1220" y="2328"/>
                </a:lnTo>
                <a:lnTo>
                  <a:pt x="1220" y="2343"/>
                </a:lnTo>
                <a:lnTo>
                  <a:pt x="1223" y="2367"/>
                </a:lnTo>
                <a:lnTo>
                  <a:pt x="1221" y="2381"/>
                </a:lnTo>
                <a:lnTo>
                  <a:pt x="1216" y="2396"/>
                </a:lnTo>
                <a:lnTo>
                  <a:pt x="1207" y="2410"/>
                </a:lnTo>
                <a:lnTo>
                  <a:pt x="1204" y="2425"/>
                </a:lnTo>
                <a:lnTo>
                  <a:pt x="1190" y="2440"/>
                </a:lnTo>
                <a:lnTo>
                  <a:pt x="1163" y="2446"/>
                </a:lnTo>
                <a:lnTo>
                  <a:pt x="1146" y="2456"/>
                </a:lnTo>
                <a:lnTo>
                  <a:pt x="1132" y="2457"/>
                </a:lnTo>
                <a:lnTo>
                  <a:pt x="1119" y="2465"/>
                </a:lnTo>
                <a:lnTo>
                  <a:pt x="1104" y="2471"/>
                </a:lnTo>
                <a:lnTo>
                  <a:pt x="1087" y="2482"/>
                </a:lnTo>
                <a:lnTo>
                  <a:pt x="949" y="2528"/>
                </a:lnTo>
                <a:lnTo>
                  <a:pt x="939" y="2539"/>
                </a:lnTo>
                <a:lnTo>
                  <a:pt x="920" y="2591"/>
                </a:lnTo>
                <a:lnTo>
                  <a:pt x="911" y="2605"/>
                </a:lnTo>
                <a:lnTo>
                  <a:pt x="894" y="2617"/>
                </a:lnTo>
                <a:lnTo>
                  <a:pt x="860" y="2631"/>
                </a:lnTo>
                <a:lnTo>
                  <a:pt x="846" y="2619"/>
                </a:lnTo>
                <a:lnTo>
                  <a:pt x="832" y="2604"/>
                </a:lnTo>
                <a:lnTo>
                  <a:pt x="797" y="2592"/>
                </a:lnTo>
                <a:lnTo>
                  <a:pt x="780" y="2583"/>
                </a:lnTo>
                <a:lnTo>
                  <a:pt x="773" y="2566"/>
                </a:lnTo>
                <a:lnTo>
                  <a:pt x="759" y="2556"/>
                </a:lnTo>
                <a:lnTo>
                  <a:pt x="744" y="2551"/>
                </a:lnTo>
                <a:lnTo>
                  <a:pt x="722" y="2555"/>
                </a:lnTo>
                <a:lnTo>
                  <a:pt x="705" y="2554"/>
                </a:lnTo>
                <a:lnTo>
                  <a:pt x="694" y="2560"/>
                </a:lnTo>
                <a:lnTo>
                  <a:pt x="684" y="2572"/>
                </a:lnTo>
                <a:lnTo>
                  <a:pt x="670" y="2575"/>
                </a:lnTo>
                <a:lnTo>
                  <a:pt x="652" y="2589"/>
                </a:lnTo>
                <a:lnTo>
                  <a:pt x="628" y="2587"/>
                </a:lnTo>
                <a:lnTo>
                  <a:pt x="610" y="2579"/>
                </a:lnTo>
                <a:lnTo>
                  <a:pt x="588" y="2576"/>
                </a:lnTo>
                <a:lnTo>
                  <a:pt x="574" y="2575"/>
                </a:lnTo>
                <a:lnTo>
                  <a:pt x="547" y="2592"/>
                </a:lnTo>
                <a:lnTo>
                  <a:pt x="520" y="2577"/>
                </a:lnTo>
                <a:lnTo>
                  <a:pt x="495" y="2580"/>
                </a:lnTo>
                <a:lnTo>
                  <a:pt x="475" y="2578"/>
                </a:lnTo>
                <a:lnTo>
                  <a:pt x="457" y="2580"/>
                </a:lnTo>
                <a:lnTo>
                  <a:pt x="440" y="2583"/>
                </a:lnTo>
                <a:lnTo>
                  <a:pt x="432" y="2596"/>
                </a:lnTo>
                <a:lnTo>
                  <a:pt x="404" y="2593"/>
                </a:lnTo>
                <a:lnTo>
                  <a:pt x="393" y="2595"/>
                </a:lnTo>
                <a:lnTo>
                  <a:pt x="369" y="2580"/>
                </a:lnTo>
                <a:lnTo>
                  <a:pt x="355" y="2567"/>
                </a:lnTo>
                <a:lnTo>
                  <a:pt x="328" y="2561"/>
                </a:lnTo>
                <a:lnTo>
                  <a:pt x="316" y="2565"/>
                </a:lnTo>
                <a:lnTo>
                  <a:pt x="309" y="2596"/>
                </a:lnTo>
                <a:lnTo>
                  <a:pt x="296" y="2616"/>
                </a:lnTo>
                <a:lnTo>
                  <a:pt x="281" y="2616"/>
                </a:lnTo>
                <a:lnTo>
                  <a:pt x="266" y="2612"/>
                </a:lnTo>
                <a:lnTo>
                  <a:pt x="269" y="2626"/>
                </a:lnTo>
                <a:lnTo>
                  <a:pt x="257" y="2641"/>
                </a:lnTo>
                <a:lnTo>
                  <a:pt x="245" y="2633"/>
                </a:lnTo>
                <a:lnTo>
                  <a:pt x="245" y="2615"/>
                </a:lnTo>
                <a:lnTo>
                  <a:pt x="243" y="2598"/>
                </a:lnTo>
                <a:lnTo>
                  <a:pt x="224" y="2582"/>
                </a:lnTo>
                <a:lnTo>
                  <a:pt x="213" y="2577"/>
                </a:lnTo>
                <a:lnTo>
                  <a:pt x="202" y="2576"/>
                </a:lnTo>
                <a:lnTo>
                  <a:pt x="172" y="2586"/>
                </a:lnTo>
                <a:lnTo>
                  <a:pt x="159" y="2578"/>
                </a:lnTo>
                <a:lnTo>
                  <a:pt x="152" y="2565"/>
                </a:lnTo>
                <a:lnTo>
                  <a:pt x="121" y="2532"/>
                </a:lnTo>
                <a:lnTo>
                  <a:pt x="108" y="2537"/>
                </a:lnTo>
                <a:lnTo>
                  <a:pt x="96" y="2535"/>
                </a:lnTo>
                <a:lnTo>
                  <a:pt x="85" y="2538"/>
                </a:lnTo>
                <a:lnTo>
                  <a:pt x="68" y="2519"/>
                </a:lnTo>
                <a:lnTo>
                  <a:pt x="62" y="2504"/>
                </a:lnTo>
                <a:lnTo>
                  <a:pt x="58" y="2492"/>
                </a:lnTo>
                <a:lnTo>
                  <a:pt x="50" y="2473"/>
                </a:lnTo>
                <a:lnTo>
                  <a:pt x="38" y="2469"/>
                </a:lnTo>
                <a:lnTo>
                  <a:pt x="19" y="2475"/>
                </a:lnTo>
                <a:lnTo>
                  <a:pt x="4" y="2448"/>
                </a:lnTo>
                <a:lnTo>
                  <a:pt x="7" y="2433"/>
                </a:lnTo>
                <a:lnTo>
                  <a:pt x="0" y="2416"/>
                </a:lnTo>
                <a:lnTo>
                  <a:pt x="3" y="2400"/>
                </a:lnTo>
                <a:lnTo>
                  <a:pt x="18" y="2381"/>
                </a:lnTo>
                <a:lnTo>
                  <a:pt x="23" y="2367"/>
                </a:lnTo>
                <a:lnTo>
                  <a:pt x="34" y="2360"/>
                </a:lnTo>
                <a:lnTo>
                  <a:pt x="43" y="2342"/>
                </a:lnTo>
                <a:lnTo>
                  <a:pt x="41" y="2323"/>
                </a:lnTo>
                <a:lnTo>
                  <a:pt x="47" y="2308"/>
                </a:lnTo>
                <a:lnTo>
                  <a:pt x="45" y="2284"/>
                </a:lnTo>
                <a:lnTo>
                  <a:pt x="45" y="2272"/>
                </a:lnTo>
                <a:lnTo>
                  <a:pt x="54" y="2256"/>
                </a:lnTo>
                <a:lnTo>
                  <a:pt x="56" y="2237"/>
                </a:lnTo>
                <a:lnTo>
                  <a:pt x="59" y="2218"/>
                </a:lnTo>
                <a:lnTo>
                  <a:pt x="74" y="2210"/>
                </a:lnTo>
                <a:lnTo>
                  <a:pt x="76" y="2188"/>
                </a:lnTo>
                <a:lnTo>
                  <a:pt x="78" y="2170"/>
                </a:lnTo>
                <a:lnTo>
                  <a:pt x="89" y="2164"/>
                </a:lnTo>
                <a:lnTo>
                  <a:pt x="101" y="2174"/>
                </a:lnTo>
                <a:lnTo>
                  <a:pt x="115" y="2177"/>
                </a:lnTo>
                <a:lnTo>
                  <a:pt x="131" y="2174"/>
                </a:lnTo>
                <a:lnTo>
                  <a:pt x="144" y="2174"/>
                </a:lnTo>
                <a:lnTo>
                  <a:pt x="160" y="2182"/>
                </a:lnTo>
                <a:lnTo>
                  <a:pt x="173" y="2188"/>
                </a:lnTo>
                <a:lnTo>
                  <a:pt x="167" y="2171"/>
                </a:lnTo>
                <a:lnTo>
                  <a:pt x="167" y="2153"/>
                </a:lnTo>
                <a:lnTo>
                  <a:pt x="147" y="2141"/>
                </a:lnTo>
                <a:lnTo>
                  <a:pt x="131" y="2128"/>
                </a:lnTo>
                <a:lnTo>
                  <a:pt x="117" y="2121"/>
                </a:lnTo>
                <a:lnTo>
                  <a:pt x="116" y="2093"/>
                </a:lnTo>
                <a:lnTo>
                  <a:pt x="118" y="2079"/>
                </a:lnTo>
                <a:lnTo>
                  <a:pt x="108" y="2033"/>
                </a:lnTo>
                <a:lnTo>
                  <a:pt x="96" y="2018"/>
                </a:lnTo>
                <a:lnTo>
                  <a:pt x="89" y="2006"/>
                </a:lnTo>
                <a:lnTo>
                  <a:pt x="84" y="1988"/>
                </a:lnTo>
                <a:lnTo>
                  <a:pt x="72" y="1968"/>
                </a:lnTo>
                <a:lnTo>
                  <a:pt x="77" y="1950"/>
                </a:lnTo>
                <a:lnTo>
                  <a:pt x="93" y="1917"/>
                </a:lnTo>
                <a:lnTo>
                  <a:pt x="96" y="1902"/>
                </a:lnTo>
                <a:lnTo>
                  <a:pt x="124" y="1851"/>
                </a:lnTo>
                <a:lnTo>
                  <a:pt x="136" y="1827"/>
                </a:lnTo>
                <a:lnTo>
                  <a:pt x="146" y="1810"/>
                </a:lnTo>
                <a:lnTo>
                  <a:pt x="169" y="1760"/>
                </a:lnTo>
                <a:lnTo>
                  <a:pt x="177" y="1745"/>
                </a:lnTo>
                <a:lnTo>
                  <a:pt x="192" y="1721"/>
                </a:lnTo>
                <a:lnTo>
                  <a:pt x="243" y="1640"/>
                </a:lnTo>
                <a:lnTo>
                  <a:pt x="254" y="1628"/>
                </a:lnTo>
                <a:lnTo>
                  <a:pt x="266" y="1614"/>
                </a:lnTo>
                <a:lnTo>
                  <a:pt x="291" y="1578"/>
                </a:lnTo>
                <a:lnTo>
                  <a:pt x="295" y="1559"/>
                </a:lnTo>
                <a:lnTo>
                  <a:pt x="305" y="1544"/>
                </a:lnTo>
                <a:lnTo>
                  <a:pt x="363" y="1530"/>
                </a:lnTo>
                <a:lnTo>
                  <a:pt x="376" y="1520"/>
                </a:lnTo>
                <a:lnTo>
                  <a:pt x="379" y="1505"/>
                </a:lnTo>
                <a:lnTo>
                  <a:pt x="377" y="1486"/>
                </a:lnTo>
                <a:lnTo>
                  <a:pt x="393" y="1468"/>
                </a:lnTo>
                <a:lnTo>
                  <a:pt x="398" y="1454"/>
                </a:lnTo>
                <a:lnTo>
                  <a:pt x="388" y="1429"/>
                </a:lnTo>
                <a:lnTo>
                  <a:pt x="382" y="1401"/>
                </a:lnTo>
                <a:lnTo>
                  <a:pt x="378" y="1382"/>
                </a:lnTo>
                <a:lnTo>
                  <a:pt x="361" y="1378"/>
                </a:lnTo>
                <a:lnTo>
                  <a:pt x="359" y="1364"/>
                </a:lnTo>
                <a:lnTo>
                  <a:pt x="343" y="1360"/>
                </a:lnTo>
                <a:lnTo>
                  <a:pt x="336" y="1348"/>
                </a:lnTo>
                <a:lnTo>
                  <a:pt x="343" y="1334"/>
                </a:lnTo>
                <a:lnTo>
                  <a:pt x="359" y="1334"/>
                </a:lnTo>
                <a:lnTo>
                  <a:pt x="373" y="1329"/>
                </a:lnTo>
                <a:lnTo>
                  <a:pt x="382" y="1317"/>
                </a:lnTo>
                <a:lnTo>
                  <a:pt x="353" y="1304"/>
                </a:lnTo>
                <a:lnTo>
                  <a:pt x="332" y="1290"/>
                </a:lnTo>
                <a:lnTo>
                  <a:pt x="323" y="1279"/>
                </a:lnTo>
                <a:lnTo>
                  <a:pt x="313" y="1266"/>
                </a:lnTo>
                <a:lnTo>
                  <a:pt x="301" y="1240"/>
                </a:lnTo>
                <a:lnTo>
                  <a:pt x="288" y="1226"/>
                </a:lnTo>
                <a:lnTo>
                  <a:pt x="283" y="1214"/>
                </a:lnTo>
                <a:lnTo>
                  <a:pt x="267" y="1195"/>
                </a:lnTo>
                <a:lnTo>
                  <a:pt x="251" y="1189"/>
                </a:lnTo>
                <a:lnTo>
                  <a:pt x="223" y="1152"/>
                </a:lnTo>
                <a:lnTo>
                  <a:pt x="213" y="1152"/>
                </a:lnTo>
                <a:lnTo>
                  <a:pt x="205" y="1135"/>
                </a:lnTo>
                <a:lnTo>
                  <a:pt x="216" y="1119"/>
                </a:lnTo>
                <a:lnTo>
                  <a:pt x="214" y="1106"/>
                </a:lnTo>
                <a:lnTo>
                  <a:pt x="200" y="1085"/>
                </a:lnTo>
                <a:lnTo>
                  <a:pt x="197" y="1070"/>
                </a:lnTo>
                <a:lnTo>
                  <a:pt x="184" y="1062"/>
                </a:lnTo>
                <a:lnTo>
                  <a:pt x="187" y="1049"/>
                </a:lnTo>
                <a:lnTo>
                  <a:pt x="175" y="1029"/>
                </a:lnTo>
                <a:lnTo>
                  <a:pt x="175" y="1016"/>
                </a:lnTo>
                <a:lnTo>
                  <a:pt x="205" y="998"/>
                </a:lnTo>
                <a:lnTo>
                  <a:pt x="231" y="1000"/>
                </a:lnTo>
                <a:lnTo>
                  <a:pt x="249" y="1001"/>
                </a:lnTo>
                <a:lnTo>
                  <a:pt x="268" y="1014"/>
                </a:lnTo>
                <a:lnTo>
                  <a:pt x="278" y="1010"/>
                </a:lnTo>
                <a:lnTo>
                  <a:pt x="311" y="967"/>
                </a:lnTo>
                <a:lnTo>
                  <a:pt x="337" y="940"/>
                </a:lnTo>
                <a:lnTo>
                  <a:pt x="343" y="898"/>
                </a:lnTo>
                <a:lnTo>
                  <a:pt x="352" y="872"/>
                </a:lnTo>
                <a:lnTo>
                  <a:pt x="362" y="862"/>
                </a:lnTo>
                <a:lnTo>
                  <a:pt x="427" y="844"/>
                </a:lnTo>
                <a:lnTo>
                  <a:pt x="444" y="844"/>
                </a:lnTo>
                <a:lnTo>
                  <a:pt x="521" y="816"/>
                </a:lnTo>
                <a:lnTo>
                  <a:pt x="543" y="798"/>
                </a:lnTo>
                <a:lnTo>
                  <a:pt x="554" y="791"/>
                </a:lnTo>
                <a:lnTo>
                  <a:pt x="566" y="789"/>
                </a:lnTo>
                <a:lnTo>
                  <a:pt x="613" y="791"/>
                </a:lnTo>
                <a:lnTo>
                  <a:pt x="701" y="774"/>
                </a:lnTo>
                <a:lnTo>
                  <a:pt x="722" y="764"/>
                </a:lnTo>
                <a:lnTo>
                  <a:pt x="781" y="763"/>
                </a:lnTo>
                <a:lnTo>
                  <a:pt x="799" y="758"/>
                </a:lnTo>
                <a:lnTo>
                  <a:pt x="828" y="770"/>
                </a:lnTo>
                <a:lnTo>
                  <a:pt x="899" y="760"/>
                </a:lnTo>
                <a:lnTo>
                  <a:pt x="905" y="772"/>
                </a:lnTo>
                <a:lnTo>
                  <a:pt x="972" y="765"/>
                </a:lnTo>
                <a:lnTo>
                  <a:pt x="1026" y="776"/>
                </a:lnTo>
                <a:lnTo>
                  <a:pt x="1044" y="774"/>
                </a:lnTo>
                <a:lnTo>
                  <a:pt x="1069" y="759"/>
                </a:lnTo>
                <a:lnTo>
                  <a:pt x="1093" y="754"/>
                </a:lnTo>
                <a:lnTo>
                  <a:pt x="1104" y="754"/>
                </a:lnTo>
                <a:lnTo>
                  <a:pt x="1117" y="772"/>
                </a:lnTo>
                <a:lnTo>
                  <a:pt x="1124" y="791"/>
                </a:lnTo>
                <a:lnTo>
                  <a:pt x="1140" y="791"/>
                </a:lnTo>
                <a:lnTo>
                  <a:pt x="1147" y="809"/>
                </a:lnTo>
                <a:lnTo>
                  <a:pt x="1167" y="811"/>
                </a:lnTo>
                <a:lnTo>
                  <a:pt x="1184" y="810"/>
                </a:lnTo>
                <a:lnTo>
                  <a:pt x="1194" y="804"/>
                </a:lnTo>
                <a:lnTo>
                  <a:pt x="1203" y="790"/>
                </a:lnTo>
                <a:lnTo>
                  <a:pt x="1245" y="792"/>
                </a:lnTo>
                <a:lnTo>
                  <a:pt x="1259" y="789"/>
                </a:lnTo>
                <a:lnTo>
                  <a:pt x="1270" y="810"/>
                </a:lnTo>
                <a:lnTo>
                  <a:pt x="1266" y="833"/>
                </a:lnTo>
                <a:lnTo>
                  <a:pt x="1279" y="842"/>
                </a:lnTo>
                <a:lnTo>
                  <a:pt x="1289" y="837"/>
                </a:lnTo>
                <a:lnTo>
                  <a:pt x="1298" y="818"/>
                </a:lnTo>
                <a:lnTo>
                  <a:pt x="1297" y="804"/>
                </a:lnTo>
                <a:lnTo>
                  <a:pt x="1293" y="785"/>
                </a:lnTo>
                <a:lnTo>
                  <a:pt x="1304" y="769"/>
                </a:lnTo>
                <a:lnTo>
                  <a:pt x="1331" y="784"/>
                </a:lnTo>
                <a:lnTo>
                  <a:pt x="1341" y="785"/>
                </a:lnTo>
                <a:lnTo>
                  <a:pt x="1367" y="779"/>
                </a:lnTo>
                <a:lnTo>
                  <a:pt x="1377" y="768"/>
                </a:lnTo>
                <a:lnTo>
                  <a:pt x="1381" y="749"/>
                </a:lnTo>
                <a:lnTo>
                  <a:pt x="1389" y="734"/>
                </a:lnTo>
                <a:lnTo>
                  <a:pt x="1399" y="728"/>
                </a:lnTo>
                <a:lnTo>
                  <a:pt x="1407" y="739"/>
                </a:lnTo>
                <a:lnTo>
                  <a:pt x="1425" y="752"/>
                </a:lnTo>
                <a:lnTo>
                  <a:pt x="1437" y="770"/>
                </a:lnTo>
                <a:lnTo>
                  <a:pt x="1452" y="763"/>
                </a:lnTo>
                <a:lnTo>
                  <a:pt x="1462" y="751"/>
                </a:lnTo>
                <a:lnTo>
                  <a:pt x="1476" y="745"/>
                </a:lnTo>
                <a:lnTo>
                  <a:pt x="1501" y="743"/>
                </a:lnTo>
                <a:lnTo>
                  <a:pt x="1515" y="758"/>
                </a:lnTo>
                <a:lnTo>
                  <a:pt x="1525" y="780"/>
                </a:lnTo>
                <a:lnTo>
                  <a:pt x="1537" y="791"/>
                </a:lnTo>
                <a:lnTo>
                  <a:pt x="1554" y="797"/>
                </a:lnTo>
                <a:lnTo>
                  <a:pt x="1556" y="771"/>
                </a:lnTo>
                <a:lnTo>
                  <a:pt x="1557" y="751"/>
                </a:lnTo>
                <a:lnTo>
                  <a:pt x="1569" y="731"/>
                </a:lnTo>
                <a:lnTo>
                  <a:pt x="1583" y="720"/>
                </a:lnTo>
                <a:lnTo>
                  <a:pt x="1599" y="716"/>
                </a:lnTo>
                <a:lnTo>
                  <a:pt x="1609" y="704"/>
                </a:lnTo>
                <a:lnTo>
                  <a:pt x="1612" y="689"/>
                </a:lnTo>
                <a:lnTo>
                  <a:pt x="1637" y="678"/>
                </a:lnTo>
                <a:lnTo>
                  <a:pt x="1649" y="684"/>
                </a:lnTo>
                <a:lnTo>
                  <a:pt x="1659" y="698"/>
                </a:lnTo>
                <a:lnTo>
                  <a:pt x="1671" y="709"/>
                </a:lnTo>
                <a:lnTo>
                  <a:pt x="1680" y="726"/>
                </a:lnTo>
                <a:lnTo>
                  <a:pt x="1684" y="742"/>
                </a:lnTo>
                <a:lnTo>
                  <a:pt x="1696" y="749"/>
                </a:lnTo>
                <a:lnTo>
                  <a:pt x="1706" y="766"/>
                </a:lnTo>
                <a:lnTo>
                  <a:pt x="1723" y="770"/>
                </a:lnTo>
                <a:lnTo>
                  <a:pt x="1731" y="759"/>
                </a:lnTo>
                <a:lnTo>
                  <a:pt x="1749" y="756"/>
                </a:lnTo>
                <a:lnTo>
                  <a:pt x="1758" y="735"/>
                </a:lnTo>
                <a:lnTo>
                  <a:pt x="1769" y="724"/>
                </a:lnTo>
                <a:lnTo>
                  <a:pt x="1787" y="698"/>
                </a:lnTo>
                <a:lnTo>
                  <a:pt x="1799" y="694"/>
                </a:lnTo>
                <a:lnTo>
                  <a:pt x="1815" y="708"/>
                </a:lnTo>
                <a:lnTo>
                  <a:pt x="1844" y="710"/>
                </a:lnTo>
                <a:lnTo>
                  <a:pt x="1853" y="694"/>
                </a:lnTo>
                <a:lnTo>
                  <a:pt x="1863" y="692"/>
                </a:lnTo>
                <a:lnTo>
                  <a:pt x="1880" y="678"/>
                </a:lnTo>
                <a:lnTo>
                  <a:pt x="1922" y="663"/>
                </a:lnTo>
                <a:lnTo>
                  <a:pt x="1939" y="666"/>
                </a:lnTo>
                <a:lnTo>
                  <a:pt x="1953" y="677"/>
                </a:lnTo>
                <a:lnTo>
                  <a:pt x="1973" y="682"/>
                </a:lnTo>
                <a:lnTo>
                  <a:pt x="1982" y="693"/>
                </a:lnTo>
                <a:lnTo>
                  <a:pt x="1984" y="710"/>
                </a:lnTo>
                <a:lnTo>
                  <a:pt x="1998" y="723"/>
                </a:lnTo>
                <a:lnTo>
                  <a:pt x="2014" y="724"/>
                </a:lnTo>
                <a:lnTo>
                  <a:pt x="2032" y="733"/>
                </a:lnTo>
                <a:lnTo>
                  <a:pt x="2044" y="731"/>
                </a:lnTo>
                <a:lnTo>
                  <a:pt x="2057" y="737"/>
                </a:lnTo>
                <a:lnTo>
                  <a:pt x="2055" y="724"/>
                </a:lnTo>
                <a:lnTo>
                  <a:pt x="2057" y="706"/>
                </a:lnTo>
                <a:lnTo>
                  <a:pt x="2068" y="688"/>
                </a:lnTo>
                <a:lnTo>
                  <a:pt x="2063" y="677"/>
                </a:lnTo>
                <a:lnTo>
                  <a:pt x="2055" y="657"/>
                </a:lnTo>
                <a:lnTo>
                  <a:pt x="2041" y="649"/>
                </a:lnTo>
                <a:lnTo>
                  <a:pt x="2044" y="634"/>
                </a:lnTo>
                <a:lnTo>
                  <a:pt x="2035" y="621"/>
                </a:lnTo>
                <a:lnTo>
                  <a:pt x="2028" y="611"/>
                </a:lnTo>
                <a:lnTo>
                  <a:pt x="2014" y="604"/>
                </a:lnTo>
                <a:lnTo>
                  <a:pt x="2013" y="591"/>
                </a:lnTo>
                <a:lnTo>
                  <a:pt x="2009" y="575"/>
                </a:lnTo>
                <a:lnTo>
                  <a:pt x="2012" y="560"/>
                </a:lnTo>
                <a:lnTo>
                  <a:pt x="2009" y="544"/>
                </a:lnTo>
                <a:lnTo>
                  <a:pt x="2018" y="518"/>
                </a:lnTo>
                <a:lnTo>
                  <a:pt x="2013" y="505"/>
                </a:lnTo>
                <a:lnTo>
                  <a:pt x="2021" y="494"/>
                </a:lnTo>
                <a:lnTo>
                  <a:pt x="2015" y="482"/>
                </a:lnTo>
                <a:lnTo>
                  <a:pt x="2020" y="466"/>
                </a:lnTo>
                <a:lnTo>
                  <a:pt x="2027" y="453"/>
                </a:lnTo>
                <a:lnTo>
                  <a:pt x="2036" y="440"/>
                </a:lnTo>
                <a:lnTo>
                  <a:pt x="2038" y="424"/>
                </a:lnTo>
                <a:lnTo>
                  <a:pt x="2046" y="412"/>
                </a:lnTo>
                <a:lnTo>
                  <a:pt x="2051" y="396"/>
                </a:lnTo>
                <a:lnTo>
                  <a:pt x="2054" y="377"/>
                </a:lnTo>
                <a:lnTo>
                  <a:pt x="2052" y="360"/>
                </a:lnTo>
                <a:lnTo>
                  <a:pt x="2094" y="338"/>
                </a:lnTo>
                <a:lnTo>
                  <a:pt x="2105" y="337"/>
                </a:lnTo>
                <a:lnTo>
                  <a:pt x="2127" y="345"/>
                </a:lnTo>
                <a:lnTo>
                  <a:pt x="2140" y="341"/>
                </a:lnTo>
                <a:lnTo>
                  <a:pt x="2143" y="323"/>
                </a:lnTo>
                <a:lnTo>
                  <a:pt x="2164" y="300"/>
                </a:lnTo>
                <a:lnTo>
                  <a:pt x="2187" y="292"/>
                </a:lnTo>
                <a:lnTo>
                  <a:pt x="2235" y="288"/>
                </a:lnTo>
                <a:lnTo>
                  <a:pt x="2264" y="277"/>
                </a:lnTo>
                <a:lnTo>
                  <a:pt x="2279" y="271"/>
                </a:lnTo>
                <a:lnTo>
                  <a:pt x="2296" y="274"/>
                </a:lnTo>
                <a:lnTo>
                  <a:pt x="2302" y="288"/>
                </a:lnTo>
                <a:lnTo>
                  <a:pt x="2314" y="293"/>
                </a:lnTo>
                <a:lnTo>
                  <a:pt x="2326" y="282"/>
                </a:lnTo>
                <a:lnTo>
                  <a:pt x="2352" y="278"/>
                </a:lnTo>
                <a:lnTo>
                  <a:pt x="2386" y="247"/>
                </a:lnTo>
                <a:lnTo>
                  <a:pt x="2395" y="235"/>
                </a:lnTo>
                <a:lnTo>
                  <a:pt x="2397" y="216"/>
                </a:lnTo>
                <a:lnTo>
                  <a:pt x="2392" y="190"/>
                </a:lnTo>
                <a:lnTo>
                  <a:pt x="2396" y="175"/>
                </a:lnTo>
                <a:lnTo>
                  <a:pt x="2388" y="156"/>
                </a:lnTo>
                <a:lnTo>
                  <a:pt x="2385" y="137"/>
                </a:lnTo>
                <a:lnTo>
                  <a:pt x="2419" y="132"/>
                </a:lnTo>
                <a:lnTo>
                  <a:pt x="2430" y="124"/>
                </a:lnTo>
                <a:lnTo>
                  <a:pt x="2489" y="135"/>
                </a:lnTo>
                <a:lnTo>
                  <a:pt x="2510" y="123"/>
                </a:lnTo>
                <a:lnTo>
                  <a:pt x="2522" y="122"/>
                </a:lnTo>
                <a:lnTo>
                  <a:pt x="2536" y="124"/>
                </a:lnTo>
                <a:lnTo>
                  <a:pt x="2559" y="87"/>
                </a:lnTo>
                <a:lnTo>
                  <a:pt x="2575" y="71"/>
                </a:lnTo>
                <a:lnTo>
                  <a:pt x="2586" y="52"/>
                </a:lnTo>
                <a:lnTo>
                  <a:pt x="2618" y="43"/>
                </a:lnTo>
                <a:lnTo>
                  <a:pt x="2635" y="38"/>
                </a:lnTo>
                <a:lnTo>
                  <a:pt x="2648" y="40"/>
                </a:lnTo>
                <a:lnTo>
                  <a:pt x="2660" y="34"/>
                </a:lnTo>
                <a:lnTo>
                  <a:pt x="2673" y="32"/>
                </a:lnTo>
                <a:lnTo>
                  <a:pt x="2676" y="48"/>
                </a:lnTo>
                <a:lnTo>
                  <a:pt x="2688" y="52"/>
                </a:lnTo>
                <a:lnTo>
                  <a:pt x="2699" y="28"/>
                </a:lnTo>
                <a:lnTo>
                  <a:pt x="2718" y="10"/>
                </a:lnTo>
                <a:lnTo>
                  <a:pt x="2729" y="4"/>
                </a:lnTo>
                <a:lnTo>
                  <a:pt x="2741" y="0"/>
                </a:lnTo>
                <a:lnTo>
                  <a:pt x="2752" y="3"/>
                </a:lnTo>
                <a:lnTo>
                  <a:pt x="2762" y="14"/>
                </a:lnTo>
                <a:lnTo>
                  <a:pt x="2782" y="20"/>
                </a:lnTo>
                <a:lnTo>
                  <a:pt x="2800" y="38"/>
                </a:lnTo>
                <a:lnTo>
                  <a:pt x="2825" y="47"/>
                </a:lnTo>
                <a:lnTo>
                  <a:pt x="2841" y="59"/>
                </a:lnTo>
                <a:lnTo>
                  <a:pt x="2848" y="71"/>
                </a:lnTo>
                <a:lnTo>
                  <a:pt x="2851" y="91"/>
                </a:lnTo>
                <a:lnTo>
                  <a:pt x="2856" y="105"/>
                </a:lnTo>
                <a:lnTo>
                  <a:pt x="2866" y="119"/>
                </a:lnTo>
                <a:lnTo>
                  <a:pt x="2878" y="133"/>
                </a:lnTo>
                <a:lnTo>
                  <a:pt x="2892" y="139"/>
                </a:lnTo>
                <a:lnTo>
                  <a:pt x="2911" y="151"/>
                </a:lnTo>
                <a:lnTo>
                  <a:pt x="2924" y="161"/>
                </a:lnTo>
                <a:lnTo>
                  <a:pt x="2935" y="157"/>
                </a:lnTo>
                <a:lnTo>
                  <a:pt x="2952" y="165"/>
                </a:lnTo>
                <a:lnTo>
                  <a:pt x="2971" y="173"/>
                </a:lnTo>
                <a:lnTo>
                  <a:pt x="2985" y="188"/>
                </a:lnTo>
                <a:lnTo>
                  <a:pt x="2991" y="205"/>
                </a:lnTo>
                <a:lnTo>
                  <a:pt x="2985" y="220"/>
                </a:lnTo>
                <a:lnTo>
                  <a:pt x="2966" y="228"/>
                </a:lnTo>
                <a:lnTo>
                  <a:pt x="2925" y="254"/>
                </a:lnTo>
                <a:lnTo>
                  <a:pt x="2923" y="277"/>
                </a:lnTo>
                <a:lnTo>
                  <a:pt x="2937" y="278"/>
                </a:lnTo>
                <a:lnTo>
                  <a:pt x="2946" y="292"/>
                </a:lnTo>
                <a:lnTo>
                  <a:pt x="2964" y="303"/>
                </a:lnTo>
                <a:lnTo>
                  <a:pt x="2974" y="314"/>
                </a:lnTo>
                <a:lnTo>
                  <a:pt x="2978" y="328"/>
                </a:lnTo>
                <a:lnTo>
                  <a:pt x="2982" y="345"/>
                </a:lnTo>
                <a:lnTo>
                  <a:pt x="2985" y="360"/>
                </a:lnTo>
                <a:lnTo>
                  <a:pt x="2992" y="374"/>
                </a:lnTo>
                <a:lnTo>
                  <a:pt x="3006" y="375"/>
                </a:lnTo>
                <a:lnTo>
                  <a:pt x="3022" y="382"/>
                </a:lnTo>
                <a:lnTo>
                  <a:pt x="3020" y="398"/>
                </a:lnTo>
                <a:lnTo>
                  <a:pt x="3013" y="413"/>
                </a:lnTo>
                <a:lnTo>
                  <a:pt x="3003" y="429"/>
                </a:lnTo>
                <a:lnTo>
                  <a:pt x="3024" y="430"/>
                </a:lnTo>
                <a:lnTo>
                  <a:pt x="3035" y="427"/>
                </a:lnTo>
                <a:lnTo>
                  <a:pt x="3041" y="415"/>
                </a:lnTo>
                <a:lnTo>
                  <a:pt x="3059" y="407"/>
                </a:lnTo>
                <a:lnTo>
                  <a:pt x="3080" y="408"/>
                </a:lnTo>
                <a:lnTo>
                  <a:pt x="3105" y="398"/>
                </a:lnTo>
                <a:lnTo>
                  <a:pt x="3119" y="400"/>
                </a:lnTo>
                <a:lnTo>
                  <a:pt x="3125" y="411"/>
                </a:lnTo>
                <a:lnTo>
                  <a:pt x="3140" y="419"/>
                </a:lnTo>
                <a:lnTo>
                  <a:pt x="3159" y="413"/>
                </a:lnTo>
                <a:lnTo>
                  <a:pt x="3176" y="402"/>
                </a:lnTo>
                <a:lnTo>
                  <a:pt x="3194" y="386"/>
                </a:lnTo>
                <a:lnTo>
                  <a:pt x="3203" y="374"/>
                </a:lnTo>
                <a:lnTo>
                  <a:pt x="3219" y="374"/>
                </a:lnTo>
                <a:lnTo>
                  <a:pt x="3238" y="365"/>
                </a:lnTo>
                <a:lnTo>
                  <a:pt x="3267" y="409"/>
                </a:lnTo>
                <a:lnTo>
                  <a:pt x="3277" y="421"/>
                </a:lnTo>
                <a:lnTo>
                  <a:pt x="3296" y="423"/>
                </a:lnTo>
                <a:lnTo>
                  <a:pt x="3312" y="413"/>
                </a:lnTo>
                <a:lnTo>
                  <a:pt x="3327" y="409"/>
                </a:lnTo>
                <a:lnTo>
                  <a:pt x="3337" y="423"/>
                </a:lnTo>
                <a:lnTo>
                  <a:pt x="3321" y="436"/>
                </a:lnTo>
                <a:lnTo>
                  <a:pt x="3328" y="452"/>
                </a:lnTo>
                <a:lnTo>
                  <a:pt x="3344" y="457"/>
                </a:lnTo>
                <a:lnTo>
                  <a:pt x="3353" y="472"/>
                </a:lnTo>
                <a:lnTo>
                  <a:pt x="3367" y="488"/>
                </a:lnTo>
                <a:lnTo>
                  <a:pt x="3374" y="503"/>
                </a:lnTo>
                <a:lnTo>
                  <a:pt x="3389" y="512"/>
                </a:lnTo>
                <a:lnTo>
                  <a:pt x="3403" y="527"/>
                </a:lnTo>
                <a:lnTo>
                  <a:pt x="3410" y="547"/>
                </a:lnTo>
                <a:lnTo>
                  <a:pt x="3402" y="569"/>
                </a:lnTo>
                <a:lnTo>
                  <a:pt x="3433" y="626"/>
                </a:lnTo>
                <a:lnTo>
                  <a:pt x="3452" y="635"/>
                </a:lnTo>
                <a:lnTo>
                  <a:pt x="3464" y="634"/>
                </a:lnTo>
                <a:lnTo>
                  <a:pt x="3482" y="651"/>
                </a:lnTo>
                <a:lnTo>
                  <a:pt x="3489" y="664"/>
                </a:lnTo>
                <a:lnTo>
                  <a:pt x="3503" y="671"/>
                </a:lnTo>
                <a:lnTo>
                  <a:pt x="3516" y="671"/>
                </a:lnTo>
                <a:lnTo>
                  <a:pt x="3526" y="665"/>
                </a:lnTo>
                <a:lnTo>
                  <a:pt x="3532" y="646"/>
                </a:lnTo>
                <a:lnTo>
                  <a:pt x="3547" y="622"/>
                </a:lnTo>
                <a:lnTo>
                  <a:pt x="3575" y="607"/>
                </a:lnTo>
                <a:lnTo>
                  <a:pt x="3622" y="593"/>
                </a:lnTo>
                <a:lnTo>
                  <a:pt x="3635" y="602"/>
                </a:lnTo>
                <a:lnTo>
                  <a:pt x="3685" y="635"/>
                </a:lnTo>
                <a:lnTo>
                  <a:pt x="3699" y="633"/>
                </a:lnTo>
                <a:lnTo>
                  <a:pt x="3708" y="622"/>
                </a:lnTo>
                <a:lnTo>
                  <a:pt x="3731" y="612"/>
                </a:lnTo>
                <a:lnTo>
                  <a:pt x="3749" y="613"/>
                </a:lnTo>
                <a:lnTo>
                  <a:pt x="3761" y="627"/>
                </a:lnTo>
                <a:lnTo>
                  <a:pt x="3776" y="636"/>
                </a:lnTo>
                <a:lnTo>
                  <a:pt x="3788" y="632"/>
                </a:lnTo>
                <a:lnTo>
                  <a:pt x="3793" y="612"/>
                </a:lnTo>
                <a:lnTo>
                  <a:pt x="3830" y="560"/>
                </a:lnTo>
                <a:lnTo>
                  <a:pt x="3844" y="547"/>
                </a:lnTo>
                <a:lnTo>
                  <a:pt x="3861" y="539"/>
                </a:lnTo>
                <a:lnTo>
                  <a:pt x="3880" y="534"/>
                </a:lnTo>
                <a:lnTo>
                  <a:pt x="3913" y="508"/>
                </a:lnTo>
                <a:lnTo>
                  <a:pt x="3928" y="477"/>
                </a:lnTo>
                <a:lnTo>
                  <a:pt x="3958" y="457"/>
                </a:lnTo>
                <a:lnTo>
                  <a:pt x="3973" y="467"/>
                </a:lnTo>
                <a:lnTo>
                  <a:pt x="3982" y="479"/>
                </a:lnTo>
                <a:lnTo>
                  <a:pt x="4018" y="490"/>
                </a:lnTo>
                <a:lnTo>
                  <a:pt x="4036" y="513"/>
                </a:lnTo>
                <a:lnTo>
                  <a:pt x="4039" y="529"/>
                </a:lnTo>
                <a:lnTo>
                  <a:pt x="4056" y="541"/>
                </a:lnTo>
                <a:lnTo>
                  <a:pt x="4096" y="570"/>
                </a:lnTo>
                <a:lnTo>
                  <a:pt x="4108" y="573"/>
                </a:lnTo>
                <a:lnTo>
                  <a:pt x="4132" y="575"/>
                </a:lnTo>
                <a:lnTo>
                  <a:pt x="4145" y="577"/>
                </a:lnTo>
                <a:lnTo>
                  <a:pt x="4169" y="589"/>
                </a:lnTo>
                <a:lnTo>
                  <a:pt x="4184" y="600"/>
                </a:lnTo>
                <a:lnTo>
                  <a:pt x="4194" y="613"/>
                </a:lnTo>
                <a:lnTo>
                  <a:pt x="4209" y="597"/>
                </a:lnTo>
                <a:lnTo>
                  <a:pt x="4220" y="595"/>
                </a:lnTo>
                <a:lnTo>
                  <a:pt x="4232" y="581"/>
                </a:lnTo>
                <a:lnTo>
                  <a:pt x="4226" y="562"/>
                </a:lnTo>
                <a:lnTo>
                  <a:pt x="4217" y="544"/>
                </a:lnTo>
                <a:lnTo>
                  <a:pt x="4215" y="531"/>
                </a:lnTo>
                <a:lnTo>
                  <a:pt x="4235" y="522"/>
                </a:lnTo>
                <a:lnTo>
                  <a:pt x="4247" y="517"/>
                </a:lnTo>
                <a:lnTo>
                  <a:pt x="4269" y="540"/>
                </a:lnTo>
                <a:lnTo>
                  <a:pt x="4293" y="541"/>
                </a:lnTo>
                <a:lnTo>
                  <a:pt x="4306" y="543"/>
                </a:lnTo>
                <a:lnTo>
                  <a:pt x="4317" y="542"/>
                </a:lnTo>
                <a:lnTo>
                  <a:pt x="4334" y="531"/>
                </a:lnTo>
                <a:lnTo>
                  <a:pt x="4348" y="528"/>
                </a:lnTo>
                <a:lnTo>
                  <a:pt x="4366" y="532"/>
                </a:lnTo>
                <a:lnTo>
                  <a:pt x="4392" y="541"/>
                </a:lnTo>
                <a:lnTo>
                  <a:pt x="4422" y="537"/>
                </a:lnTo>
                <a:lnTo>
                  <a:pt x="4445" y="550"/>
                </a:lnTo>
                <a:lnTo>
                  <a:pt x="4478" y="542"/>
                </a:lnTo>
                <a:lnTo>
                  <a:pt x="4488" y="516"/>
                </a:lnTo>
                <a:lnTo>
                  <a:pt x="4499" y="501"/>
                </a:lnTo>
                <a:lnTo>
                  <a:pt x="4538" y="536"/>
                </a:lnTo>
                <a:lnTo>
                  <a:pt x="4558" y="544"/>
                </a:lnTo>
                <a:lnTo>
                  <a:pt x="4568" y="542"/>
                </a:lnTo>
                <a:lnTo>
                  <a:pt x="4585" y="526"/>
                </a:lnTo>
                <a:lnTo>
                  <a:pt x="4606" y="522"/>
                </a:lnTo>
                <a:lnTo>
                  <a:pt x="4628" y="517"/>
                </a:lnTo>
                <a:lnTo>
                  <a:pt x="4640" y="528"/>
                </a:lnTo>
                <a:lnTo>
                  <a:pt x="4651" y="544"/>
                </a:lnTo>
                <a:lnTo>
                  <a:pt x="4664" y="555"/>
                </a:lnTo>
                <a:lnTo>
                  <a:pt x="4684" y="556"/>
                </a:lnTo>
                <a:lnTo>
                  <a:pt x="4697" y="557"/>
                </a:lnTo>
                <a:lnTo>
                  <a:pt x="4716" y="564"/>
                </a:lnTo>
                <a:lnTo>
                  <a:pt x="4729" y="561"/>
                </a:lnTo>
                <a:lnTo>
                  <a:pt x="4743" y="550"/>
                </a:lnTo>
                <a:lnTo>
                  <a:pt x="4757" y="520"/>
                </a:lnTo>
                <a:lnTo>
                  <a:pt x="4767" y="513"/>
                </a:lnTo>
                <a:lnTo>
                  <a:pt x="4795" y="508"/>
                </a:lnTo>
                <a:lnTo>
                  <a:pt x="4803" y="520"/>
                </a:lnTo>
                <a:lnTo>
                  <a:pt x="4794" y="538"/>
                </a:lnTo>
                <a:lnTo>
                  <a:pt x="4792" y="560"/>
                </a:lnTo>
                <a:lnTo>
                  <a:pt x="4799" y="572"/>
                </a:lnTo>
                <a:lnTo>
                  <a:pt x="4810" y="582"/>
                </a:lnTo>
                <a:lnTo>
                  <a:pt x="4827" y="594"/>
                </a:lnTo>
                <a:lnTo>
                  <a:pt x="4845" y="603"/>
                </a:lnTo>
                <a:lnTo>
                  <a:pt x="4853" y="616"/>
                </a:lnTo>
                <a:lnTo>
                  <a:pt x="4856" y="632"/>
                </a:lnTo>
                <a:lnTo>
                  <a:pt x="4861" y="646"/>
                </a:lnTo>
                <a:lnTo>
                  <a:pt x="4853" y="664"/>
                </a:lnTo>
                <a:lnTo>
                  <a:pt x="4850" y="681"/>
                </a:lnTo>
                <a:lnTo>
                  <a:pt x="4837" y="707"/>
                </a:lnTo>
                <a:lnTo>
                  <a:pt x="4831" y="730"/>
                </a:lnTo>
                <a:lnTo>
                  <a:pt x="4837" y="748"/>
                </a:lnTo>
                <a:lnTo>
                  <a:pt x="4823" y="760"/>
                </a:lnTo>
                <a:lnTo>
                  <a:pt x="4797" y="781"/>
                </a:lnTo>
                <a:lnTo>
                  <a:pt x="4783" y="786"/>
                </a:lnTo>
                <a:lnTo>
                  <a:pt x="4787" y="812"/>
                </a:lnTo>
                <a:lnTo>
                  <a:pt x="4806" y="820"/>
                </a:lnTo>
                <a:lnTo>
                  <a:pt x="4817" y="830"/>
                </a:lnTo>
                <a:lnTo>
                  <a:pt x="4852" y="830"/>
                </a:lnTo>
                <a:lnTo>
                  <a:pt x="4863" y="823"/>
                </a:lnTo>
                <a:lnTo>
                  <a:pt x="4879" y="829"/>
                </a:lnTo>
                <a:lnTo>
                  <a:pt x="4885" y="815"/>
                </a:lnTo>
                <a:lnTo>
                  <a:pt x="4906" y="818"/>
                </a:lnTo>
                <a:lnTo>
                  <a:pt x="4904" y="837"/>
                </a:lnTo>
                <a:lnTo>
                  <a:pt x="4896" y="851"/>
                </a:lnTo>
                <a:lnTo>
                  <a:pt x="4852" y="858"/>
                </a:lnTo>
                <a:lnTo>
                  <a:pt x="4842" y="867"/>
                </a:lnTo>
                <a:lnTo>
                  <a:pt x="4839" y="886"/>
                </a:lnTo>
                <a:lnTo>
                  <a:pt x="4832" y="901"/>
                </a:lnTo>
                <a:lnTo>
                  <a:pt x="4839" y="963"/>
                </a:lnTo>
                <a:lnTo>
                  <a:pt x="4855" y="964"/>
                </a:lnTo>
                <a:lnTo>
                  <a:pt x="4888" y="955"/>
                </a:lnTo>
                <a:lnTo>
                  <a:pt x="4905" y="961"/>
                </a:lnTo>
                <a:lnTo>
                  <a:pt x="4913" y="974"/>
                </a:lnTo>
                <a:lnTo>
                  <a:pt x="4915" y="992"/>
                </a:lnTo>
                <a:lnTo>
                  <a:pt x="4938" y="1010"/>
                </a:lnTo>
                <a:lnTo>
                  <a:pt x="4950" y="1024"/>
                </a:lnTo>
                <a:lnTo>
                  <a:pt x="4948" y="1043"/>
                </a:lnTo>
                <a:lnTo>
                  <a:pt x="4937" y="1067"/>
                </a:lnTo>
                <a:lnTo>
                  <a:pt x="4960" y="1070"/>
                </a:lnTo>
                <a:lnTo>
                  <a:pt x="4976" y="1056"/>
                </a:lnTo>
                <a:lnTo>
                  <a:pt x="4990" y="1060"/>
                </a:lnTo>
                <a:lnTo>
                  <a:pt x="4992" y="1077"/>
                </a:lnTo>
                <a:lnTo>
                  <a:pt x="4981" y="1101"/>
                </a:lnTo>
                <a:lnTo>
                  <a:pt x="4976" y="1141"/>
                </a:lnTo>
                <a:lnTo>
                  <a:pt x="4980" y="1160"/>
                </a:lnTo>
                <a:lnTo>
                  <a:pt x="4989" y="1171"/>
                </a:lnTo>
                <a:lnTo>
                  <a:pt x="4974" y="1185"/>
                </a:lnTo>
                <a:lnTo>
                  <a:pt x="4980" y="1200"/>
                </a:lnTo>
                <a:lnTo>
                  <a:pt x="4990" y="1211"/>
                </a:lnTo>
                <a:lnTo>
                  <a:pt x="4992" y="1229"/>
                </a:lnTo>
                <a:lnTo>
                  <a:pt x="4998" y="1240"/>
                </a:lnTo>
                <a:lnTo>
                  <a:pt x="5002" y="1256"/>
                </a:lnTo>
                <a:lnTo>
                  <a:pt x="4998" y="1278"/>
                </a:lnTo>
                <a:lnTo>
                  <a:pt x="4960" y="1288"/>
                </a:lnTo>
                <a:lnTo>
                  <a:pt x="4937" y="1301"/>
                </a:lnTo>
                <a:lnTo>
                  <a:pt x="4921" y="1304"/>
                </a:lnTo>
                <a:lnTo>
                  <a:pt x="4899" y="1314"/>
                </a:lnTo>
                <a:lnTo>
                  <a:pt x="4882" y="1314"/>
                </a:lnTo>
                <a:lnTo>
                  <a:pt x="4844" y="1334"/>
                </a:lnTo>
                <a:lnTo>
                  <a:pt x="4823" y="1345"/>
                </a:lnTo>
                <a:lnTo>
                  <a:pt x="4805" y="1341"/>
                </a:lnTo>
                <a:lnTo>
                  <a:pt x="4760" y="1357"/>
                </a:lnTo>
                <a:lnTo>
                  <a:pt x="4750" y="1368"/>
                </a:lnTo>
                <a:lnTo>
                  <a:pt x="4745" y="1384"/>
                </a:lnTo>
                <a:lnTo>
                  <a:pt x="4745" y="1403"/>
                </a:lnTo>
                <a:lnTo>
                  <a:pt x="4747" y="1424"/>
                </a:lnTo>
                <a:lnTo>
                  <a:pt x="4752" y="1442"/>
                </a:lnTo>
                <a:lnTo>
                  <a:pt x="4736" y="1452"/>
                </a:lnTo>
                <a:lnTo>
                  <a:pt x="4722" y="1477"/>
                </a:lnTo>
                <a:lnTo>
                  <a:pt x="4713" y="1490"/>
                </a:lnTo>
                <a:lnTo>
                  <a:pt x="4660" y="1521"/>
                </a:lnTo>
                <a:lnTo>
                  <a:pt x="4651" y="1546"/>
                </a:lnTo>
                <a:lnTo>
                  <a:pt x="4651" y="1562"/>
                </a:lnTo>
                <a:lnTo>
                  <a:pt x="4653" y="1579"/>
                </a:lnTo>
                <a:lnTo>
                  <a:pt x="4665" y="1608"/>
                </a:lnTo>
                <a:lnTo>
                  <a:pt x="4668" y="1620"/>
                </a:lnTo>
                <a:lnTo>
                  <a:pt x="4666" y="1636"/>
                </a:lnTo>
                <a:lnTo>
                  <a:pt x="4661" y="1659"/>
                </a:lnTo>
                <a:lnTo>
                  <a:pt x="4675" y="1668"/>
                </a:lnTo>
                <a:lnTo>
                  <a:pt x="4698" y="1664"/>
                </a:lnTo>
                <a:lnTo>
                  <a:pt x="4700" y="1680"/>
                </a:lnTo>
                <a:lnTo>
                  <a:pt x="4690" y="1692"/>
                </a:lnTo>
                <a:lnTo>
                  <a:pt x="4685" y="1709"/>
                </a:lnTo>
                <a:lnTo>
                  <a:pt x="4688" y="1722"/>
                </a:lnTo>
                <a:lnTo>
                  <a:pt x="4694" y="1735"/>
                </a:lnTo>
                <a:lnTo>
                  <a:pt x="4700" y="1753"/>
                </a:lnTo>
                <a:lnTo>
                  <a:pt x="4693" y="1780"/>
                </a:lnTo>
                <a:lnTo>
                  <a:pt x="4684" y="1766"/>
                </a:lnTo>
                <a:lnTo>
                  <a:pt x="4664" y="1762"/>
                </a:lnTo>
                <a:lnTo>
                  <a:pt x="4656" y="1772"/>
                </a:lnTo>
                <a:lnTo>
                  <a:pt x="4642" y="1774"/>
                </a:lnTo>
                <a:lnTo>
                  <a:pt x="4605" y="1785"/>
                </a:lnTo>
                <a:lnTo>
                  <a:pt x="4580" y="1807"/>
                </a:lnTo>
                <a:lnTo>
                  <a:pt x="4568" y="1813"/>
                </a:lnTo>
                <a:lnTo>
                  <a:pt x="4530" y="1820"/>
                </a:lnTo>
                <a:lnTo>
                  <a:pt x="4512" y="1853"/>
                </a:lnTo>
                <a:lnTo>
                  <a:pt x="4498" y="1907"/>
                </a:lnTo>
                <a:lnTo>
                  <a:pt x="4496" y="1925"/>
                </a:lnTo>
                <a:lnTo>
                  <a:pt x="4489" y="1938"/>
                </a:lnTo>
                <a:lnTo>
                  <a:pt x="4478" y="1922"/>
                </a:lnTo>
                <a:lnTo>
                  <a:pt x="4456" y="1923"/>
                </a:lnTo>
                <a:lnTo>
                  <a:pt x="4442" y="1941"/>
                </a:lnTo>
                <a:lnTo>
                  <a:pt x="4415" y="1966"/>
                </a:lnTo>
                <a:lnTo>
                  <a:pt x="4401" y="1983"/>
                </a:lnTo>
                <a:lnTo>
                  <a:pt x="4391" y="1994"/>
                </a:lnTo>
                <a:lnTo>
                  <a:pt x="4382" y="2015"/>
                </a:lnTo>
                <a:lnTo>
                  <a:pt x="4379" y="2039"/>
                </a:lnTo>
                <a:lnTo>
                  <a:pt x="4377" y="2061"/>
                </a:lnTo>
                <a:lnTo>
                  <a:pt x="4379" y="2087"/>
                </a:lnTo>
                <a:lnTo>
                  <a:pt x="4366" y="2097"/>
                </a:lnTo>
                <a:lnTo>
                  <a:pt x="4375" y="2080"/>
                </a:lnTo>
                <a:lnTo>
                  <a:pt x="4372" y="2064"/>
                </a:lnTo>
                <a:lnTo>
                  <a:pt x="4353" y="2046"/>
                </a:lnTo>
                <a:lnTo>
                  <a:pt x="4337" y="2046"/>
                </a:lnTo>
                <a:lnTo>
                  <a:pt x="4323" y="2051"/>
                </a:lnTo>
                <a:lnTo>
                  <a:pt x="4311" y="2054"/>
                </a:lnTo>
                <a:lnTo>
                  <a:pt x="4287" y="2071"/>
                </a:lnTo>
                <a:lnTo>
                  <a:pt x="4278" y="2083"/>
                </a:lnTo>
                <a:lnTo>
                  <a:pt x="4265" y="2092"/>
                </a:lnTo>
                <a:lnTo>
                  <a:pt x="4251" y="2109"/>
                </a:lnTo>
                <a:lnTo>
                  <a:pt x="4240" y="2137"/>
                </a:lnTo>
                <a:lnTo>
                  <a:pt x="4241" y="2161"/>
                </a:lnTo>
                <a:lnTo>
                  <a:pt x="4228" y="2160"/>
                </a:lnTo>
                <a:lnTo>
                  <a:pt x="4218" y="2147"/>
                </a:lnTo>
                <a:lnTo>
                  <a:pt x="4202" y="2146"/>
                </a:lnTo>
                <a:lnTo>
                  <a:pt x="4170" y="2157"/>
                </a:lnTo>
                <a:lnTo>
                  <a:pt x="4135" y="2179"/>
                </a:lnTo>
                <a:lnTo>
                  <a:pt x="4112" y="2202"/>
                </a:lnTo>
                <a:lnTo>
                  <a:pt x="4099" y="2216"/>
                </a:lnTo>
                <a:lnTo>
                  <a:pt x="4080" y="2262"/>
                </a:lnTo>
                <a:lnTo>
                  <a:pt x="4046" y="2303"/>
                </a:lnTo>
                <a:lnTo>
                  <a:pt x="4035" y="2331"/>
                </a:lnTo>
                <a:lnTo>
                  <a:pt x="4025" y="2348"/>
                </a:lnTo>
                <a:lnTo>
                  <a:pt x="4011" y="2409"/>
                </a:lnTo>
                <a:lnTo>
                  <a:pt x="4001" y="2454"/>
                </a:lnTo>
                <a:lnTo>
                  <a:pt x="3993" y="2476"/>
                </a:lnTo>
                <a:lnTo>
                  <a:pt x="3969" y="2499"/>
                </a:lnTo>
                <a:lnTo>
                  <a:pt x="3955" y="2516"/>
                </a:lnTo>
                <a:lnTo>
                  <a:pt x="3954" y="2498"/>
                </a:lnTo>
                <a:lnTo>
                  <a:pt x="3958" y="2482"/>
                </a:lnTo>
                <a:lnTo>
                  <a:pt x="3985" y="2463"/>
                </a:lnTo>
                <a:lnTo>
                  <a:pt x="3997" y="2450"/>
                </a:lnTo>
                <a:lnTo>
                  <a:pt x="4000" y="2431"/>
                </a:lnTo>
                <a:lnTo>
                  <a:pt x="4004" y="2412"/>
                </a:lnTo>
                <a:lnTo>
                  <a:pt x="4007" y="2394"/>
                </a:lnTo>
                <a:lnTo>
                  <a:pt x="4014" y="2379"/>
                </a:lnTo>
                <a:lnTo>
                  <a:pt x="4014" y="2361"/>
                </a:lnTo>
                <a:lnTo>
                  <a:pt x="4001" y="2376"/>
                </a:lnTo>
                <a:lnTo>
                  <a:pt x="3986" y="2364"/>
                </a:lnTo>
                <a:lnTo>
                  <a:pt x="3985" y="2335"/>
                </a:lnTo>
                <a:lnTo>
                  <a:pt x="3972" y="2335"/>
                </a:lnTo>
                <a:lnTo>
                  <a:pt x="3956" y="2327"/>
                </a:lnTo>
                <a:lnTo>
                  <a:pt x="3947" y="2313"/>
                </a:lnTo>
                <a:lnTo>
                  <a:pt x="3949" y="2331"/>
                </a:lnTo>
                <a:lnTo>
                  <a:pt x="3961" y="2342"/>
                </a:lnTo>
                <a:lnTo>
                  <a:pt x="3968" y="2353"/>
                </a:lnTo>
                <a:lnTo>
                  <a:pt x="3963" y="2379"/>
                </a:lnTo>
                <a:lnTo>
                  <a:pt x="3954" y="2411"/>
                </a:lnTo>
                <a:lnTo>
                  <a:pt x="3939" y="2438"/>
                </a:lnTo>
                <a:lnTo>
                  <a:pt x="3915" y="2454"/>
                </a:lnTo>
                <a:lnTo>
                  <a:pt x="3900" y="2452"/>
                </a:lnTo>
                <a:lnTo>
                  <a:pt x="3901" y="2466"/>
                </a:lnTo>
                <a:lnTo>
                  <a:pt x="3891" y="2476"/>
                </a:lnTo>
                <a:lnTo>
                  <a:pt x="3887" y="2492"/>
                </a:lnTo>
                <a:lnTo>
                  <a:pt x="3894" y="2506"/>
                </a:lnTo>
                <a:lnTo>
                  <a:pt x="3905" y="2531"/>
                </a:lnTo>
                <a:lnTo>
                  <a:pt x="3913" y="2543"/>
                </a:lnTo>
                <a:lnTo>
                  <a:pt x="3940" y="2590"/>
                </a:lnTo>
                <a:lnTo>
                  <a:pt x="3954" y="2602"/>
                </a:lnTo>
                <a:lnTo>
                  <a:pt x="3982" y="2639"/>
                </a:lnTo>
                <a:lnTo>
                  <a:pt x="4025" y="2679"/>
                </a:lnTo>
                <a:lnTo>
                  <a:pt x="4149" y="2775"/>
                </a:lnTo>
                <a:lnTo>
                  <a:pt x="4202" y="2790"/>
                </a:lnTo>
                <a:lnTo>
                  <a:pt x="4213" y="2787"/>
                </a:lnTo>
                <a:lnTo>
                  <a:pt x="4259" y="2754"/>
                </a:lnTo>
                <a:lnTo>
                  <a:pt x="4269" y="2736"/>
                </a:lnTo>
                <a:lnTo>
                  <a:pt x="4273" y="2720"/>
                </a:lnTo>
                <a:lnTo>
                  <a:pt x="4274" y="2702"/>
                </a:lnTo>
                <a:lnTo>
                  <a:pt x="4276" y="2686"/>
                </a:lnTo>
                <a:lnTo>
                  <a:pt x="4287" y="2679"/>
                </a:lnTo>
                <a:lnTo>
                  <a:pt x="4290" y="2698"/>
                </a:lnTo>
                <a:lnTo>
                  <a:pt x="4326" y="2710"/>
                </a:lnTo>
                <a:lnTo>
                  <a:pt x="4339" y="2710"/>
                </a:lnTo>
                <a:lnTo>
                  <a:pt x="4353" y="2676"/>
                </a:lnTo>
                <a:lnTo>
                  <a:pt x="4363" y="2657"/>
                </a:lnTo>
                <a:lnTo>
                  <a:pt x="4401" y="2641"/>
                </a:lnTo>
                <a:lnTo>
                  <a:pt x="4413" y="2630"/>
                </a:lnTo>
                <a:lnTo>
                  <a:pt x="4417" y="2643"/>
                </a:lnTo>
                <a:lnTo>
                  <a:pt x="4427" y="2633"/>
                </a:lnTo>
                <a:lnTo>
                  <a:pt x="4444" y="2634"/>
                </a:lnTo>
                <a:lnTo>
                  <a:pt x="4466" y="2623"/>
                </a:lnTo>
                <a:lnTo>
                  <a:pt x="4483" y="2630"/>
                </a:lnTo>
                <a:lnTo>
                  <a:pt x="4497" y="2622"/>
                </a:lnTo>
                <a:lnTo>
                  <a:pt x="4513" y="2623"/>
                </a:lnTo>
                <a:lnTo>
                  <a:pt x="4523" y="2636"/>
                </a:lnTo>
                <a:lnTo>
                  <a:pt x="4527" y="2650"/>
                </a:lnTo>
                <a:lnTo>
                  <a:pt x="4516" y="2658"/>
                </a:lnTo>
                <a:lnTo>
                  <a:pt x="4502" y="2656"/>
                </a:lnTo>
                <a:lnTo>
                  <a:pt x="4490" y="2661"/>
                </a:lnTo>
                <a:lnTo>
                  <a:pt x="4489" y="2676"/>
                </a:lnTo>
                <a:lnTo>
                  <a:pt x="4486" y="2690"/>
                </a:lnTo>
                <a:lnTo>
                  <a:pt x="4481" y="2709"/>
                </a:lnTo>
                <a:lnTo>
                  <a:pt x="4488" y="2744"/>
                </a:lnTo>
                <a:lnTo>
                  <a:pt x="4496" y="2761"/>
                </a:lnTo>
                <a:lnTo>
                  <a:pt x="4513" y="2772"/>
                </a:lnTo>
                <a:lnTo>
                  <a:pt x="4495" y="2800"/>
                </a:lnTo>
                <a:lnTo>
                  <a:pt x="4469" y="2810"/>
                </a:lnTo>
                <a:lnTo>
                  <a:pt x="4464" y="2826"/>
                </a:lnTo>
                <a:lnTo>
                  <a:pt x="4432" y="2836"/>
                </a:lnTo>
                <a:lnTo>
                  <a:pt x="4411" y="2832"/>
                </a:lnTo>
                <a:lnTo>
                  <a:pt x="4398" y="2843"/>
                </a:lnTo>
                <a:lnTo>
                  <a:pt x="4393" y="2861"/>
                </a:lnTo>
                <a:lnTo>
                  <a:pt x="4371" y="2868"/>
                </a:lnTo>
                <a:lnTo>
                  <a:pt x="4352" y="2879"/>
                </a:lnTo>
                <a:lnTo>
                  <a:pt x="4340" y="2870"/>
                </a:lnTo>
                <a:lnTo>
                  <a:pt x="4324" y="2859"/>
                </a:lnTo>
                <a:lnTo>
                  <a:pt x="4297" y="2851"/>
                </a:lnTo>
                <a:lnTo>
                  <a:pt x="4272" y="2851"/>
                </a:lnTo>
                <a:lnTo>
                  <a:pt x="4259" y="2853"/>
                </a:lnTo>
                <a:lnTo>
                  <a:pt x="4247" y="2858"/>
                </a:lnTo>
                <a:lnTo>
                  <a:pt x="4236" y="2864"/>
                </a:lnTo>
                <a:lnTo>
                  <a:pt x="4216" y="2892"/>
                </a:lnTo>
                <a:lnTo>
                  <a:pt x="4215" y="2909"/>
                </a:lnTo>
                <a:lnTo>
                  <a:pt x="4230" y="2915"/>
                </a:lnTo>
                <a:lnTo>
                  <a:pt x="4217" y="2923"/>
                </a:lnTo>
                <a:lnTo>
                  <a:pt x="4213" y="2938"/>
                </a:lnTo>
                <a:lnTo>
                  <a:pt x="4219" y="2950"/>
                </a:lnTo>
                <a:lnTo>
                  <a:pt x="4202" y="2944"/>
                </a:lnTo>
                <a:lnTo>
                  <a:pt x="4188" y="2950"/>
                </a:lnTo>
                <a:lnTo>
                  <a:pt x="4183" y="2972"/>
                </a:lnTo>
                <a:lnTo>
                  <a:pt x="4167" y="2986"/>
                </a:lnTo>
                <a:lnTo>
                  <a:pt x="4160" y="3006"/>
                </a:lnTo>
                <a:lnTo>
                  <a:pt x="4160" y="3026"/>
                </a:lnTo>
                <a:lnTo>
                  <a:pt x="4156" y="3043"/>
                </a:lnTo>
                <a:lnTo>
                  <a:pt x="4143" y="3045"/>
                </a:lnTo>
                <a:lnTo>
                  <a:pt x="4128" y="3033"/>
                </a:lnTo>
                <a:lnTo>
                  <a:pt x="4112" y="3036"/>
                </a:lnTo>
                <a:lnTo>
                  <a:pt x="4104" y="3047"/>
                </a:lnTo>
                <a:lnTo>
                  <a:pt x="4087" y="3053"/>
                </a:lnTo>
                <a:lnTo>
                  <a:pt x="4058" y="3065"/>
                </a:lnTo>
                <a:lnTo>
                  <a:pt x="4032" y="3093"/>
                </a:lnTo>
                <a:lnTo>
                  <a:pt x="4001" y="3116"/>
                </a:lnTo>
                <a:lnTo>
                  <a:pt x="3989" y="3134"/>
                </a:lnTo>
                <a:lnTo>
                  <a:pt x="3979" y="3153"/>
                </a:lnTo>
                <a:lnTo>
                  <a:pt x="3973" y="3182"/>
                </a:lnTo>
                <a:lnTo>
                  <a:pt x="3971" y="3217"/>
                </a:lnTo>
                <a:lnTo>
                  <a:pt x="3961" y="3226"/>
                </a:lnTo>
                <a:lnTo>
                  <a:pt x="3946" y="3252"/>
                </a:lnTo>
                <a:lnTo>
                  <a:pt x="3933" y="3260"/>
                </a:lnTo>
                <a:lnTo>
                  <a:pt x="3929" y="3282"/>
                </a:lnTo>
                <a:lnTo>
                  <a:pt x="3919" y="3297"/>
                </a:lnTo>
                <a:lnTo>
                  <a:pt x="3881" y="3329"/>
                </a:lnTo>
                <a:lnTo>
                  <a:pt x="3868" y="3333"/>
                </a:lnTo>
                <a:lnTo>
                  <a:pt x="3847" y="3331"/>
                </a:lnTo>
                <a:lnTo>
                  <a:pt x="3835" y="3339"/>
                </a:lnTo>
                <a:lnTo>
                  <a:pt x="3815" y="3344"/>
                </a:lnTo>
                <a:lnTo>
                  <a:pt x="3783" y="3342"/>
                </a:lnTo>
                <a:lnTo>
                  <a:pt x="3770" y="3329"/>
                </a:lnTo>
                <a:lnTo>
                  <a:pt x="3753" y="3318"/>
                </a:lnTo>
                <a:lnTo>
                  <a:pt x="3742" y="3324"/>
                </a:lnTo>
                <a:lnTo>
                  <a:pt x="3730" y="3324"/>
                </a:lnTo>
                <a:lnTo>
                  <a:pt x="3686" y="3309"/>
                </a:lnTo>
                <a:lnTo>
                  <a:pt x="3692" y="3294"/>
                </a:lnTo>
                <a:lnTo>
                  <a:pt x="3707" y="3284"/>
                </a:lnTo>
                <a:lnTo>
                  <a:pt x="3731" y="3271"/>
                </a:lnTo>
                <a:lnTo>
                  <a:pt x="3715" y="3260"/>
                </a:lnTo>
                <a:lnTo>
                  <a:pt x="3720" y="3244"/>
                </a:lnTo>
                <a:lnTo>
                  <a:pt x="3711" y="3224"/>
                </a:lnTo>
                <a:lnTo>
                  <a:pt x="3702" y="3208"/>
                </a:lnTo>
                <a:lnTo>
                  <a:pt x="3700" y="3187"/>
                </a:lnTo>
                <a:lnTo>
                  <a:pt x="3703" y="3172"/>
                </a:lnTo>
                <a:lnTo>
                  <a:pt x="3714" y="3150"/>
                </a:lnTo>
                <a:lnTo>
                  <a:pt x="3710" y="3132"/>
                </a:lnTo>
                <a:lnTo>
                  <a:pt x="3701" y="3116"/>
                </a:lnTo>
                <a:lnTo>
                  <a:pt x="3688" y="3098"/>
                </a:lnTo>
                <a:lnTo>
                  <a:pt x="3682" y="3085"/>
                </a:lnTo>
                <a:lnTo>
                  <a:pt x="3671" y="3069"/>
                </a:lnTo>
                <a:lnTo>
                  <a:pt x="3637" y="3055"/>
                </a:lnTo>
                <a:lnTo>
                  <a:pt x="3616" y="3045"/>
                </a:lnTo>
                <a:lnTo>
                  <a:pt x="3599" y="3051"/>
                </a:lnTo>
                <a:lnTo>
                  <a:pt x="3575" y="3072"/>
                </a:lnTo>
                <a:lnTo>
                  <a:pt x="3558" y="3063"/>
                </a:lnTo>
                <a:lnTo>
                  <a:pt x="3544" y="3063"/>
                </a:lnTo>
                <a:lnTo>
                  <a:pt x="3524" y="3051"/>
                </a:lnTo>
                <a:lnTo>
                  <a:pt x="3507" y="3040"/>
                </a:lnTo>
                <a:lnTo>
                  <a:pt x="3470" y="3027"/>
                </a:lnTo>
                <a:lnTo>
                  <a:pt x="3457" y="3024"/>
                </a:lnTo>
                <a:lnTo>
                  <a:pt x="3444" y="3022"/>
                </a:lnTo>
                <a:lnTo>
                  <a:pt x="3399" y="3033"/>
                </a:lnTo>
                <a:lnTo>
                  <a:pt x="3378" y="3059"/>
                </a:lnTo>
                <a:lnTo>
                  <a:pt x="3357" y="3066"/>
                </a:lnTo>
                <a:lnTo>
                  <a:pt x="3339" y="3064"/>
                </a:lnTo>
                <a:lnTo>
                  <a:pt x="3318" y="3044"/>
                </a:lnTo>
                <a:lnTo>
                  <a:pt x="3315" y="3026"/>
                </a:lnTo>
                <a:lnTo>
                  <a:pt x="3348" y="2976"/>
                </a:lnTo>
                <a:lnTo>
                  <a:pt x="3360" y="2970"/>
                </a:lnTo>
                <a:lnTo>
                  <a:pt x="3371" y="2958"/>
                </a:lnTo>
                <a:lnTo>
                  <a:pt x="3380" y="2945"/>
                </a:lnTo>
                <a:lnTo>
                  <a:pt x="3392" y="2945"/>
                </a:lnTo>
                <a:lnTo>
                  <a:pt x="3392" y="2928"/>
                </a:lnTo>
                <a:lnTo>
                  <a:pt x="3399" y="2909"/>
                </a:lnTo>
                <a:lnTo>
                  <a:pt x="3415" y="2889"/>
                </a:lnTo>
                <a:lnTo>
                  <a:pt x="3472" y="2837"/>
                </a:lnTo>
                <a:lnTo>
                  <a:pt x="3466" y="2824"/>
                </a:lnTo>
                <a:lnTo>
                  <a:pt x="3489" y="2824"/>
                </a:lnTo>
                <a:lnTo>
                  <a:pt x="3516" y="2800"/>
                </a:lnTo>
                <a:lnTo>
                  <a:pt x="3531" y="2775"/>
                </a:lnTo>
                <a:lnTo>
                  <a:pt x="3545" y="2761"/>
                </a:lnTo>
                <a:lnTo>
                  <a:pt x="3558" y="2759"/>
                </a:lnTo>
                <a:lnTo>
                  <a:pt x="3570" y="2754"/>
                </a:lnTo>
                <a:lnTo>
                  <a:pt x="3579" y="2736"/>
                </a:lnTo>
                <a:lnTo>
                  <a:pt x="3592" y="2733"/>
                </a:lnTo>
                <a:lnTo>
                  <a:pt x="3608" y="2734"/>
                </a:lnTo>
                <a:lnTo>
                  <a:pt x="3604" y="2719"/>
                </a:lnTo>
                <a:lnTo>
                  <a:pt x="3620" y="2702"/>
                </a:lnTo>
                <a:lnTo>
                  <a:pt x="3593" y="2694"/>
                </a:lnTo>
                <a:lnTo>
                  <a:pt x="3578" y="2687"/>
                </a:lnTo>
                <a:lnTo>
                  <a:pt x="3574" y="2674"/>
                </a:lnTo>
                <a:lnTo>
                  <a:pt x="3565" y="2658"/>
                </a:lnTo>
                <a:lnTo>
                  <a:pt x="3565" y="2642"/>
                </a:lnTo>
                <a:lnTo>
                  <a:pt x="3548" y="2623"/>
                </a:lnTo>
                <a:lnTo>
                  <a:pt x="3536" y="2624"/>
                </a:lnTo>
                <a:lnTo>
                  <a:pt x="3528" y="2640"/>
                </a:lnTo>
                <a:lnTo>
                  <a:pt x="3540" y="2652"/>
                </a:lnTo>
                <a:lnTo>
                  <a:pt x="3526" y="2660"/>
                </a:lnTo>
                <a:lnTo>
                  <a:pt x="3533" y="2673"/>
                </a:lnTo>
                <a:lnTo>
                  <a:pt x="3505" y="2679"/>
                </a:lnTo>
                <a:lnTo>
                  <a:pt x="3490" y="2669"/>
                </a:lnTo>
                <a:lnTo>
                  <a:pt x="3472" y="2665"/>
                </a:lnTo>
                <a:lnTo>
                  <a:pt x="3436" y="2667"/>
                </a:lnTo>
                <a:lnTo>
                  <a:pt x="3429" y="2625"/>
                </a:lnTo>
                <a:lnTo>
                  <a:pt x="3424" y="2648"/>
                </a:lnTo>
                <a:lnTo>
                  <a:pt x="3413" y="2668"/>
                </a:lnTo>
                <a:lnTo>
                  <a:pt x="3402" y="2673"/>
                </a:lnTo>
                <a:lnTo>
                  <a:pt x="3375" y="2668"/>
                </a:lnTo>
                <a:lnTo>
                  <a:pt x="3381" y="2679"/>
                </a:lnTo>
                <a:lnTo>
                  <a:pt x="3350" y="2701"/>
                </a:lnTo>
                <a:lnTo>
                  <a:pt x="3339" y="2702"/>
                </a:lnTo>
                <a:lnTo>
                  <a:pt x="3312" y="2704"/>
                </a:lnTo>
                <a:lnTo>
                  <a:pt x="3301" y="2708"/>
                </a:lnTo>
                <a:lnTo>
                  <a:pt x="3258" y="2736"/>
                </a:lnTo>
                <a:lnTo>
                  <a:pt x="3250" y="2747"/>
                </a:lnTo>
                <a:lnTo>
                  <a:pt x="3237" y="2755"/>
                </a:lnTo>
                <a:lnTo>
                  <a:pt x="3173" y="2757"/>
                </a:lnTo>
                <a:lnTo>
                  <a:pt x="3161" y="2755"/>
                </a:lnTo>
                <a:lnTo>
                  <a:pt x="3154" y="2744"/>
                </a:lnTo>
                <a:lnTo>
                  <a:pt x="3153" y="2729"/>
                </a:lnTo>
                <a:lnTo>
                  <a:pt x="3138" y="2733"/>
                </a:lnTo>
                <a:lnTo>
                  <a:pt x="3116" y="2733"/>
                </a:lnTo>
                <a:lnTo>
                  <a:pt x="3092" y="2721"/>
                </a:lnTo>
                <a:lnTo>
                  <a:pt x="3074" y="2722"/>
                </a:lnTo>
                <a:lnTo>
                  <a:pt x="3057" y="2719"/>
                </a:lnTo>
                <a:lnTo>
                  <a:pt x="3028" y="2708"/>
                </a:lnTo>
                <a:lnTo>
                  <a:pt x="3034" y="2722"/>
                </a:lnTo>
                <a:lnTo>
                  <a:pt x="3013" y="2730"/>
                </a:lnTo>
                <a:lnTo>
                  <a:pt x="2997" y="2725"/>
                </a:lnTo>
                <a:lnTo>
                  <a:pt x="2996" y="2712"/>
                </a:lnTo>
                <a:lnTo>
                  <a:pt x="3028" y="2698"/>
                </a:lnTo>
                <a:lnTo>
                  <a:pt x="3048" y="2687"/>
                </a:lnTo>
                <a:lnTo>
                  <a:pt x="3061" y="2666"/>
                </a:lnTo>
                <a:lnTo>
                  <a:pt x="3047" y="2643"/>
                </a:lnTo>
                <a:lnTo>
                  <a:pt x="3031" y="2647"/>
                </a:lnTo>
                <a:lnTo>
                  <a:pt x="3018" y="2648"/>
                </a:lnTo>
                <a:lnTo>
                  <a:pt x="2974" y="2644"/>
                </a:lnTo>
                <a:lnTo>
                  <a:pt x="2960" y="2645"/>
                </a:lnTo>
                <a:lnTo>
                  <a:pt x="2952" y="2658"/>
                </a:lnTo>
                <a:lnTo>
                  <a:pt x="2957" y="2679"/>
                </a:lnTo>
                <a:lnTo>
                  <a:pt x="2945" y="2663"/>
                </a:lnTo>
                <a:lnTo>
                  <a:pt x="2894" y="2637"/>
                </a:lnTo>
                <a:lnTo>
                  <a:pt x="2907" y="2638"/>
                </a:lnTo>
                <a:lnTo>
                  <a:pt x="2962" y="2620"/>
                </a:lnTo>
                <a:lnTo>
                  <a:pt x="2992" y="2626"/>
                </a:lnTo>
                <a:lnTo>
                  <a:pt x="3021" y="2618"/>
                </a:lnTo>
                <a:lnTo>
                  <a:pt x="3048" y="2616"/>
                </a:lnTo>
                <a:lnTo>
                  <a:pt x="3063" y="2608"/>
                </a:lnTo>
                <a:lnTo>
                  <a:pt x="3103" y="2604"/>
                </a:lnTo>
                <a:lnTo>
                  <a:pt x="3122" y="2609"/>
                </a:lnTo>
                <a:lnTo>
                  <a:pt x="3134" y="2609"/>
                </a:lnTo>
                <a:lnTo>
                  <a:pt x="3147" y="2603"/>
                </a:lnTo>
                <a:lnTo>
                  <a:pt x="3154" y="2577"/>
                </a:lnTo>
                <a:lnTo>
                  <a:pt x="3173" y="2541"/>
                </a:lnTo>
                <a:lnTo>
                  <a:pt x="3190" y="2530"/>
                </a:lnTo>
                <a:lnTo>
                  <a:pt x="3201" y="2513"/>
                </a:lnTo>
                <a:lnTo>
                  <a:pt x="3187" y="2520"/>
                </a:lnTo>
                <a:lnTo>
                  <a:pt x="3148" y="2556"/>
                </a:lnTo>
                <a:lnTo>
                  <a:pt x="3127" y="2566"/>
                </a:lnTo>
                <a:lnTo>
                  <a:pt x="3105" y="2561"/>
                </a:lnTo>
                <a:lnTo>
                  <a:pt x="3091" y="2563"/>
                </a:lnTo>
                <a:lnTo>
                  <a:pt x="3081" y="2571"/>
                </a:lnTo>
                <a:lnTo>
                  <a:pt x="3068" y="2580"/>
                </a:lnTo>
                <a:lnTo>
                  <a:pt x="3059" y="2566"/>
                </a:lnTo>
                <a:lnTo>
                  <a:pt x="3035" y="2566"/>
                </a:lnTo>
                <a:lnTo>
                  <a:pt x="3017" y="2556"/>
                </a:lnTo>
                <a:lnTo>
                  <a:pt x="3007" y="2542"/>
                </a:lnTo>
                <a:lnTo>
                  <a:pt x="2999" y="2529"/>
                </a:lnTo>
                <a:lnTo>
                  <a:pt x="2989" y="2517"/>
                </a:lnTo>
                <a:lnTo>
                  <a:pt x="2983" y="2500"/>
                </a:lnTo>
                <a:lnTo>
                  <a:pt x="2985" y="2485"/>
                </a:lnTo>
                <a:lnTo>
                  <a:pt x="2989" y="2471"/>
                </a:lnTo>
                <a:lnTo>
                  <a:pt x="2990" y="2454"/>
                </a:lnTo>
                <a:lnTo>
                  <a:pt x="2987" y="2439"/>
                </a:lnTo>
                <a:lnTo>
                  <a:pt x="2967" y="2438"/>
                </a:lnTo>
                <a:lnTo>
                  <a:pt x="2968" y="2414"/>
                </a:lnTo>
                <a:lnTo>
                  <a:pt x="2946" y="2414"/>
                </a:lnTo>
                <a:lnTo>
                  <a:pt x="2938" y="2391"/>
                </a:lnTo>
                <a:lnTo>
                  <a:pt x="2929" y="2371"/>
                </a:lnTo>
                <a:lnTo>
                  <a:pt x="2916" y="2368"/>
                </a:lnTo>
                <a:lnTo>
                  <a:pt x="2909" y="2354"/>
                </a:lnTo>
                <a:lnTo>
                  <a:pt x="2900" y="2344"/>
                </a:lnTo>
                <a:lnTo>
                  <a:pt x="2881" y="2340"/>
                </a:lnTo>
                <a:lnTo>
                  <a:pt x="2876" y="2327"/>
                </a:lnTo>
                <a:lnTo>
                  <a:pt x="2877" y="2344"/>
                </a:lnTo>
                <a:lnTo>
                  <a:pt x="2897" y="2346"/>
                </a:lnTo>
                <a:lnTo>
                  <a:pt x="2909" y="2375"/>
                </a:lnTo>
                <a:lnTo>
                  <a:pt x="2921" y="2378"/>
                </a:lnTo>
                <a:lnTo>
                  <a:pt x="2929" y="2389"/>
                </a:lnTo>
                <a:lnTo>
                  <a:pt x="2929" y="2421"/>
                </a:lnTo>
                <a:lnTo>
                  <a:pt x="2952" y="2417"/>
                </a:lnTo>
                <a:lnTo>
                  <a:pt x="2954" y="2435"/>
                </a:lnTo>
                <a:lnTo>
                  <a:pt x="2960" y="2450"/>
                </a:lnTo>
                <a:lnTo>
                  <a:pt x="2971" y="2446"/>
                </a:lnTo>
                <a:lnTo>
                  <a:pt x="2981" y="2462"/>
                </a:lnTo>
                <a:lnTo>
                  <a:pt x="2974" y="2481"/>
                </a:lnTo>
                <a:lnTo>
                  <a:pt x="2963" y="2494"/>
                </a:lnTo>
                <a:lnTo>
                  <a:pt x="2965" y="2515"/>
                </a:lnTo>
                <a:lnTo>
                  <a:pt x="2981" y="2527"/>
                </a:lnTo>
                <a:lnTo>
                  <a:pt x="2986" y="2549"/>
                </a:lnTo>
                <a:lnTo>
                  <a:pt x="2992" y="2561"/>
                </a:lnTo>
                <a:lnTo>
                  <a:pt x="2985" y="2577"/>
                </a:lnTo>
                <a:lnTo>
                  <a:pt x="2970" y="2586"/>
                </a:lnTo>
                <a:lnTo>
                  <a:pt x="2957" y="2588"/>
                </a:lnTo>
                <a:lnTo>
                  <a:pt x="2926" y="2586"/>
                </a:lnTo>
                <a:lnTo>
                  <a:pt x="2909" y="2592"/>
                </a:lnTo>
                <a:lnTo>
                  <a:pt x="2903" y="2609"/>
                </a:lnTo>
                <a:lnTo>
                  <a:pt x="2890" y="2609"/>
                </a:lnTo>
                <a:lnTo>
                  <a:pt x="2877" y="2612"/>
                </a:lnTo>
                <a:lnTo>
                  <a:pt x="2872" y="2597"/>
                </a:lnTo>
                <a:lnTo>
                  <a:pt x="2880" y="2565"/>
                </a:lnTo>
                <a:lnTo>
                  <a:pt x="2880" y="2551"/>
                </a:lnTo>
                <a:lnTo>
                  <a:pt x="2890" y="2523"/>
                </a:lnTo>
                <a:lnTo>
                  <a:pt x="2882" y="2537"/>
                </a:lnTo>
                <a:lnTo>
                  <a:pt x="2871" y="2556"/>
                </a:lnTo>
                <a:lnTo>
                  <a:pt x="2858" y="2558"/>
                </a:lnTo>
                <a:lnTo>
                  <a:pt x="2846" y="2544"/>
                </a:lnTo>
                <a:lnTo>
                  <a:pt x="2851" y="2562"/>
                </a:lnTo>
                <a:lnTo>
                  <a:pt x="2868" y="2569"/>
                </a:lnTo>
                <a:lnTo>
                  <a:pt x="2866" y="2588"/>
                </a:lnTo>
                <a:lnTo>
                  <a:pt x="2858" y="2613"/>
                </a:lnTo>
                <a:lnTo>
                  <a:pt x="2839" y="2632"/>
                </a:lnTo>
                <a:lnTo>
                  <a:pt x="2822" y="2637"/>
                </a:lnTo>
                <a:lnTo>
                  <a:pt x="2811" y="2637"/>
                </a:lnTo>
                <a:lnTo>
                  <a:pt x="2789" y="2638"/>
                </a:lnTo>
                <a:lnTo>
                  <a:pt x="2767" y="2649"/>
                </a:lnTo>
                <a:lnTo>
                  <a:pt x="2752" y="2656"/>
                </a:lnTo>
                <a:lnTo>
                  <a:pt x="2741" y="2664"/>
                </a:lnTo>
                <a:lnTo>
                  <a:pt x="2729" y="2676"/>
                </a:lnTo>
                <a:lnTo>
                  <a:pt x="2705" y="2696"/>
                </a:lnTo>
                <a:lnTo>
                  <a:pt x="2689" y="2699"/>
                </a:lnTo>
                <a:lnTo>
                  <a:pt x="2678" y="2718"/>
                </a:lnTo>
                <a:lnTo>
                  <a:pt x="2688" y="2737"/>
                </a:lnTo>
                <a:lnTo>
                  <a:pt x="2698" y="2748"/>
                </a:lnTo>
                <a:lnTo>
                  <a:pt x="2697" y="2770"/>
                </a:lnTo>
                <a:lnTo>
                  <a:pt x="2689" y="2791"/>
                </a:lnTo>
                <a:lnTo>
                  <a:pt x="2670" y="2800"/>
                </a:lnTo>
                <a:lnTo>
                  <a:pt x="2681" y="2811"/>
                </a:lnTo>
                <a:lnTo>
                  <a:pt x="2677" y="2839"/>
                </a:lnTo>
                <a:lnTo>
                  <a:pt x="2666" y="2875"/>
                </a:lnTo>
                <a:lnTo>
                  <a:pt x="2663" y="2889"/>
                </a:lnTo>
                <a:lnTo>
                  <a:pt x="2654" y="2904"/>
                </a:lnTo>
                <a:lnTo>
                  <a:pt x="2653" y="2923"/>
                </a:lnTo>
                <a:lnTo>
                  <a:pt x="2625" y="2974"/>
                </a:lnTo>
                <a:lnTo>
                  <a:pt x="2605" y="3027"/>
                </a:lnTo>
                <a:lnTo>
                  <a:pt x="2593" y="3048"/>
                </a:lnTo>
                <a:lnTo>
                  <a:pt x="2578" y="30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56" name="Freeform 355">
            <a:extLst>
              <a:ext uri="{FF2B5EF4-FFF2-40B4-BE49-F238E27FC236}">
                <a16:creationId xmlns:a16="http://schemas.microsoft.com/office/drawing/2014/main" id="{D997139C-685C-B848-9813-8D18CB20E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740" y="2841808"/>
            <a:ext cx="513473" cy="958304"/>
          </a:xfrm>
          <a:custGeom>
            <a:avLst/>
            <a:gdLst>
              <a:gd name="T0" fmla="*/ 2156 w 2391"/>
              <a:gd name="T1" fmla="*/ 4314 h 4508"/>
              <a:gd name="T2" fmla="*/ 1528 w 2391"/>
              <a:gd name="T3" fmla="*/ 4331 h 4508"/>
              <a:gd name="T4" fmla="*/ 1072 w 2391"/>
              <a:gd name="T5" fmla="*/ 4323 h 4508"/>
              <a:gd name="T6" fmla="*/ 660 w 2391"/>
              <a:gd name="T7" fmla="*/ 4391 h 4508"/>
              <a:gd name="T8" fmla="*/ 300 w 2391"/>
              <a:gd name="T9" fmla="*/ 4443 h 4508"/>
              <a:gd name="T10" fmla="*/ 565 w 2391"/>
              <a:gd name="T11" fmla="*/ 4191 h 4508"/>
              <a:gd name="T12" fmla="*/ 1127 w 2391"/>
              <a:gd name="T13" fmla="*/ 3973 h 4508"/>
              <a:gd name="T14" fmla="*/ 758 w 2391"/>
              <a:gd name="T15" fmla="*/ 3875 h 4508"/>
              <a:gd name="T16" fmla="*/ 548 w 2391"/>
              <a:gd name="T17" fmla="*/ 3772 h 4508"/>
              <a:gd name="T18" fmla="*/ 700 w 2391"/>
              <a:gd name="T19" fmla="*/ 3607 h 4508"/>
              <a:gd name="T20" fmla="*/ 696 w 2391"/>
              <a:gd name="T21" fmla="*/ 3316 h 4508"/>
              <a:gd name="T22" fmla="*/ 1215 w 2391"/>
              <a:gd name="T23" fmla="*/ 3186 h 4508"/>
              <a:gd name="T24" fmla="*/ 1227 w 2391"/>
              <a:gd name="T25" fmla="*/ 2826 h 4508"/>
              <a:gd name="T26" fmla="*/ 1181 w 2391"/>
              <a:gd name="T27" fmla="*/ 2433 h 4508"/>
              <a:gd name="T28" fmla="*/ 834 w 2391"/>
              <a:gd name="T29" fmla="*/ 2504 h 4508"/>
              <a:gd name="T30" fmla="*/ 919 w 2391"/>
              <a:gd name="T31" fmla="*/ 2048 h 4508"/>
              <a:gd name="T32" fmla="*/ 881 w 2391"/>
              <a:gd name="T33" fmla="*/ 1923 h 4508"/>
              <a:gd name="T34" fmla="*/ 758 w 2391"/>
              <a:gd name="T35" fmla="*/ 2100 h 4508"/>
              <a:gd name="T36" fmla="*/ 764 w 2391"/>
              <a:gd name="T37" fmla="*/ 1893 h 4508"/>
              <a:gd name="T38" fmla="*/ 899 w 2391"/>
              <a:gd name="T39" fmla="*/ 1640 h 4508"/>
              <a:gd name="T40" fmla="*/ 712 w 2391"/>
              <a:gd name="T41" fmla="*/ 1564 h 4508"/>
              <a:gd name="T42" fmla="*/ 927 w 2391"/>
              <a:gd name="T43" fmla="*/ 1352 h 4508"/>
              <a:gd name="T44" fmla="*/ 920 w 2391"/>
              <a:gd name="T45" fmla="*/ 1148 h 4508"/>
              <a:gd name="T46" fmla="*/ 1023 w 2391"/>
              <a:gd name="T47" fmla="*/ 1001 h 4508"/>
              <a:gd name="T48" fmla="*/ 1232 w 2391"/>
              <a:gd name="T49" fmla="*/ 824 h 4508"/>
              <a:gd name="T50" fmla="*/ 1602 w 2391"/>
              <a:gd name="T51" fmla="*/ 905 h 4508"/>
              <a:gd name="T52" fmla="*/ 1312 w 2391"/>
              <a:gd name="T53" fmla="*/ 1235 h 4508"/>
              <a:gd name="T54" fmla="*/ 1547 w 2391"/>
              <a:gd name="T55" fmla="*/ 1291 h 4508"/>
              <a:gd name="T56" fmla="*/ 1581 w 2391"/>
              <a:gd name="T57" fmla="*/ 1768 h 4508"/>
              <a:gd name="T58" fmla="*/ 1216 w 2391"/>
              <a:gd name="T59" fmla="*/ 1927 h 4508"/>
              <a:gd name="T60" fmla="*/ 1708 w 2391"/>
              <a:gd name="T61" fmla="*/ 2373 h 4508"/>
              <a:gd name="T62" fmla="*/ 1958 w 2391"/>
              <a:gd name="T63" fmla="*/ 2983 h 4508"/>
              <a:gd name="T64" fmla="*/ 2055 w 2391"/>
              <a:gd name="T65" fmla="*/ 3367 h 4508"/>
              <a:gd name="T66" fmla="*/ 2390 w 2391"/>
              <a:gd name="T67" fmla="*/ 3719 h 4508"/>
              <a:gd name="T68" fmla="*/ 2104 w 2391"/>
              <a:gd name="T69" fmla="*/ 4024 h 4508"/>
              <a:gd name="T70" fmla="*/ 2067 w 2391"/>
              <a:gd name="T71" fmla="*/ 4168 h 4508"/>
              <a:gd name="T72" fmla="*/ 882 w 2391"/>
              <a:gd name="T73" fmla="*/ 3123 h 4508"/>
              <a:gd name="T74" fmla="*/ 673 w 2391"/>
              <a:gd name="T75" fmla="*/ 2525 h 4508"/>
              <a:gd name="T76" fmla="*/ 456 w 2391"/>
              <a:gd name="T77" fmla="*/ 2683 h 4508"/>
              <a:gd name="T78" fmla="*/ 85 w 2391"/>
              <a:gd name="T79" fmla="*/ 2536 h 4508"/>
              <a:gd name="T80" fmla="*/ 332 w 2391"/>
              <a:gd name="T81" fmla="*/ 2215 h 4508"/>
              <a:gd name="T82" fmla="*/ 858 w 2391"/>
              <a:gd name="T83" fmla="*/ 2142 h 4508"/>
              <a:gd name="T84" fmla="*/ 558 w 2391"/>
              <a:gd name="T85" fmla="*/ 1967 h 4508"/>
              <a:gd name="T86" fmla="*/ 693 w 2391"/>
              <a:gd name="T87" fmla="*/ 1863 h 4508"/>
              <a:gd name="T88" fmla="*/ 505 w 2391"/>
              <a:gd name="T89" fmla="*/ 1595 h 4508"/>
              <a:gd name="T90" fmla="*/ 696 w 2391"/>
              <a:gd name="T91" fmla="*/ 1675 h 4508"/>
              <a:gd name="T92" fmla="*/ 711 w 2391"/>
              <a:gd name="T93" fmla="*/ 1445 h 4508"/>
              <a:gd name="T94" fmla="*/ 479 w 2391"/>
              <a:gd name="T95" fmla="*/ 1281 h 4508"/>
              <a:gd name="T96" fmla="*/ 595 w 2391"/>
              <a:gd name="T97" fmla="*/ 1123 h 4508"/>
              <a:gd name="T98" fmla="*/ 830 w 2391"/>
              <a:gd name="T99" fmla="*/ 1324 h 4508"/>
              <a:gd name="T100" fmla="*/ 719 w 2391"/>
              <a:gd name="T101" fmla="*/ 1240 h 4508"/>
              <a:gd name="T102" fmla="*/ 594 w 2391"/>
              <a:gd name="T103" fmla="*/ 1068 h 4508"/>
              <a:gd name="T104" fmla="*/ 753 w 2391"/>
              <a:gd name="T105" fmla="*/ 1015 h 4508"/>
              <a:gd name="T106" fmla="*/ 675 w 2391"/>
              <a:gd name="T107" fmla="*/ 874 h 4508"/>
              <a:gd name="T108" fmla="*/ 976 w 2391"/>
              <a:gd name="T109" fmla="*/ 1910 h 4508"/>
              <a:gd name="T110" fmla="*/ 1663 w 2391"/>
              <a:gd name="T111" fmla="*/ 687 h 4508"/>
              <a:gd name="T112" fmla="*/ 1772 w 2391"/>
              <a:gd name="T113" fmla="*/ 698 h 4508"/>
              <a:gd name="T114" fmla="*/ 1701 w 2391"/>
              <a:gd name="T115" fmla="*/ 590 h 4508"/>
              <a:gd name="T116" fmla="*/ 2261 w 2391"/>
              <a:gd name="T117" fmla="*/ 120 h 4508"/>
              <a:gd name="T118" fmla="*/ 2090 w 2391"/>
              <a:gd name="T119" fmla="*/ 376 h 4508"/>
              <a:gd name="T120" fmla="*/ 2106 w 2391"/>
              <a:gd name="T121" fmla="*/ 145 h 4508"/>
              <a:gd name="T122" fmla="*/ 2236 w 2391"/>
              <a:gd name="T123" fmla="*/ 69 h 4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91" h="4508">
                <a:moveTo>
                  <a:pt x="1461" y="4352"/>
                </a:moveTo>
                <a:lnTo>
                  <a:pt x="1500" y="4375"/>
                </a:lnTo>
                <a:lnTo>
                  <a:pt x="1513" y="4381"/>
                </a:lnTo>
                <a:lnTo>
                  <a:pt x="1520" y="4397"/>
                </a:lnTo>
                <a:lnTo>
                  <a:pt x="1505" y="4404"/>
                </a:lnTo>
                <a:lnTo>
                  <a:pt x="1492" y="4411"/>
                </a:lnTo>
                <a:lnTo>
                  <a:pt x="1487" y="4424"/>
                </a:lnTo>
                <a:lnTo>
                  <a:pt x="1453" y="4435"/>
                </a:lnTo>
                <a:lnTo>
                  <a:pt x="1411" y="4399"/>
                </a:lnTo>
                <a:lnTo>
                  <a:pt x="1402" y="4389"/>
                </a:lnTo>
                <a:lnTo>
                  <a:pt x="1389" y="4387"/>
                </a:lnTo>
                <a:lnTo>
                  <a:pt x="1399" y="4371"/>
                </a:lnTo>
                <a:lnTo>
                  <a:pt x="1425" y="4364"/>
                </a:lnTo>
                <a:lnTo>
                  <a:pt x="1436" y="4365"/>
                </a:lnTo>
                <a:lnTo>
                  <a:pt x="1455" y="4351"/>
                </a:lnTo>
                <a:lnTo>
                  <a:pt x="1461" y="4352"/>
                </a:lnTo>
                <a:close/>
                <a:moveTo>
                  <a:pt x="1560" y="4360"/>
                </a:moveTo>
                <a:lnTo>
                  <a:pt x="1538" y="4357"/>
                </a:lnTo>
                <a:lnTo>
                  <a:pt x="1553" y="4341"/>
                </a:lnTo>
                <a:lnTo>
                  <a:pt x="1556" y="4355"/>
                </a:lnTo>
                <a:lnTo>
                  <a:pt x="1560" y="4360"/>
                </a:lnTo>
                <a:close/>
                <a:moveTo>
                  <a:pt x="2107" y="4178"/>
                </a:moveTo>
                <a:lnTo>
                  <a:pt x="2084" y="4175"/>
                </a:lnTo>
                <a:lnTo>
                  <a:pt x="2118" y="4189"/>
                </a:lnTo>
                <a:lnTo>
                  <a:pt x="2153" y="4182"/>
                </a:lnTo>
                <a:lnTo>
                  <a:pt x="2242" y="4184"/>
                </a:lnTo>
                <a:lnTo>
                  <a:pt x="2243" y="4204"/>
                </a:lnTo>
                <a:lnTo>
                  <a:pt x="2227" y="4211"/>
                </a:lnTo>
                <a:lnTo>
                  <a:pt x="2226" y="4229"/>
                </a:lnTo>
                <a:lnTo>
                  <a:pt x="2230" y="4258"/>
                </a:lnTo>
                <a:lnTo>
                  <a:pt x="2225" y="4275"/>
                </a:lnTo>
                <a:lnTo>
                  <a:pt x="2218" y="4288"/>
                </a:lnTo>
                <a:lnTo>
                  <a:pt x="2191" y="4300"/>
                </a:lnTo>
                <a:lnTo>
                  <a:pt x="2179" y="4305"/>
                </a:lnTo>
                <a:lnTo>
                  <a:pt x="2167" y="4307"/>
                </a:lnTo>
                <a:lnTo>
                  <a:pt x="2156" y="4314"/>
                </a:lnTo>
                <a:lnTo>
                  <a:pt x="2138" y="4312"/>
                </a:lnTo>
                <a:lnTo>
                  <a:pt x="2127" y="4316"/>
                </a:lnTo>
                <a:lnTo>
                  <a:pt x="2115" y="4325"/>
                </a:lnTo>
                <a:lnTo>
                  <a:pt x="2098" y="4343"/>
                </a:lnTo>
                <a:lnTo>
                  <a:pt x="2094" y="4359"/>
                </a:lnTo>
                <a:lnTo>
                  <a:pt x="2095" y="4377"/>
                </a:lnTo>
                <a:lnTo>
                  <a:pt x="2047" y="4361"/>
                </a:lnTo>
                <a:lnTo>
                  <a:pt x="2036" y="4364"/>
                </a:lnTo>
                <a:lnTo>
                  <a:pt x="2005" y="4386"/>
                </a:lnTo>
                <a:lnTo>
                  <a:pt x="1994" y="4390"/>
                </a:lnTo>
                <a:lnTo>
                  <a:pt x="1933" y="4395"/>
                </a:lnTo>
                <a:lnTo>
                  <a:pt x="1922" y="4398"/>
                </a:lnTo>
                <a:lnTo>
                  <a:pt x="1902" y="4413"/>
                </a:lnTo>
                <a:lnTo>
                  <a:pt x="1890" y="4426"/>
                </a:lnTo>
                <a:lnTo>
                  <a:pt x="1880" y="4424"/>
                </a:lnTo>
                <a:lnTo>
                  <a:pt x="1863" y="4417"/>
                </a:lnTo>
                <a:lnTo>
                  <a:pt x="1850" y="4414"/>
                </a:lnTo>
                <a:lnTo>
                  <a:pt x="1839" y="4405"/>
                </a:lnTo>
                <a:lnTo>
                  <a:pt x="1827" y="4403"/>
                </a:lnTo>
                <a:lnTo>
                  <a:pt x="1773" y="4374"/>
                </a:lnTo>
                <a:lnTo>
                  <a:pt x="1756" y="4374"/>
                </a:lnTo>
                <a:lnTo>
                  <a:pt x="1710" y="4376"/>
                </a:lnTo>
                <a:lnTo>
                  <a:pt x="1662" y="4370"/>
                </a:lnTo>
                <a:lnTo>
                  <a:pt x="1616" y="4378"/>
                </a:lnTo>
                <a:lnTo>
                  <a:pt x="1604" y="4377"/>
                </a:lnTo>
                <a:lnTo>
                  <a:pt x="1603" y="4390"/>
                </a:lnTo>
                <a:lnTo>
                  <a:pt x="1591" y="4389"/>
                </a:lnTo>
                <a:lnTo>
                  <a:pt x="1569" y="4369"/>
                </a:lnTo>
                <a:lnTo>
                  <a:pt x="1581" y="4357"/>
                </a:lnTo>
                <a:lnTo>
                  <a:pt x="1572" y="4344"/>
                </a:lnTo>
                <a:lnTo>
                  <a:pt x="1556" y="4334"/>
                </a:lnTo>
                <a:lnTo>
                  <a:pt x="1542" y="4333"/>
                </a:lnTo>
                <a:lnTo>
                  <a:pt x="1532" y="4350"/>
                </a:lnTo>
                <a:lnTo>
                  <a:pt x="1520" y="4357"/>
                </a:lnTo>
                <a:lnTo>
                  <a:pt x="1519" y="4343"/>
                </a:lnTo>
                <a:lnTo>
                  <a:pt x="1528" y="4331"/>
                </a:lnTo>
                <a:lnTo>
                  <a:pt x="1506" y="4326"/>
                </a:lnTo>
                <a:lnTo>
                  <a:pt x="1511" y="4348"/>
                </a:lnTo>
                <a:lnTo>
                  <a:pt x="1497" y="4352"/>
                </a:lnTo>
                <a:lnTo>
                  <a:pt x="1482" y="4335"/>
                </a:lnTo>
                <a:lnTo>
                  <a:pt x="1467" y="4324"/>
                </a:lnTo>
                <a:lnTo>
                  <a:pt x="1456" y="4307"/>
                </a:lnTo>
                <a:lnTo>
                  <a:pt x="1425" y="4282"/>
                </a:lnTo>
                <a:lnTo>
                  <a:pt x="1457" y="4328"/>
                </a:lnTo>
                <a:lnTo>
                  <a:pt x="1450" y="4340"/>
                </a:lnTo>
                <a:lnTo>
                  <a:pt x="1432" y="4339"/>
                </a:lnTo>
                <a:lnTo>
                  <a:pt x="1418" y="4347"/>
                </a:lnTo>
                <a:lnTo>
                  <a:pt x="1407" y="4350"/>
                </a:lnTo>
                <a:lnTo>
                  <a:pt x="1386" y="4362"/>
                </a:lnTo>
                <a:lnTo>
                  <a:pt x="1375" y="4357"/>
                </a:lnTo>
                <a:lnTo>
                  <a:pt x="1356" y="4350"/>
                </a:lnTo>
                <a:lnTo>
                  <a:pt x="1344" y="4350"/>
                </a:lnTo>
                <a:lnTo>
                  <a:pt x="1332" y="4354"/>
                </a:lnTo>
                <a:lnTo>
                  <a:pt x="1310" y="4348"/>
                </a:lnTo>
                <a:lnTo>
                  <a:pt x="1298" y="4348"/>
                </a:lnTo>
                <a:lnTo>
                  <a:pt x="1287" y="4353"/>
                </a:lnTo>
                <a:lnTo>
                  <a:pt x="1268" y="4345"/>
                </a:lnTo>
                <a:lnTo>
                  <a:pt x="1251" y="4348"/>
                </a:lnTo>
                <a:lnTo>
                  <a:pt x="1261" y="4360"/>
                </a:lnTo>
                <a:lnTo>
                  <a:pt x="1274" y="4365"/>
                </a:lnTo>
                <a:lnTo>
                  <a:pt x="1276" y="4379"/>
                </a:lnTo>
                <a:lnTo>
                  <a:pt x="1266" y="4390"/>
                </a:lnTo>
                <a:lnTo>
                  <a:pt x="1238" y="4395"/>
                </a:lnTo>
                <a:lnTo>
                  <a:pt x="1214" y="4380"/>
                </a:lnTo>
                <a:lnTo>
                  <a:pt x="1164" y="4366"/>
                </a:lnTo>
                <a:lnTo>
                  <a:pt x="1149" y="4358"/>
                </a:lnTo>
                <a:lnTo>
                  <a:pt x="1138" y="4360"/>
                </a:lnTo>
                <a:lnTo>
                  <a:pt x="1130" y="4372"/>
                </a:lnTo>
                <a:lnTo>
                  <a:pt x="1128" y="4385"/>
                </a:lnTo>
                <a:lnTo>
                  <a:pt x="1131" y="4401"/>
                </a:lnTo>
                <a:lnTo>
                  <a:pt x="1122" y="4378"/>
                </a:lnTo>
                <a:lnTo>
                  <a:pt x="1072" y="4323"/>
                </a:lnTo>
                <a:lnTo>
                  <a:pt x="1029" y="4297"/>
                </a:lnTo>
                <a:lnTo>
                  <a:pt x="1001" y="4297"/>
                </a:lnTo>
                <a:lnTo>
                  <a:pt x="983" y="4301"/>
                </a:lnTo>
                <a:lnTo>
                  <a:pt x="962" y="4302"/>
                </a:lnTo>
                <a:lnTo>
                  <a:pt x="951" y="4304"/>
                </a:lnTo>
                <a:lnTo>
                  <a:pt x="937" y="4300"/>
                </a:lnTo>
                <a:lnTo>
                  <a:pt x="916" y="4304"/>
                </a:lnTo>
                <a:lnTo>
                  <a:pt x="903" y="4318"/>
                </a:lnTo>
                <a:lnTo>
                  <a:pt x="882" y="4323"/>
                </a:lnTo>
                <a:lnTo>
                  <a:pt x="871" y="4319"/>
                </a:lnTo>
                <a:lnTo>
                  <a:pt x="865" y="4297"/>
                </a:lnTo>
                <a:lnTo>
                  <a:pt x="862" y="4316"/>
                </a:lnTo>
                <a:lnTo>
                  <a:pt x="852" y="4332"/>
                </a:lnTo>
                <a:lnTo>
                  <a:pt x="841" y="4346"/>
                </a:lnTo>
                <a:lnTo>
                  <a:pt x="835" y="4366"/>
                </a:lnTo>
                <a:lnTo>
                  <a:pt x="837" y="4385"/>
                </a:lnTo>
                <a:lnTo>
                  <a:pt x="824" y="4385"/>
                </a:lnTo>
                <a:lnTo>
                  <a:pt x="816" y="4400"/>
                </a:lnTo>
                <a:lnTo>
                  <a:pt x="833" y="4406"/>
                </a:lnTo>
                <a:lnTo>
                  <a:pt x="825" y="4417"/>
                </a:lnTo>
                <a:lnTo>
                  <a:pt x="817" y="4430"/>
                </a:lnTo>
                <a:lnTo>
                  <a:pt x="806" y="4425"/>
                </a:lnTo>
                <a:lnTo>
                  <a:pt x="795" y="4437"/>
                </a:lnTo>
                <a:lnTo>
                  <a:pt x="782" y="4448"/>
                </a:lnTo>
                <a:lnTo>
                  <a:pt x="774" y="4466"/>
                </a:lnTo>
                <a:lnTo>
                  <a:pt x="770" y="4479"/>
                </a:lnTo>
                <a:lnTo>
                  <a:pt x="758" y="4480"/>
                </a:lnTo>
                <a:lnTo>
                  <a:pt x="747" y="4477"/>
                </a:lnTo>
                <a:lnTo>
                  <a:pt x="734" y="4476"/>
                </a:lnTo>
                <a:lnTo>
                  <a:pt x="725" y="4464"/>
                </a:lnTo>
                <a:lnTo>
                  <a:pt x="713" y="4442"/>
                </a:lnTo>
                <a:lnTo>
                  <a:pt x="698" y="4421"/>
                </a:lnTo>
                <a:lnTo>
                  <a:pt x="685" y="4422"/>
                </a:lnTo>
                <a:lnTo>
                  <a:pt x="673" y="4427"/>
                </a:lnTo>
                <a:lnTo>
                  <a:pt x="656" y="4405"/>
                </a:lnTo>
                <a:lnTo>
                  <a:pt x="660" y="4391"/>
                </a:lnTo>
                <a:lnTo>
                  <a:pt x="650" y="4389"/>
                </a:lnTo>
                <a:lnTo>
                  <a:pt x="640" y="4374"/>
                </a:lnTo>
                <a:lnTo>
                  <a:pt x="643" y="4360"/>
                </a:lnTo>
                <a:lnTo>
                  <a:pt x="631" y="4370"/>
                </a:lnTo>
                <a:lnTo>
                  <a:pt x="612" y="4369"/>
                </a:lnTo>
                <a:lnTo>
                  <a:pt x="631" y="4378"/>
                </a:lnTo>
                <a:lnTo>
                  <a:pt x="630" y="4392"/>
                </a:lnTo>
                <a:lnTo>
                  <a:pt x="632" y="4406"/>
                </a:lnTo>
                <a:lnTo>
                  <a:pt x="622" y="4393"/>
                </a:lnTo>
                <a:lnTo>
                  <a:pt x="596" y="4378"/>
                </a:lnTo>
                <a:lnTo>
                  <a:pt x="583" y="4377"/>
                </a:lnTo>
                <a:lnTo>
                  <a:pt x="561" y="4385"/>
                </a:lnTo>
                <a:lnTo>
                  <a:pt x="549" y="4388"/>
                </a:lnTo>
                <a:lnTo>
                  <a:pt x="503" y="4382"/>
                </a:lnTo>
                <a:lnTo>
                  <a:pt x="494" y="4371"/>
                </a:lnTo>
                <a:lnTo>
                  <a:pt x="479" y="4373"/>
                </a:lnTo>
                <a:lnTo>
                  <a:pt x="475" y="4385"/>
                </a:lnTo>
                <a:lnTo>
                  <a:pt x="466" y="4396"/>
                </a:lnTo>
                <a:lnTo>
                  <a:pt x="461" y="4409"/>
                </a:lnTo>
                <a:lnTo>
                  <a:pt x="444" y="4408"/>
                </a:lnTo>
                <a:lnTo>
                  <a:pt x="431" y="4414"/>
                </a:lnTo>
                <a:lnTo>
                  <a:pt x="414" y="4418"/>
                </a:lnTo>
                <a:lnTo>
                  <a:pt x="394" y="4438"/>
                </a:lnTo>
                <a:lnTo>
                  <a:pt x="393" y="4417"/>
                </a:lnTo>
                <a:lnTo>
                  <a:pt x="378" y="4426"/>
                </a:lnTo>
                <a:lnTo>
                  <a:pt x="371" y="4439"/>
                </a:lnTo>
                <a:lnTo>
                  <a:pt x="356" y="4452"/>
                </a:lnTo>
                <a:lnTo>
                  <a:pt x="371" y="4471"/>
                </a:lnTo>
                <a:lnTo>
                  <a:pt x="356" y="4489"/>
                </a:lnTo>
                <a:lnTo>
                  <a:pt x="344" y="4487"/>
                </a:lnTo>
                <a:lnTo>
                  <a:pt x="332" y="4496"/>
                </a:lnTo>
                <a:lnTo>
                  <a:pt x="325" y="4507"/>
                </a:lnTo>
                <a:lnTo>
                  <a:pt x="314" y="4492"/>
                </a:lnTo>
                <a:lnTo>
                  <a:pt x="314" y="4477"/>
                </a:lnTo>
                <a:lnTo>
                  <a:pt x="308" y="4455"/>
                </a:lnTo>
                <a:lnTo>
                  <a:pt x="300" y="4443"/>
                </a:lnTo>
                <a:lnTo>
                  <a:pt x="286" y="4432"/>
                </a:lnTo>
                <a:lnTo>
                  <a:pt x="275" y="4427"/>
                </a:lnTo>
                <a:lnTo>
                  <a:pt x="263" y="4417"/>
                </a:lnTo>
                <a:lnTo>
                  <a:pt x="249" y="4417"/>
                </a:lnTo>
                <a:lnTo>
                  <a:pt x="242" y="4434"/>
                </a:lnTo>
                <a:lnTo>
                  <a:pt x="227" y="4443"/>
                </a:lnTo>
                <a:lnTo>
                  <a:pt x="215" y="4445"/>
                </a:lnTo>
                <a:lnTo>
                  <a:pt x="201" y="4443"/>
                </a:lnTo>
                <a:lnTo>
                  <a:pt x="192" y="4423"/>
                </a:lnTo>
                <a:lnTo>
                  <a:pt x="198" y="4406"/>
                </a:lnTo>
                <a:lnTo>
                  <a:pt x="208" y="4391"/>
                </a:lnTo>
                <a:lnTo>
                  <a:pt x="219" y="4389"/>
                </a:lnTo>
                <a:lnTo>
                  <a:pt x="239" y="4382"/>
                </a:lnTo>
                <a:lnTo>
                  <a:pt x="261" y="4377"/>
                </a:lnTo>
                <a:lnTo>
                  <a:pt x="274" y="4388"/>
                </a:lnTo>
                <a:lnTo>
                  <a:pt x="285" y="4389"/>
                </a:lnTo>
                <a:lnTo>
                  <a:pt x="295" y="4376"/>
                </a:lnTo>
                <a:lnTo>
                  <a:pt x="307" y="4377"/>
                </a:lnTo>
                <a:lnTo>
                  <a:pt x="318" y="4374"/>
                </a:lnTo>
                <a:lnTo>
                  <a:pt x="356" y="4346"/>
                </a:lnTo>
                <a:lnTo>
                  <a:pt x="368" y="4342"/>
                </a:lnTo>
                <a:lnTo>
                  <a:pt x="375" y="4329"/>
                </a:lnTo>
                <a:lnTo>
                  <a:pt x="406" y="4313"/>
                </a:lnTo>
                <a:lnTo>
                  <a:pt x="417" y="4290"/>
                </a:lnTo>
                <a:lnTo>
                  <a:pt x="421" y="4274"/>
                </a:lnTo>
                <a:lnTo>
                  <a:pt x="437" y="4266"/>
                </a:lnTo>
                <a:lnTo>
                  <a:pt x="466" y="4285"/>
                </a:lnTo>
                <a:lnTo>
                  <a:pt x="455" y="4272"/>
                </a:lnTo>
                <a:lnTo>
                  <a:pt x="456" y="4259"/>
                </a:lnTo>
                <a:lnTo>
                  <a:pt x="483" y="4257"/>
                </a:lnTo>
                <a:lnTo>
                  <a:pt x="496" y="4251"/>
                </a:lnTo>
                <a:lnTo>
                  <a:pt x="507" y="4237"/>
                </a:lnTo>
                <a:lnTo>
                  <a:pt x="512" y="4225"/>
                </a:lnTo>
                <a:lnTo>
                  <a:pt x="537" y="4214"/>
                </a:lnTo>
                <a:lnTo>
                  <a:pt x="546" y="4202"/>
                </a:lnTo>
                <a:lnTo>
                  <a:pt x="565" y="4191"/>
                </a:lnTo>
                <a:lnTo>
                  <a:pt x="576" y="4177"/>
                </a:lnTo>
                <a:lnTo>
                  <a:pt x="582" y="4139"/>
                </a:lnTo>
                <a:lnTo>
                  <a:pt x="588" y="4122"/>
                </a:lnTo>
                <a:lnTo>
                  <a:pt x="597" y="4109"/>
                </a:lnTo>
                <a:lnTo>
                  <a:pt x="597" y="4092"/>
                </a:lnTo>
                <a:lnTo>
                  <a:pt x="624" y="4095"/>
                </a:lnTo>
                <a:lnTo>
                  <a:pt x="649" y="4108"/>
                </a:lnTo>
                <a:lnTo>
                  <a:pt x="682" y="4088"/>
                </a:lnTo>
                <a:lnTo>
                  <a:pt x="690" y="4076"/>
                </a:lnTo>
                <a:lnTo>
                  <a:pt x="689" y="4060"/>
                </a:lnTo>
                <a:lnTo>
                  <a:pt x="684" y="4046"/>
                </a:lnTo>
                <a:lnTo>
                  <a:pt x="696" y="4048"/>
                </a:lnTo>
                <a:lnTo>
                  <a:pt x="697" y="4035"/>
                </a:lnTo>
                <a:lnTo>
                  <a:pt x="718" y="4025"/>
                </a:lnTo>
                <a:lnTo>
                  <a:pt x="767" y="4031"/>
                </a:lnTo>
                <a:lnTo>
                  <a:pt x="778" y="4028"/>
                </a:lnTo>
                <a:lnTo>
                  <a:pt x="803" y="4032"/>
                </a:lnTo>
                <a:lnTo>
                  <a:pt x="819" y="4029"/>
                </a:lnTo>
                <a:lnTo>
                  <a:pt x="857" y="4046"/>
                </a:lnTo>
                <a:lnTo>
                  <a:pt x="879" y="4049"/>
                </a:lnTo>
                <a:lnTo>
                  <a:pt x="911" y="4063"/>
                </a:lnTo>
                <a:lnTo>
                  <a:pt x="923" y="4076"/>
                </a:lnTo>
                <a:lnTo>
                  <a:pt x="954" y="4081"/>
                </a:lnTo>
                <a:lnTo>
                  <a:pt x="974" y="4077"/>
                </a:lnTo>
                <a:lnTo>
                  <a:pt x="1002" y="4082"/>
                </a:lnTo>
                <a:lnTo>
                  <a:pt x="1013" y="4083"/>
                </a:lnTo>
                <a:lnTo>
                  <a:pt x="1030" y="4070"/>
                </a:lnTo>
                <a:lnTo>
                  <a:pt x="1032" y="4049"/>
                </a:lnTo>
                <a:lnTo>
                  <a:pt x="1031" y="4035"/>
                </a:lnTo>
                <a:lnTo>
                  <a:pt x="1045" y="4023"/>
                </a:lnTo>
                <a:lnTo>
                  <a:pt x="1049" y="4010"/>
                </a:lnTo>
                <a:lnTo>
                  <a:pt x="1064" y="4009"/>
                </a:lnTo>
                <a:lnTo>
                  <a:pt x="1075" y="4001"/>
                </a:lnTo>
                <a:lnTo>
                  <a:pt x="1098" y="3979"/>
                </a:lnTo>
                <a:lnTo>
                  <a:pt x="1114" y="3974"/>
                </a:lnTo>
                <a:lnTo>
                  <a:pt x="1127" y="3973"/>
                </a:lnTo>
                <a:lnTo>
                  <a:pt x="1164" y="3932"/>
                </a:lnTo>
                <a:lnTo>
                  <a:pt x="1176" y="3921"/>
                </a:lnTo>
                <a:lnTo>
                  <a:pt x="1200" y="3898"/>
                </a:lnTo>
                <a:lnTo>
                  <a:pt x="1212" y="3887"/>
                </a:lnTo>
                <a:lnTo>
                  <a:pt x="1229" y="3883"/>
                </a:lnTo>
                <a:lnTo>
                  <a:pt x="1237" y="3870"/>
                </a:lnTo>
                <a:lnTo>
                  <a:pt x="1226" y="3877"/>
                </a:lnTo>
                <a:lnTo>
                  <a:pt x="1214" y="3878"/>
                </a:lnTo>
                <a:lnTo>
                  <a:pt x="1199" y="3888"/>
                </a:lnTo>
                <a:lnTo>
                  <a:pt x="1177" y="3901"/>
                </a:lnTo>
                <a:lnTo>
                  <a:pt x="1149" y="3925"/>
                </a:lnTo>
                <a:lnTo>
                  <a:pt x="1135" y="3936"/>
                </a:lnTo>
                <a:lnTo>
                  <a:pt x="1121" y="3936"/>
                </a:lnTo>
                <a:lnTo>
                  <a:pt x="1104" y="3944"/>
                </a:lnTo>
                <a:lnTo>
                  <a:pt x="1093" y="3947"/>
                </a:lnTo>
                <a:lnTo>
                  <a:pt x="1069" y="3943"/>
                </a:lnTo>
                <a:lnTo>
                  <a:pt x="1032" y="3952"/>
                </a:lnTo>
                <a:lnTo>
                  <a:pt x="1014" y="3961"/>
                </a:lnTo>
                <a:lnTo>
                  <a:pt x="1001" y="3971"/>
                </a:lnTo>
                <a:lnTo>
                  <a:pt x="999" y="3990"/>
                </a:lnTo>
                <a:lnTo>
                  <a:pt x="988" y="3992"/>
                </a:lnTo>
                <a:lnTo>
                  <a:pt x="964" y="3995"/>
                </a:lnTo>
                <a:lnTo>
                  <a:pt x="898" y="3976"/>
                </a:lnTo>
                <a:lnTo>
                  <a:pt x="884" y="3953"/>
                </a:lnTo>
                <a:lnTo>
                  <a:pt x="871" y="3936"/>
                </a:lnTo>
                <a:lnTo>
                  <a:pt x="856" y="3932"/>
                </a:lnTo>
                <a:lnTo>
                  <a:pt x="851" y="3919"/>
                </a:lnTo>
                <a:lnTo>
                  <a:pt x="851" y="3901"/>
                </a:lnTo>
                <a:lnTo>
                  <a:pt x="847" y="3887"/>
                </a:lnTo>
                <a:lnTo>
                  <a:pt x="837" y="3868"/>
                </a:lnTo>
                <a:lnTo>
                  <a:pt x="803" y="3861"/>
                </a:lnTo>
                <a:lnTo>
                  <a:pt x="792" y="3865"/>
                </a:lnTo>
                <a:lnTo>
                  <a:pt x="793" y="3879"/>
                </a:lnTo>
                <a:lnTo>
                  <a:pt x="781" y="3883"/>
                </a:lnTo>
                <a:lnTo>
                  <a:pt x="770" y="3880"/>
                </a:lnTo>
                <a:lnTo>
                  <a:pt x="758" y="3875"/>
                </a:lnTo>
                <a:lnTo>
                  <a:pt x="745" y="3881"/>
                </a:lnTo>
                <a:lnTo>
                  <a:pt x="734" y="3877"/>
                </a:lnTo>
                <a:lnTo>
                  <a:pt x="714" y="3871"/>
                </a:lnTo>
                <a:lnTo>
                  <a:pt x="715" y="3856"/>
                </a:lnTo>
                <a:lnTo>
                  <a:pt x="715" y="3843"/>
                </a:lnTo>
                <a:lnTo>
                  <a:pt x="726" y="3840"/>
                </a:lnTo>
                <a:lnTo>
                  <a:pt x="742" y="3843"/>
                </a:lnTo>
                <a:lnTo>
                  <a:pt x="757" y="3844"/>
                </a:lnTo>
                <a:lnTo>
                  <a:pt x="770" y="3844"/>
                </a:lnTo>
                <a:lnTo>
                  <a:pt x="778" y="3833"/>
                </a:lnTo>
                <a:lnTo>
                  <a:pt x="767" y="3833"/>
                </a:lnTo>
                <a:lnTo>
                  <a:pt x="757" y="3829"/>
                </a:lnTo>
                <a:lnTo>
                  <a:pt x="745" y="3818"/>
                </a:lnTo>
                <a:lnTo>
                  <a:pt x="718" y="3819"/>
                </a:lnTo>
                <a:lnTo>
                  <a:pt x="707" y="3809"/>
                </a:lnTo>
                <a:lnTo>
                  <a:pt x="700" y="3791"/>
                </a:lnTo>
                <a:lnTo>
                  <a:pt x="711" y="3794"/>
                </a:lnTo>
                <a:lnTo>
                  <a:pt x="705" y="3780"/>
                </a:lnTo>
                <a:lnTo>
                  <a:pt x="710" y="3765"/>
                </a:lnTo>
                <a:lnTo>
                  <a:pt x="696" y="3773"/>
                </a:lnTo>
                <a:lnTo>
                  <a:pt x="679" y="3783"/>
                </a:lnTo>
                <a:lnTo>
                  <a:pt x="669" y="3781"/>
                </a:lnTo>
                <a:lnTo>
                  <a:pt x="650" y="3774"/>
                </a:lnTo>
                <a:lnTo>
                  <a:pt x="630" y="3774"/>
                </a:lnTo>
                <a:lnTo>
                  <a:pt x="617" y="3790"/>
                </a:lnTo>
                <a:lnTo>
                  <a:pt x="605" y="3806"/>
                </a:lnTo>
                <a:lnTo>
                  <a:pt x="592" y="3805"/>
                </a:lnTo>
                <a:lnTo>
                  <a:pt x="569" y="3800"/>
                </a:lnTo>
                <a:lnTo>
                  <a:pt x="556" y="3805"/>
                </a:lnTo>
                <a:lnTo>
                  <a:pt x="545" y="3812"/>
                </a:lnTo>
                <a:lnTo>
                  <a:pt x="520" y="3804"/>
                </a:lnTo>
                <a:lnTo>
                  <a:pt x="516" y="3784"/>
                </a:lnTo>
                <a:lnTo>
                  <a:pt x="503" y="3778"/>
                </a:lnTo>
                <a:lnTo>
                  <a:pt x="521" y="3776"/>
                </a:lnTo>
                <a:lnTo>
                  <a:pt x="535" y="3776"/>
                </a:lnTo>
                <a:lnTo>
                  <a:pt x="548" y="3772"/>
                </a:lnTo>
                <a:lnTo>
                  <a:pt x="562" y="3772"/>
                </a:lnTo>
                <a:lnTo>
                  <a:pt x="576" y="3771"/>
                </a:lnTo>
                <a:lnTo>
                  <a:pt x="570" y="3749"/>
                </a:lnTo>
                <a:lnTo>
                  <a:pt x="587" y="3741"/>
                </a:lnTo>
                <a:lnTo>
                  <a:pt x="576" y="3741"/>
                </a:lnTo>
                <a:lnTo>
                  <a:pt x="561" y="3738"/>
                </a:lnTo>
                <a:lnTo>
                  <a:pt x="562" y="3753"/>
                </a:lnTo>
                <a:lnTo>
                  <a:pt x="559" y="3766"/>
                </a:lnTo>
                <a:lnTo>
                  <a:pt x="537" y="3766"/>
                </a:lnTo>
                <a:lnTo>
                  <a:pt x="495" y="3752"/>
                </a:lnTo>
                <a:lnTo>
                  <a:pt x="487" y="3764"/>
                </a:lnTo>
                <a:lnTo>
                  <a:pt x="474" y="3743"/>
                </a:lnTo>
                <a:lnTo>
                  <a:pt x="487" y="3736"/>
                </a:lnTo>
                <a:lnTo>
                  <a:pt x="501" y="3733"/>
                </a:lnTo>
                <a:lnTo>
                  <a:pt x="513" y="3725"/>
                </a:lnTo>
                <a:lnTo>
                  <a:pt x="514" y="3707"/>
                </a:lnTo>
                <a:lnTo>
                  <a:pt x="511" y="3690"/>
                </a:lnTo>
                <a:lnTo>
                  <a:pt x="494" y="3684"/>
                </a:lnTo>
                <a:lnTo>
                  <a:pt x="470" y="3681"/>
                </a:lnTo>
                <a:lnTo>
                  <a:pt x="474" y="3667"/>
                </a:lnTo>
                <a:lnTo>
                  <a:pt x="485" y="3660"/>
                </a:lnTo>
                <a:lnTo>
                  <a:pt x="501" y="3653"/>
                </a:lnTo>
                <a:lnTo>
                  <a:pt x="513" y="3653"/>
                </a:lnTo>
                <a:lnTo>
                  <a:pt x="524" y="3650"/>
                </a:lnTo>
                <a:lnTo>
                  <a:pt x="537" y="3634"/>
                </a:lnTo>
                <a:lnTo>
                  <a:pt x="555" y="3626"/>
                </a:lnTo>
                <a:lnTo>
                  <a:pt x="571" y="3639"/>
                </a:lnTo>
                <a:lnTo>
                  <a:pt x="584" y="3638"/>
                </a:lnTo>
                <a:lnTo>
                  <a:pt x="597" y="3640"/>
                </a:lnTo>
                <a:lnTo>
                  <a:pt x="607" y="3628"/>
                </a:lnTo>
                <a:lnTo>
                  <a:pt x="619" y="3626"/>
                </a:lnTo>
                <a:lnTo>
                  <a:pt x="638" y="3611"/>
                </a:lnTo>
                <a:lnTo>
                  <a:pt x="654" y="3615"/>
                </a:lnTo>
                <a:lnTo>
                  <a:pt x="657" y="3603"/>
                </a:lnTo>
                <a:lnTo>
                  <a:pt x="668" y="3600"/>
                </a:lnTo>
                <a:lnTo>
                  <a:pt x="700" y="3607"/>
                </a:lnTo>
                <a:lnTo>
                  <a:pt x="718" y="3600"/>
                </a:lnTo>
                <a:lnTo>
                  <a:pt x="730" y="3593"/>
                </a:lnTo>
                <a:lnTo>
                  <a:pt x="744" y="3583"/>
                </a:lnTo>
                <a:lnTo>
                  <a:pt x="796" y="3562"/>
                </a:lnTo>
                <a:lnTo>
                  <a:pt x="816" y="3543"/>
                </a:lnTo>
                <a:lnTo>
                  <a:pt x="827" y="3529"/>
                </a:lnTo>
                <a:lnTo>
                  <a:pt x="838" y="3503"/>
                </a:lnTo>
                <a:lnTo>
                  <a:pt x="846" y="3485"/>
                </a:lnTo>
                <a:lnTo>
                  <a:pt x="851" y="3470"/>
                </a:lnTo>
                <a:lnTo>
                  <a:pt x="862" y="3466"/>
                </a:lnTo>
                <a:lnTo>
                  <a:pt x="884" y="3459"/>
                </a:lnTo>
                <a:lnTo>
                  <a:pt x="863" y="3456"/>
                </a:lnTo>
                <a:lnTo>
                  <a:pt x="853" y="3452"/>
                </a:lnTo>
                <a:lnTo>
                  <a:pt x="845" y="3434"/>
                </a:lnTo>
                <a:lnTo>
                  <a:pt x="845" y="3416"/>
                </a:lnTo>
                <a:lnTo>
                  <a:pt x="859" y="3398"/>
                </a:lnTo>
                <a:lnTo>
                  <a:pt x="870" y="3388"/>
                </a:lnTo>
                <a:lnTo>
                  <a:pt x="885" y="3381"/>
                </a:lnTo>
                <a:lnTo>
                  <a:pt x="873" y="3379"/>
                </a:lnTo>
                <a:lnTo>
                  <a:pt x="858" y="3351"/>
                </a:lnTo>
                <a:lnTo>
                  <a:pt x="854" y="3335"/>
                </a:lnTo>
                <a:lnTo>
                  <a:pt x="865" y="3322"/>
                </a:lnTo>
                <a:lnTo>
                  <a:pt x="865" y="3306"/>
                </a:lnTo>
                <a:lnTo>
                  <a:pt x="885" y="3293"/>
                </a:lnTo>
                <a:lnTo>
                  <a:pt x="864" y="3291"/>
                </a:lnTo>
                <a:lnTo>
                  <a:pt x="843" y="3285"/>
                </a:lnTo>
                <a:lnTo>
                  <a:pt x="823" y="3287"/>
                </a:lnTo>
                <a:lnTo>
                  <a:pt x="812" y="3291"/>
                </a:lnTo>
                <a:lnTo>
                  <a:pt x="794" y="3287"/>
                </a:lnTo>
                <a:lnTo>
                  <a:pt x="782" y="3292"/>
                </a:lnTo>
                <a:lnTo>
                  <a:pt x="772" y="3304"/>
                </a:lnTo>
                <a:lnTo>
                  <a:pt x="763" y="3316"/>
                </a:lnTo>
                <a:lnTo>
                  <a:pt x="751" y="3320"/>
                </a:lnTo>
                <a:lnTo>
                  <a:pt x="732" y="3313"/>
                </a:lnTo>
                <a:lnTo>
                  <a:pt x="709" y="3310"/>
                </a:lnTo>
                <a:lnTo>
                  <a:pt x="696" y="3316"/>
                </a:lnTo>
                <a:lnTo>
                  <a:pt x="699" y="3303"/>
                </a:lnTo>
                <a:lnTo>
                  <a:pt x="748" y="3261"/>
                </a:lnTo>
                <a:lnTo>
                  <a:pt x="763" y="3260"/>
                </a:lnTo>
                <a:lnTo>
                  <a:pt x="792" y="3246"/>
                </a:lnTo>
                <a:lnTo>
                  <a:pt x="819" y="3231"/>
                </a:lnTo>
                <a:lnTo>
                  <a:pt x="824" y="3218"/>
                </a:lnTo>
                <a:lnTo>
                  <a:pt x="829" y="3200"/>
                </a:lnTo>
                <a:lnTo>
                  <a:pt x="841" y="3193"/>
                </a:lnTo>
                <a:lnTo>
                  <a:pt x="854" y="3182"/>
                </a:lnTo>
                <a:lnTo>
                  <a:pt x="866" y="3175"/>
                </a:lnTo>
                <a:lnTo>
                  <a:pt x="881" y="3158"/>
                </a:lnTo>
                <a:lnTo>
                  <a:pt x="898" y="3154"/>
                </a:lnTo>
                <a:lnTo>
                  <a:pt x="908" y="3157"/>
                </a:lnTo>
                <a:lnTo>
                  <a:pt x="921" y="3156"/>
                </a:lnTo>
                <a:lnTo>
                  <a:pt x="937" y="3150"/>
                </a:lnTo>
                <a:lnTo>
                  <a:pt x="969" y="3144"/>
                </a:lnTo>
                <a:lnTo>
                  <a:pt x="970" y="3128"/>
                </a:lnTo>
                <a:lnTo>
                  <a:pt x="983" y="3130"/>
                </a:lnTo>
                <a:lnTo>
                  <a:pt x="996" y="3136"/>
                </a:lnTo>
                <a:lnTo>
                  <a:pt x="1003" y="3149"/>
                </a:lnTo>
                <a:lnTo>
                  <a:pt x="1036" y="3157"/>
                </a:lnTo>
                <a:lnTo>
                  <a:pt x="1047" y="3156"/>
                </a:lnTo>
                <a:lnTo>
                  <a:pt x="1100" y="3141"/>
                </a:lnTo>
                <a:lnTo>
                  <a:pt x="1111" y="3143"/>
                </a:lnTo>
                <a:lnTo>
                  <a:pt x="1128" y="3164"/>
                </a:lnTo>
                <a:lnTo>
                  <a:pt x="1157" y="3191"/>
                </a:lnTo>
                <a:lnTo>
                  <a:pt x="1165" y="3204"/>
                </a:lnTo>
                <a:lnTo>
                  <a:pt x="1168" y="3187"/>
                </a:lnTo>
                <a:lnTo>
                  <a:pt x="1160" y="3160"/>
                </a:lnTo>
                <a:lnTo>
                  <a:pt x="1153" y="3146"/>
                </a:lnTo>
                <a:lnTo>
                  <a:pt x="1152" y="3132"/>
                </a:lnTo>
                <a:lnTo>
                  <a:pt x="1171" y="3126"/>
                </a:lnTo>
                <a:lnTo>
                  <a:pt x="1188" y="3120"/>
                </a:lnTo>
                <a:lnTo>
                  <a:pt x="1199" y="3130"/>
                </a:lnTo>
                <a:lnTo>
                  <a:pt x="1206" y="3172"/>
                </a:lnTo>
                <a:lnTo>
                  <a:pt x="1215" y="3186"/>
                </a:lnTo>
                <a:lnTo>
                  <a:pt x="1230" y="3193"/>
                </a:lnTo>
                <a:lnTo>
                  <a:pt x="1240" y="3190"/>
                </a:lnTo>
                <a:lnTo>
                  <a:pt x="1259" y="3179"/>
                </a:lnTo>
                <a:lnTo>
                  <a:pt x="1271" y="3175"/>
                </a:lnTo>
                <a:lnTo>
                  <a:pt x="1256" y="3172"/>
                </a:lnTo>
                <a:lnTo>
                  <a:pt x="1234" y="3178"/>
                </a:lnTo>
                <a:lnTo>
                  <a:pt x="1224" y="3172"/>
                </a:lnTo>
                <a:lnTo>
                  <a:pt x="1204" y="3142"/>
                </a:lnTo>
                <a:lnTo>
                  <a:pt x="1187" y="3070"/>
                </a:lnTo>
                <a:lnTo>
                  <a:pt x="1192" y="3052"/>
                </a:lnTo>
                <a:lnTo>
                  <a:pt x="1214" y="3027"/>
                </a:lnTo>
                <a:lnTo>
                  <a:pt x="1231" y="3012"/>
                </a:lnTo>
                <a:lnTo>
                  <a:pt x="1248" y="3001"/>
                </a:lnTo>
                <a:lnTo>
                  <a:pt x="1230" y="2993"/>
                </a:lnTo>
                <a:lnTo>
                  <a:pt x="1217" y="2960"/>
                </a:lnTo>
                <a:lnTo>
                  <a:pt x="1227" y="2928"/>
                </a:lnTo>
                <a:lnTo>
                  <a:pt x="1231" y="2910"/>
                </a:lnTo>
                <a:lnTo>
                  <a:pt x="1262" y="2902"/>
                </a:lnTo>
                <a:lnTo>
                  <a:pt x="1279" y="2893"/>
                </a:lnTo>
                <a:lnTo>
                  <a:pt x="1292" y="2879"/>
                </a:lnTo>
                <a:lnTo>
                  <a:pt x="1274" y="2882"/>
                </a:lnTo>
                <a:lnTo>
                  <a:pt x="1271" y="2867"/>
                </a:lnTo>
                <a:lnTo>
                  <a:pt x="1286" y="2853"/>
                </a:lnTo>
                <a:lnTo>
                  <a:pt x="1298" y="2848"/>
                </a:lnTo>
                <a:lnTo>
                  <a:pt x="1309" y="2833"/>
                </a:lnTo>
                <a:lnTo>
                  <a:pt x="1300" y="2805"/>
                </a:lnTo>
                <a:lnTo>
                  <a:pt x="1312" y="2795"/>
                </a:lnTo>
                <a:lnTo>
                  <a:pt x="1319" y="2780"/>
                </a:lnTo>
                <a:lnTo>
                  <a:pt x="1302" y="2795"/>
                </a:lnTo>
                <a:lnTo>
                  <a:pt x="1280" y="2811"/>
                </a:lnTo>
                <a:lnTo>
                  <a:pt x="1264" y="2813"/>
                </a:lnTo>
                <a:lnTo>
                  <a:pt x="1259" y="2795"/>
                </a:lnTo>
                <a:lnTo>
                  <a:pt x="1259" y="2781"/>
                </a:lnTo>
                <a:lnTo>
                  <a:pt x="1248" y="2797"/>
                </a:lnTo>
                <a:lnTo>
                  <a:pt x="1236" y="2814"/>
                </a:lnTo>
                <a:lnTo>
                  <a:pt x="1227" y="2826"/>
                </a:lnTo>
                <a:lnTo>
                  <a:pt x="1217" y="2839"/>
                </a:lnTo>
                <a:lnTo>
                  <a:pt x="1200" y="2825"/>
                </a:lnTo>
                <a:lnTo>
                  <a:pt x="1200" y="2804"/>
                </a:lnTo>
                <a:lnTo>
                  <a:pt x="1199" y="2791"/>
                </a:lnTo>
                <a:lnTo>
                  <a:pt x="1212" y="2778"/>
                </a:lnTo>
                <a:lnTo>
                  <a:pt x="1214" y="2764"/>
                </a:lnTo>
                <a:lnTo>
                  <a:pt x="1206" y="2780"/>
                </a:lnTo>
                <a:lnTo>
                  <a:pt x="1185" y="2781"/>
                </a:lnTo>
                <a:lnTo>
                  <a:pt x="1175" y="2756"/>
                </a:lnTo>
                <a:lnTo>
                  <a:pt x="1167" y="2739"/>
                </a:lnTo>
                <a:lnTo>
                  <a:pt x="1170" y="2726"/>
                </a:lnTo>
                <a:lnTo>
                  <a:pt x="1171" y="2711"/>
                </a:lnTo>
                <a:lnTo>
                  <a:pt x="1160" y="2686"/>
                </a:lnTo>
                <a:lnTo>
                  <a:pt x="1138" y="2642"/>
                </a:lnTo>
                <a:lnTo>
                  <a:pt x="1130" y="2627"/>
                </a:lnTo>
                <a:lnTo>
                  <a:pt x="1145" y="2606"/>
                </a:lnTo>
                <a:lnTo>
                  <a:pt x="1158" y="2574"/>
                </a:lnTo>
                <a:lnTo>
                  <a:pt x="1170" y="2556"/>
                </a:lnTo>
                <a:lnTo>
                  <a:pt x="1178" y="2543"/>
                </a:lnTo>
                <a:lnTo>
                  <a:pt x="1190" y="2539"/>
                </a:lnTo>
                <a:lnTo>
                  <a:pt x="1203" y="2521"/>
                </a:lnTo>
                <a:lnTo>
                  <a:pt x="1215" y="2490"/>
                </a:lnTo>
                <a:lnTo>
                  <a:pt x="1229" y="2472"/>
                </a:lnTo>
                <a:lnTo>
                  <a:pt x="1256" y="2478"/>
                </a:lnTo>
                <a:lnTo>
                  <a:pt x="1243" y="2466"/>
                </a:lnTo>
                <a:lnTo>
                  <a:pt x="1255" y="2458"/>
                </a:lnTo>
                <a:lnTo>
                  <a:pt x="1271" y="2456"/>
                </a:lnTo>
                <a:lnTo>
                  <a:pt x="1287" y="2468"/>
                </a:lnTo>
                <a:lnTo>
                  <a:pt x="1314" y="2467"/>
                </a:lnTo>
                <a:lnTo>
                  <a:pt x="1301" y="2461"/>
                </a:lnTo>
                <a:lnTo>
                  <a:pt x="1315" y="2456"/>
                </a:lnTo>
                <a:lnTo>
                  <a:pt x="1291" y="2454"/>
                </a:lnTo>
                <a:lnTo>
                  <a:pt x="1214" y="2433"/>
                </a:lnTo>
                <a:lnTo>
                  <a:pt x="1203" y="2426"/>
                </a:lnTo>
                <a:lnTo>
                  <a:pt x="1192" y="2429"/>
                </a:lnTo>
                <a:lnTo>
                  <a:pt x="1181" y="2433"/>
                </a:lnTo>
                <a:lnTo>
                  <a:pt x="1181" y="2447"/>
                </a:lnTo>
                <a:lnTo>
                  <a:pt x="1178" y="2463"/>
                </a:lnTo>
                <a:lnTo>
                  <a:pt x="1147" y="2465"/>
                </a:lnTo>
                <a:lnTo>
                  <a:pt x="1133" y="2472"/>
                </a:lnTo>
                <a:lnTo>
                  <a:pt x="1116" y="2466"/>
                </a:lnTo>
                <a:lnTo>
                  <a:pt x="1102" y="2473"/>
                </a:lnTo>
                <a:lnTo>
                  <a:pt x="1092" y="2488"/>
                </a:lnTo>
                <a:lnTo>
                  <a:pt x="1070" y="2499"/>
                </a:lnTo>
                <a:lnTo>
                  <a:pt x="1057" y="2498"/>
                </a:lnTo>
                <a:lnTo>
                  <a:pt x="1053" y="2477"/>
                </a:lnTo>
                <a:lnTo>
                  <a:pt x="1042" y="2476"/>
                </a:lnTo>
                <a:lnTo>
                  <a:pt x="1040" y="2491"/>
                </a:lnTo>
                <a:lnTo>
                  <a:pt x="1019" y="2480"/>
                </a:lnTo>
                <a:lnTo>
                  <a:pt x="1014" y="2464"/>
                </a:lnTo>
                <a:lnTo>
                  <a:pt x="1019" y="2447"/>
                </a:lnTo>
                <a:lnTo>
                  <a:pt x="1008" y="2455"/>
                </a:lnTo>
                <a:lnTo>
                  <a:pt x="983" y="2442"/>
                </a:lnTo>
                <a:lnTo>
                  <a:pt x="978" y="2424"/>
                </a:lnTo>
                <a:lnTo>
                  <a:pt x="964" y="2445"/>
                </a:lnTo>
                <a:lnTo>
                  <a:pt x="972" y="2458"/>
                </a:lnTo>
                <a:lnTo>
                  <a:pt x="974" y="2475"/>
                </a:lnTo>
                <a:lnTo>
                  <a:pt x="969" y="2493"/>
                </a:lnTo>
                <a:lnTo>
                  <a:pt x="968" y="2511"/>
                </a:lnTo>
                <a:lnTo>
                  <a:pt x="952" y="2516"/>
                </a:lnTo>
                <a:lnTo>
                  <a:pt x="931" y="2504"/>
                </a:lnTo>
                <a:lnTo>
                  <a:pt x="919" y="2475"/>
                </a:lnTo>
                <a:lnTo>
                  <a:pt x="887" y="2442"/>
                </a:lnTo>
                <a:lnTo>
                  <a:pt x="877" y="2437"/>
                </a:lnTo>
                <a:lnTo>
                  <a:pt x="870" y="2419"/>
                </a:lnTo>
                <a:lnTo>
                  <a:pt x="856" y="2413"/>
                </a:lnTo>
                <a:lnTo>
                  <a:pt x="843" y="2418"/>
                </a:lnTo>
                <a:lnTo>
                  <a:pt x="829" y="2430"/>
                </a:lnTo>
                <a:lnTo>
                  <a:pt x="826" y="2447"/>
                </a:lnTo>
                <a:lnTo>
                  <a:pt x="831" y="2470"/>
                </a:lnTo>
                <a:lnTo>
                  <a:pt x="838" y="2489"/>
                </a:lnTo>
                <a:lnTo>
                  <a:pt x="834" y="2504"/>
                </a:lnTo>
                <a:lnTo>
                  <a:pt x="820" y="2504"/>
                </a:lnTo>
                <a:lnTo>
                  <a:pt x="814" y="2490"/>
                </a:lnTo>
                <a:lnTo>
                  <a:pt x="818" y="2477"/>
                </a:lnTo>
                <a:lnTo>
                  <a:pt x="812" y="2459"/>
                </a:lnTo>
                <a:lnTo>
                  <a:pt x="810" y="2444"/>
                </a:lnTo>
                <a:lnTo>
                  <a:pt x="788" y="2407"/>
                </a:lnTo>
                <a:lnTo>
                  <a:pt x="784" y="2392"/>
                </a:lnTo>
                <a:lnTo>
                  <a:pt x="783" y="2376"/>
                </a:lnTo>
                <a:lnTo>
                  <a:pt x="785" y="2359"/>
                </a:lnTo>
                <a:lnTo>
                  <a:pt x="789" y="2343"/>
                </a:lnTo>
                <a:lnTo>
                  <a:pt x="802" y="2334"/>
                </a:lnTo>
                <a:lnTo>
                  <a:pt x="816" y="2351"/>
                </a:lnTo>
                <a:lnTo>
                  <a:pt x="813" y="2371"/>
                </a:lnTo>
                <a:lnTo>
                  <a:pt x="818" y="2385"/>
                </a:lnTo>
                <a:lnTo>
                  <a:pt x="829" y="2381"/>
                </a:lnTo>
                <a:lnTo>
                  <a:pt x="826" y="2358"/>
                </a:lnTo>
                <a:lnTo>
                  <a:pt x="824" y="2340"/>
                </a:lnTo>
                <a:lnTo>
                  <a:pt x="826" y="2325"/>
                </a:lnTo>
                <a:lnTo>
                  <a:pt x="836" y="2309"/>
                </a:lnTo>
                <a:lnTo>
                  <a:pt x="841" y="2295"/>
                </a:lnTo>
                <a:lnTo>
                  <a:pt x="851" y="2284"/>
                </a:lnTo>
                <a:lnTo>
                  <a:pt x="863" y="2279"/>
                </a:lnTo>
                <a:lnTo>
                  <a:pt x="883" y="2260"/>
                </a:lnTo>
                <a:lnTo>
                  <a:pt x="898" y="2238"/>
                </a:lnTo>
                <a:lnTo>
                  <a:pt x="902" y="2221"/>
                </a:lnTo>
                <a:lnTo>
                  <a:pt x="916" y="2207"/>
                </a:lnTo>
                <a:lnTo>
                  <a:pt x="930" y="2188"/>
                </a:lnTo>
                <a:lnTo>
                  <a:pt x="943" y="2178"/>
                </a:lnTo>
                <a:lnTo>
                  <a:pt x="961" y="2174"/>
                </a:lnTo>
                <a:lnTo>
                  <a:pt x="973" y="2155"/>
                </a:lnTo>
                <a:lnTo>
                  <a:pt x="969" y="2136"/>
                </a:lnTo>
                <a:lnTo>
                  <a:pt x="968" y="2114"/>
                </a:lnTo>
                <a:lnTo>
                  <a:pt x="959" y="2097"/>
                </a:lnTo>
                <a:lnTo>
                  <a:pt x="947" y="2088"/>
                </a:lnTo>
                <a:lnTo>
                  <a:pt x="929" y="2065"/>
                </a:lnTo>
                <a:lnTo>
                  <a:pt x="919" y="2048"/>
                </a:lnTo>
                <a:lnTo>
                  <a:pt x="932" y="2039"/>
                </a:lnTo>
                <a:lnTo>
                  <a:pt x="940" y="2016"/>
                </a:lnTo>
                <a:lnTo>
                  <a:pt x="939" y="2002"/>
                </a:lnTo>
                <a:lnTo>
                  <a:pt x="943" y="1970"/>
                </a:lnTo>
                <a:lnTo>
                  <a:pt x="952" y="1952"/>
                </a:lnTo>
                <a:lnTo>
                  <a:pt x="967" y="1947"/>
                </a:lnTo>
                <a:lnTo>
                  <a:pt x="988" y="1959"/>
                </a:lnTo>
                <a:lnTo>
                  <a:pt x="1000" y="1963"/>
                </a:lnTo>
                <a:lnTo>
                  <a:pt x="1039" y="1978"/>
                </a:lnTo>
                <a:lnTo>
                  <a:pt x="1011" y="1960"/>
                </a:lnTo>
                <a:lnTo>
                  <a:pt x="993" y="1933"/>
                </a:lnTo>
                <a:lnTo>
                  <a:pt x="978" y="1911"/>
                </a:lnTo>
                <a:lnTo>
                  <a:pt x="979" y="1925"/>
                </a:lnTo>
                <a:lnTo>
                  <a:pt x="972" y="1936"/>
                </a:lnTo>
                <a:lnTo>
                  <a:pt x="962" y="1931"/>
                </a:lnTo>
                <a:lnTo>
                  <a:pt x="962" y="1917"/>
                </a:lnTo>
                <a:lnTo>
                  <a:pt x="965" y="1900"/>
                </a:lnTo>
                <a:lnTo>
                  <a:pt x="980" y="1874"/>
                </a:lnTo>
                <a:lnTo>
                  <a:pt x="1003" y="1849"/>
                </a:lnTo>
                <a:lnTo>
                  <a:pt x="978" y="1873"/>
                </a:lnTo>
                <a:lnTo>
                  <a:pt x="970" y="1860"/>
                </a:lnTo>
                <a:lnTo>
                  <a:pt x="963" y="1874"/>
                </a:lnTo>
                <a:lnTo>
                  <a:pt x="962" y="1890"/>
                </a:lnTo>
                <a:lnTo>
                  <a:pt x="955" y="1909"/>
                </a:lnTo>
                <a:lnTo>
                  <a:pt x="951" y="1924"/>
                </a:lnTo>
                <a:lnTo>
                  <a:pt x="944" y="1939"/>
                </a:lnTo>
                <a:lnTo>
                  <a:pt x="935" y="1952"/>
                </a:lnTo>
                <a:lnTo>
                  <a:pt x="929" y="1964"/>
                </a:lnTo>
                <a:lnTo>
                  <a:pt x="919" y="1975"/>
                </a:lnTo>
                <a:lnTo>
                  <a:pt x="905" y="1954"/>
                </a:lnTo>
                <a:lnTo>
                  <a:pt x="905" y="1941"/>
                </a:lnTo>
                <a:lnTo>
                  <a:pt x="899" y="1917"/>
                </a:lnTo>
                <a:lnTo>
                  <a:pt x="900" y="1943"/>
                </a:lnTo>
                <a:lnTo>
                  <a:pt x="897" y="1956"/>
                </a:lnTo>
                <a:lnTo>
                  <a:pt x="880" y="1938"/>
                </a:lnTo>
                <a:lnTo>
                  <a:pt x="881" y="1923"/>
                </a:lnTo>
                <a:lnTo>
                  <a:pt x="872" y="1936"/>
                </a:lnTo>
                <a:lnTo>
                  <a:pt x="859" y="1952"/>
                </a:lnTo>
                <a:lnTo>
                  <a:pt x="862" y="1966"/>
                </a:lnTo>
                <a:lnTo>
                  <a:pt x="863" y="1980"/>
                </a:lnTo>
                <a:lnTo>
                  <a:pt x="849" y="1971"/>
                </a:lnTo>
                <a:lnTo>
                  <a:pt x="840" y="1950"/>
                </a:lnTo>
                <a:lnTo>
                  <a:pt x="839" y="1931"/>
                </a:lnTo>
                <a:lnTo>
                  <a:pt x="846" y="1916"/>
                </a:lnTo>
                <a:lnTo>
                  <a:pt x="845" y="1903"/>
                </a:lnTo>
                <a:lnTo>
                  <a:pt x="889" y="1857"/>
                </a:lnTo>
                <a:lnTo>
                  <a:pt x="905" y="1854"/>
                </a:lnTo>
                <a:lnTo>
                  <a:pt x="916" y="1848"/>
                </a:lnTo>
                <a:lnTo>
                  <a:pt x="932" y="1828"/>
                </a:lnTo>
                <a:lnTo>
                  <a:pt x="945" y="1820"/>
                </a:lnTo>
                <a:lnTo>
                  <a:pt x="972" y="1804"/>
                </a:lnTo>
                <a:lnTo>
                  <a:pt x="956" y="1813"/>
                </a:lnTo>
                <a:lnTo>
                  <a:pt x="942" y="1813"/>
                </a:lnTo>
                <a:lnTo>
                  <a:pt x="930" y="1821"/>
                </a:lnTo>
                <a:lnTo>
                  <a:pt x="920" y="1835"/>
                </a:lnTo>
                <a:lnTo>
                  <a:pt x="884" y="1851"/>
                </a:lnTo>
                <a:lnTo>
                  <a:pt x="858" y="1878"/>
                </a:lnTo>
                <a:lnTo>
                  <a:pt x="846" y="1887"/>
                </a:lnTo>
                <a:lnTo>
                  <a:pt x="834" y="1895"/>
                </a:lnTo>
                <a:lnTo>
                  <a:pt x="813" y="1914"/>
                </a:lnTo>
                <a:lnTo>
                  <a:pt x="819" y="1933"/>
                </a:lnTo>
                <a:lnTo>
                  <a:pt x="820" y="1946"/>
                </a:lnTo>
                <a:lnTo>
                  <a:pt x="827" y="1973"/>
                </a:lnTo>
                <a:lnTo>
                  <a:pt x="831" y="1995"/>
                </a:lnTo>
                <a:lnTo>
                  <a:pt x="814" y="2004"/>
                </a:lnTo>
                <a:lnTo>
                  <a:pt x="796" y="2016"/>
                </a:lnTo>
                <a:lnTo>
                  <a:pt x="786" y="2029"/>
                </a:lnTo>
                <a:lnTo>
                  <a:pt x="781" y="2043"/>
                </a:lnTo>
                <a:lnTo>
                  <a:pt x="774" y="2061"/>
                </a:lnTo>
                <a:lnTo>
                  <a:pt x="776" y="2076"/>
                </a:lnTo>
                <a:lnTo>
                  <a:pt x="768" y="2086"/>
                </a:lnTo>
                <a:lnTo>
                  <a:pt x="758" y="2100"/>
                </a:lnTo>
                <a:lnTo>
                  <a:pt x="755" y="2113"/>
                </a:lnTo>
                <a:lnTo>
                  <a:pt x="743" y="2127"/>
                </a:lnTo>
                <a:lnTo>
                  <a:pt x="732" y="2134"/>
                </a:lnTo>
                <a:lnTo>
                  <a:pt x="739" y="2145"/>
                </a:lnTo>
                <a:lnTo>
                  <a:pt x="743" y="2161"/>
                </a:lnTo>
                <a:lnTo>
                  <a:pt x="728" y="2176"/>
                </a:lnTo>
                <a:lnTo>
                  <a:pt x="718" y="2182"/>
                </a:lnTo>
                <a:lnTo>
                  <a:pt x="706" y="2184"/>
                </a:lnTo>
                <a:lnTo>
                  <a:pt x="685" y="2182"/>
                </a:lnTo>
                <a:lnTo>
                  <a:pt x="674" y="2178"/>
                </a:lnTo>
                <a:lnTo>
                  <a:pt x="673" y="2153"/>
                </a:lnTo>
                <a:lnTo>
                  <a:pt x="679" y="2135"/>
                </a:lnTo>
                <a:lnTo>
                  <a:pt x="698" y="2122"/>
                </a:lnTo>
                <a:lnTo>
                  <a:pt x="704" y="2109"/>
                </a:lnTo>
                <a:lnTo>
                  <a:pt x="707" y="2090"/>
                </a:lnTo>
                <a:lnTo>
                  <a:pt x="713" y="2078"/>
                </a:lnTo>
                <a:lnTo>
                  <a:pt x="714" y="2063"/>
                </a:lnTo>
                <a:lnTo>
                  <a:pt x="722" y="2051"/>
                </a:lnTo>
                <a:lnTo>
                  <a:pt x="731" y="2037"/>
                </a:lnTo>
                <a:lnTo>
                  <a:pt x="732" y="2023"/>
                </a:lnTo>
                <a:lnTo>
                  <a:pt x="748" y="2015"/>
                </a:lnTo>
                <a:lnTo>
                  <a:pt x="759" y="1998"/>
                </a:lnTo>
                <a:lnTo>
                  <a:pt x="776" y="1989"/>
                </a:lnTo>
                <a:lnTo>
                  <a:pt x="795" y="1973"/>
                </a:lnTo>
                <a:lnTo>
                  <a:pt x="803" y="1961"/>
                </a:lnTo>
                <a:lnTo>
                  <a:pt x="774" y="1983"/>
                </a:lnTo>
                <a:lnTo>
                  <a:pt x="754" y="1979"/>
                </a:lnTo>
                <a:lnTo>
                  <a:pt x="749" y="1965"/>
                </a:lnTo>
                <a:lnTo>
                  <a:pt x="750" y="1949"/>
                </a:lnTo>
                <a:lnTo>
                  <a:pt x="764" y="1936"/>
                </a:lnTo>
                <a:lnTo>
                  <a:pt x="774" y="1924"/>
                </a:lnTo>
                <a:lnTo>
                  <a:pt x="760" y="1928"/>
                </a:lnTo>
                <a:lnTo>
                  <a:pt x="788" y="1883"/>
                </a:lnTo>
                <a:lnTo>
                  <a:pt x="791" y="1871"/>
                </a:lnTo>
                <a:lnTo>
                  <a:pt x="780" y="1875"/>
                </a:lnTo>
                <a:lnTo>
                  <a:pt x="764" y="1893"/>
                </a:lnTo>
                <a:lnTo>
                  <a:pt x="756" y="1910"/>
                </a:lnTo>
                <a:lnTo>
                  <a:pt x="758" y="1890"/>
                </a:lnTo>
                <a:lnTo>
                  <a:pt x="771" y="1874"/>
                </a:lnTo>
                <a:lnTo>
                  <a:pt x="795" y="1852"/>
                </a:lnTo>
                <a:lnTo>
                  <a:pt x="806" y="1837"/>
                </a:lnTo>
                <a:lnTo>
                  <a:pt x="818" y="1820"/>
                </a:lnTo>
                <a:lnTo>
                  <a:pt x="795" y="1827"/>
                </a:lnTo>
                <a:lnTo>
                  <a:pt x="804" y="1811"/>
                </a:lnTo>
                <a:lnTo>
                  <a:pt x="817" y="1797"/>
                </a:lnTo>
                <a:lnTo>
                  <a:pt x="825" y="1785"/>
                </a:lnTo>
                <a:lnTo>
                  <a:pt x="815" y="1763"/>
                </a:lnTo>
                <a:lnTo>
                  <a:pt x="822" y="1748"/>
                </a:lnTo>
                <a:lnTo>
                  <a:pt x="834" y="1743"/>
                </a:lnTo>
                <a:lnTo>
                  <a:pt x="855" y="1741"/>
                </a:lnTo>
                <a:lnTo>
                  <a:pt x="838" y="1739"/>
                </a:lnTo>
                <a:lnTo>
                  <a:pt x="841" y="1723"/>
                </a:lnTo>
                <a:lnTo>
                  <a:pt x="852" y="1716"/>
                </a:lnTo>
                <a:lnTo>
                  <a:pt x="869" y="1704"/>
                </a:lnTo>
                <a:lnTo>
                  <a:pt x="893" y="1707"/>
                </a:lnTo>
                <a:lnTo>
                  <a:pt x="911" y="1716"/>
                </a:lnTo>
                <a:lnTo>
                  <a:pt x="927" y="1712"/>
                </a:lnTo>
                <a:lnTo>
                  <a:pt x="947" y="1694"/>
                </a:lnTo>
                <a:lnTo>
                  <a:pt x="958" y="1678"/>
                </a:lnTo>
                <a:lnTo>
                  <a:pt x="945" y="1693"/>
                </a:lnTo>
                <a:lnTo>
                  <a:pt x="933" y="1699"/>
                </a:lnTo>
                <a:lnTo>
                  <a:pt x="912" y="1708"/>
                </a:lnTo>
                <a:lnTo>
                  <a:pt x="888" y="1697"/>
                </a:lnTo>
                <a:lnTo>
                  <a:pt x="877" y="1698"/>
                </a:lnTo>
                <a:lnTo>
                  <a:pt x="877" y="1681"/>
                </a:lnTo>
                <a:lnTo>
                  <a:pt x="863" y="1694"/>
                </a:lnTo>
                <a:lnTo>
                  <a:pt x="873" y="1671"/>
                </a:lnTo>
                <a:lnTo>
                  <a:pt x="886" y="1676"/>
                </a:lnTo>
                <a:lnTo>
                  <a:pt x="909" y="1669"/>
                </a:lnTo>
                <a:lnTo>
                  <a:pt x="892" y="1671"/>
                </a:lnTo>
                <a:lnTo>
                  <a:pt x="889" y="1651"/>
                </a:lnTo>
                <a:lnTo>
                  <a:pt x="899" y="1640"/>
                </a:lnTo>
                <a:lnTo>
                  <a:pt x="913" y="1630"/>
                </a:lnTo>
                <a:lnTo>
                  <a:pt x="916" y="1617"/>
                </a:lnTo>
                <a:lnTo>
                  <a:pt x="929" y="1616"/>
                </a:lnTo>
                <a:lnTo>
                  <a:pt x="940" y="1612"/>
                </a:lnTo>
                <a:lnTo>
                  <a:pt x="955" y="1618"/>
                </a:lnTo>
                <a:lnTo>
                  <a:pt x="971" y="1613"/>
                </a:lnTo>
                <a:lnTo>
                  <a:pt x="990" y="1613"/>
                </a:lnTo>
                <a:lnTo>
                  <a:pt x="955" y="1611"/>
                </a:lnTo>
                <a:lnTo>
                  <a:pt x="938" y="1598"/>
                </a:lnTo>
                <a:lnTo>
                  <a:pt x="965" y="1574"/>
                </a:lnTo>
                <a:lnTo>
                  <a:pt x="976" y="1561"/>
                </a:lnTo>
                <a:lnTo>
                  <a:pt x="959" y="1570"/>
                </a:lnTo>
                <a:lnTo>
                  <a:pt x="946" y="1579"/>
                </a:lnTo>
                <a:lnTo>
                  <a:pt x="935" y="1595"/>
                </a:lnTo>
                <a:lnTo>
                  <a:pt x="923" y="1598"/>
                </a:lnTo>
                <a:lnTo>
                  <a:pt x="912" y="1603"/>
                </a:lnTo>
                <a:lnTo>
                  <a:pt x="897" y="1617"/>
                </a:lnTo>
                <a:lnTo>
                  <a:pt x="874" y="1629"/>
                </a:lnTo>
                <a:lnTo>
                  <a:pt x="855" y="1645"/>
                </a:lnTo>
                <a:lnTo>
                  <a:pt x="835" y="1660"/>
                </a:lnTo>
                <a:lnTo>
                  <a:pt x="816" y="1670"/>
                </a:lnTo>
                <a:lnTo>
                  <a:pt x="798" y="1651"/>
                </a:lnTo>
                <a:lnTo>
                  <a:pt x="803" y="1638"/>
                </a:lnTo>
                <a:lnTo>
                  <a:pt x="791" y="1644"/>
                </a:lnTo>
                <a:lnTo>
                  <a:pt x="777" y="1637"/>
                </a:lnTo>
                <a:lnTo>
                  <a:pt x="749" y="1600"/>
                </a:lnTo>
                <a:lnTo>
                  <a:pt x="753" y="1588"/>
                </a:lnTo>
                <a:lnTo>
                  <a:pt x="769" y="1588"/>
                </a:lnTo>
                <a:lnTo>
                  <a:pt x="783" y="1598"/>
                </a:lnTo>
                <a:lnTo>
                  <a:pt x="813" y="1579"/>
                </a:lnTo>
                <a:lnTo>
                  <a:pt x="789" y="1581"/>
                </a:lnTo>
                <a:lnTo>
                  <a:pt x="770" y="1574"/>
                </a:lnTo>
                <a:lnTo>
                  <a:pt x="750" y="1570"/>
                </a:lnTo>
                <a:lnTo>
                  <a:pt x="734" y="1562"/>
                </a:lnTo>
                <a:lnTo>
                  <a:pt x="722" y="1564"/>
                </a:lnTo>
                <a:lnTo>
                  <a:pt x="712" y="1564"/>
                </a:lnTo>
                <a:lnTo>
                  <a:pt x="706" y="1541"/>
                </a:lnTo>
                <a:lnTo>
                  <a:pt x="718" y="1535"/>
                </a:lnTo>
                <a:lnTo>
                  <a:pt x="758" y="1537"/>
                </a:lnTo>
                <a:lnTo>
                  <a:pt x="771" y="1532"/>
                </a:lnTo>
                <a:lnTo>
                  <a:pt x="795" y="1552"/>
                </a:lnTo>
                <a:lnTo>
                  <a:pt x="793" y="1535"/>
                </a:lnTo>
                <a:lnTo>
                  <a:pt x="813" y="1537"/>
                </a:lnTo>
                <a:lnTo>
                  <a:pt x="810" y="1516"/>
                </a:lnTo>
                <a:lnTo>
                  <a:pt x="834" y="1517"/>
                </a:lnTo>
                <a:lnTo>
                  <a:pt x="845" y="1516"/>
                </a:lnTo>
                <a:lnTo>
                  <a:pt x="833" y="1514"/>
                </a:lnTo>
                <a:lnTo>
                  <a:pt x="839" y="1496"/>
                </a:lnTo>
                <a:lnTo>
                  <a:pt x="806" y="1492"/>
                </a:lnTo>
                <a:lnTo>
                  <a:pt x="813" y="1473"/>
                </a:lnTo>
                <a:lnTo>
                  <a:pt x="822" y="1455"/>
                </a:lnTo>
                <a:lnTo>
                  <a:pt x="832" y="1443"/>
                </a:lnTo>
                <a:lnTo>
                  <a:pt x="848" y="1439"/>
                </a:lnTo>
                <a:lnTo>
                  <a:pt x="858" y="1453"/>
                </a:lnTo>
                <a:lnTo>
                  <a:pt x="886" y="1467"/>
                </a:lnTo>
                <a:lnTo>
                  <a:pt x="898" y="1464"/>
                </a:lnTo>
                <a:lnTo>
                  <a:pt x="887" y="1463"/>
                </a:lnTo>
                <a:lnTo>
                  <a:pt x="870" y="1456"/>
                </a:lnTo>
                <a:lnTo>
                  <a:pt x="866" y="1439"/>
                </a:lnTo>
                <a:lnTo>
                  <a:pt x="854" y="1435"/>
                </a:lnTo>
                <a:lnTo>
                  <a:pt x="860" y="1406"/>
                </a:lnTo>
                <a:lnTo>
                  <a:pt x="876" y="1404"/>
                </a:lnTo>
                <a:lnTo>
                  <a:pt x="888" y="1404"/>
                </a:lnTo>
                <a:lnTo>
                  <a:pt x="923" y="1422"/>
                </a:lnTo>
                <a:lnTo>
                  <a:pt x="935" y="1422"/>
                </a:lnTo>
                <a:lnTo>
                  <a:pt x="915" y="1415"/>
                </a:lnTo>
                <a:lnTo>
                  <a:pt x="898" y="1402"/>
                </a:lnTo>
                <a:lnTo>
                  <a:pt x="880" y="1391"/>
                </a:lnTo>
                <a:lnTo>
                  <a:pt x="892" y="1369"/>
                </a:lnTo>
                <a:lnTo>
                  <a:pt x="894" y="1356"/>
                </a:lnTo>
                <a:lnTo>
                  <a:pt x="912" y="1345"/>
                </a:lnTo>
                <a:lnTo>
                  <a:pt x="927" y="1352"/>
                </a:lnTo>
                <a:lnTo>
                  <a:pt x="939" y="1370"/>
                </a:lnTo>
                <a:lnTo>
                  <a:pt x="933" y="1347"/>
                </a:lnTo>
                <a:lnTo>
                  <a:pt x="943" y="1333"/>
                </a:lnTo>
                <a:lnTo>
                  <a:pt x="932" y="1335"/>
                </a:lnTo>
                <a:lnTo>
                  <a:pt x="919" y="1340"/>
                </a:lnTo>
                <a:lnTo>
                  <a:pt x="901" y="1333"/>
                </a:lnTo>
                <a:lnTo>
                  <a:pt x="886" y="1331"/>
                </a:lnTo>
                <a:lnTo>
                  <a:pt x="891" y="1310"/>
                </a:lnTo>
                <a:lnTo>
                  <a:pt x="901" y="1305"/>
                </a:lnTo>
                <a:lnTo>
                  <a:pt x="912" y="1311"/>
                </a:lnTo>
                <a:lnTo>
                  <a:pt x="940" y="1304"/>
                </a:lnTo>
                <a:lnTo>
                  <a:pt x="953" y="1297"/>
                </a:lnTo>
                <a:lnTo>
                  <a:pt x="958" y="1285"/>
                </a:lnTo>
                <a:lnTo>
                  <a:pt x="946" y="1288"/>
                </a:lnTo>
                <a:lnTo>
                  <a:pt x="933" y="1301"/>
                </a:lnTo>
                <a:lnTo>
                  <a:pt x="920" y="1302"/>
                </a:lnTo>
                <a:lnTo>
                  <a:pt x="909" y="1296"/>
                </a:lnTo>
                <a:lnTo>
                  <a:pt x="917" y="1281"/>
                </a:lnTo>
                <a:lnTo>
                  <a:pt x="891" y="1298"/>
                </a:lnTo>
                <a:lnTo>
                  <a:pt x="873" y="1299"/>
                </a:lnTo>
                <a:lnTo>
                  <a:pt x="868" y="1277"/>
                </a:lnTo>
                <a:lnTo>
                  <a:pt x="871" y="1262"/>
                </a:lnTo>
                <a:lnTo>
                  <a:pt x="866" y="1246"/>
                </a:lnTo>
                <a:lnTo>
                  <a:pt x="867" y="1232"/>
                </a:lnTo>
                <a:lnTo>
                  <a:pt x="875" y="1220"/>
                </a:lnTo>
                <a:lnTo>
                  <a:pt x="880" y="1206"/>
                </a:lnTo>
                <a:lnTo>
                  <a:pt x="891" y="1199"/>
                </a:lnTo>
                <a:lnTo>
                  <a:pt x="905" y="1217"/>
                </a:lnTo>
                <a:lnTo>
                  <a:pt x="920" y="1236"/>
                </a:lnTo>
                <a:lnTo>
                  <a:pt x="938" y="1228"/>
                </a:lnTo>
                <a:lnTo>
                  <a:pt x="929" y="1217"/>
                </a:lnTo>
                <a:lnTo>
                  <a:pt x="916" y="1210"/>
                </a:lnTo>
                <a:lnTo>
                  <a:pt x="910" y="1195"/>
                </a:lnTo>
                <a:lnTo>
                  <a:pt x="906" y="1178"/>
                </a:lnTo>
                <a:lnTo>
                  <a:pt x="905" y="1157"/>
                </a:lnTo>
                <a:lnTo>
                  <a:pt x="920" y="1148"/>
                </a:lnTo>
                <a:lnTo>
                  <a:pt x="908" y="1128"/>
                </a:lnTo>
                <a:lnTo>
                  <a:pt x="912" y="1113"/>
                </a:lnTo>
                <a:lnTo>
                  <a:pt x="914" y="1096"/>
                </a:lnTo>
                <a:lnTo>
                  <a:pt x="919" y="1082"/>
                </a:lnTo>
                <a:lnTo>
                  <a:pt x="933" y="1076"/>
                </a:lnTo>
                <a:lnTo>
                  <a:pt x="944" y="1081"/>
                </a:lnTo>
                <a:lnTo>
                  <a:pt x="946" y="1100"/>
                </a:lnTo>
                <a:lnTo>
                  <a:pt x="945" y="1115"/>
                </a:lnTo>
                <a:lnTo>
                  <a:pt x="952" y="1127"/>
                </a:lnTo>
                <a:lnTo>
                  <a:pt x="965" y="1108"/>
                </a:lnTo>
                <a:lnTo>
                  <a:pt x="965" y="1095"/>
                </a:lnTo>
                <a:lnTo>
                  <a:pt x="958" y="1085"/>
                </a:lnTo>
                <a:lnTo>
                  <a:pt x="957" y="1071"/>
                </a:lnTo>
                <a:lnTo>
                  <a:pt x="970" y="1059"/>
                </a:lnTo>
                <a:lnTo>
                  <a:pt x="983" y="1068"/>
                </a:lnTo>
                <a:lnTo>
                  <a:pt x="983" y="1090"/>
                </a:lnTo>
                <a:lnTo>
                  <a:pt x="1001" y="1093"/>
                </a:lnTo>
                <a:lnTo>
                  <a:pt x="1007" y="1082"/>
                </a:lnTo>
                <a:lnTo>
                  <a:pt x="1022" y="1085"/>
                </a:lnTo>
                <a:lnTo>
                  <a:pt x="1029" y="1097"/>
                </a:lnTo>
                <a:lnTo>
                  <a:pt x="1051" y="1114"/>
                </a:lnTo>
                <a:lnTo>
                  <a:pt x="1041" y="1100"/>
                </a:lnTo>
                <a:lnTo>
                  <a:pt x="1033" y="1087"/>
                </a:lnTo>
                <a:lnTo>
                  <a:pt x="1020" y="1077"/>
                </a:lnTo>
                <a:lnTo>
                  <a:pt x="1027" y="1065"/>
                </a:lnTo>
                <a:lnTo>
                  <a:pt x="1036" y="1080"/>
                </a:lnTo>
                <a:lnTo>
                  <a:pt x="1047" y="1083"/>
                </a:lnTo>
                <a:lnTo>
                  <a:pt x="1068" y="1103"/>
                </a:lnTo>
                <a:lnTo>
                  <a:pt x="1084" y="1128"/>
                </a:lnTo>
                <a:lnTo>
                  <a:pt x="1082" y="1113"/>
                </a:lnTo>
                <a:lnTo>
                  <a:pt x="1064" y="1085"/>
                </a:lnTo>
                <a:lnTo>
                  <a:pt x="1067" y="1072"/>
                </a:lnTo>
                <a:lnTo>
                  <a:pt x="1057" y="1060"/>
                </a:lnTo>
                <a:lnTo>
                  <a:pt x="1041" y="1039"/>
                </a:lnTo>
                <a:lnTo>
                  <a:pt x="1032" y="1026"/>
                </a:lnTo>
                <a:lnTo>
                  <a:pt x="1023" y="1001"/>
                </a:lnTo>
                <a:lnTo>
                  <a:pt x="1036" y="1001"/>
                </a:lnTo>
                <a:lnTo>
                  <a:pt x="1054" y="1015"/>
                </a:lnTo>
                <a:lnTo>
                  <a:pt x="1063" y="1001"/>
                </a:lnTo>
                <a:lnTo>
                  <a:pt x="1061" y="987"/>
                </a:lnTo>
                <a:lnTo>
                  <a:pt x="1072" y="985"/>
                </a:lnTo>
                <a:lnTo>
                  <a:pt x="1063" y="975"/>
                </a:lnTo>
                <a:lnTo>
                  <a:pt x="1061" y="958"/>
                </a:lnTo>
                <a:lnTo>
                  <a:pt x="1051" y="935"/>
                </a:lnTo>
                <a:lnTo>
                  <a:pt x="1061" y="931"/>
                </a:lnTo>
                <a:lnTo>
                  <a:pt x="1087" y="937"/>
                </a:lnTo>
                <a:lnTo>
                  <a:pt x="1107" y="938"/>
                </a:lnTo>
                <a:lnTo>
                  <a:pt x="1124" y="948"/>
                </a:lnTo>
                <a:lnTo>
                  <a:pt x="1136" y="950"/>
                </a:lnTo>
                <a:lnTo>
                  <a:pt x="1153" y="967"/>
                </a:lnTo>
                <a:lnTo>
                  <a:pt x="1144" y="952"/>
                </a:lnTo>
                <a:lnTo>
                  <a:pt x="1126" y="941"/>
                </a:lnTo>
                <a:lnTo>
                  <a:pt x="1117" y="924"/>
                </a:lnTo>
                <a:lnTo>
                  <a:pt x="1110" y="905"/>
                </a:lnTo>
                <a:lnTo>
                  <a:pt x="1115" y="891"/>
                </a:lnTo>
                <a:lnTo>
                  <a:pt x="1122" y="877"/>
                </a:lnTo>
                <a:lnTo>
                  <a:pt x="1140" y="890"/>
                </a:lnTo>
                <a:lnTo>
                  <a:pt x="1134" y="877"/>
                </a:lnTo>
                <a:lnTo>
                  <a:pt x="1149" y="862"/>
                </a:lnTo>
                <a:lnTo>
                  <a:pt x="1159" y="872"/>
                </a:lnTo>
                <a:lnTo>
                  <a:pt x="1139" y="845"/>
                </a:lnTo>
                <a:lnTo>
                  <a:pt x="1144" y="832"/>
                </a:lnTo>
                <a:lnTo>
                  <a:pt x="1158" y="827"/>
                </a:lnTo>
                <a:lnTo>
                  <a:pt x="1168" y="810"/>
                </a:lnTo>
                <a:lnTo>
                  <a:pt x="1174" y="794"/>
                </a:lnTo>
                <a:lnTo>
                  <a:pt x="1206" y="803"/>
                </a:lnTo>
                <a:lnTo>
                  <a:pt x="1213" y="813"/>
                </a:lnTo>
                <a:lnTo>
                  <a:pt x="1213" y="829"/>
                </a:lnTo>
                <a:lnTo>
                  <a:pt x="1207" y="843"/>
                </a:lnTo>
                <a:lnTo>
                  <a:pt x="1217" y="827"/>
                </a:lnTo>
                <a:lnTo>
                  <a:pt x="1224" y="810"/>
                </a:lnTo>
                <a:lnTo>
                  <a:pt x="1232" y="824"/>
                </a:lnTo>
                <a:lnTo>
                  <a:pt x="1241" y="847"/>
                </a:lnTo>
                <a:lnTo>
                  <a:pt x="1229" y="856"/>
                </a:lnTo>
                <a:lnTo>
                  <a:pt x="1216" y="873"/>
                </a:lnTo>
                <a:lnTo>
                  <a:pt x="1234" y="866"/>
                </a:lnTo>
                <a:lnTo>
                  <a:pt x="1248" y="856"/>
                </a:lnTo>
                <a:lnTo>
                  <a:pt x="1260" y="838"/>
                </a:lnTo>
                <a:lnTo>
                  <a:pt x="1280" y="835"/>
                </a:lnTo>
                <a:lnTo>
                  <a:pt x="1297" y="852"/>
                </a:lnTo>
                <a:lnTo>
                  <a:pt x="1288" y="866"/>
                </a:lnTo>
                <a:lnTo>
                  <a:pt x="1279" y="881"/>
                </a:lnTo>
                <a:lnTo>
                  <a:pt x="1290" y="878"/>
                </a:lnTo>
                <a:lnTo>
                  <a:pt x="1304" y="864"/>
                </a:lnTo>
                <a:lnTo>
                  <a:pt x="1315" y="859"/>
                </a:lnTo>
                <a:lnTo>
                  <a:pt x="1333" y="867"/>
                </a:lnTo>
                <a:lnTo>
                  <a:pt x="1344" y="859"/>
                </a:lnTo>
                <a:lnTo>
                  <a:pt x="1369" y="858"/>
                </a:lnTo>
                <a:lnTo>
                  <a:pt x="1390" y="849"/>
                </a:lnTo>
                <a:lnTo>
                  <a:pt x="1400" y="860"/>
                </a:lnTo>
                <a:lnTo>
                  <a:pt x="1418" y="867"/>
                </a:lnTo>
                <a:lnTo>
                  <a:pt x="1438" y="868"/>
                </a:lnTo>
                <a:lnTo>
                  <a:pt x="1449" y="866"/>
                </a:lnTo>
                <a:lnTo>
                  <a:pt x="1467" y="856"/>
                </a:lnTo>
                <a:lnTo>
                  <a:pt x="1490" y="854"/>
                </a:lnTo>
                <a:lnTo>
                  <a:pt x="1503" y="859"/>
                </a:lnTo>
                <a:lnTo>
                  <a:pt x="1523" y="866"/>
                </a:lnTo>
                <a:lnTo>
                  <a:pt x="1535" y="874"/>
                </a:lnTo>
                <a:lnTo>
                  <a:pt x="1545" y="867"/>
                </a:lnTo>
                <a:lnTo>
                  <a:pt x="1535" y="856"/>
                </a:lnTo>
                <a:lnTo>
                  <a:pt x="1541" y="844"/>
                </a:lnTo>
                <a:lnTo>
                  <a:pt x="1549" y="854"/>
                </a:lnTo>
                <a:lnTo>
                  <a:pt x="1557" y="857"/>
                </a:lnTo>
                <a:lnTo>
                  <a:pt x="1573" y="856"/>
                </a:lnTo>
                <a:lnTo>
                  <a:pt x="1591" y="867"/>
                </a:lnTo>
                <a:lnTo>
                  <a:pt x="1615" y="868"/>
                </a:lnTo>
                <a:lnTo>
                  <a:pt x="1612" y="889"/>
                </a:lnTo>
                <a:lnTo>
                  <a:pt x="1602" y="905"/>
                </a:lnTo>
                <a:lnTo>
                  <a:pt x="1590" y="916"/>
                </a:lnTo>
                <a:lnTo>
                  <a:pt x="1584" y="930"/>
                </a:lnTo>
                <a:lnTo>
                  <a:pt x="1592" y="953"/>
                </a:lnTo>
                <a:lnTo>
                  <a:pt x="1588" y="968"/>
                </a:lnTo>
                <a:lnTo>
                  <a:pt x="1574" y="986"/>
                </a:lnTo>
                <a:lnTo>
                  <a:pt x="1559" y="1001"/>
                </a:lnTo>
                <a:lnTo>
                  <a:pt x="1548" y="1009"/>
                </a:lnTo>
                <a:lnTo>
                  <a:pt x="1538" y="1013"/>
                </a:lnTo>
                <a:lnTo>
                  <a:pt x="1516" y="1016"/>
                </a:lnTo>
                <a:lnTo>
                  <a:pt x="1492" y="1029"/>
                </a:lnTo>
                <a:lnTo>
                  <a:pt x="1481" y="1047"/>
                </a:lnTo>
                <a:lnTo>
                  <a:pt x="1469" y="1055"/>
                </a:lnTo>
                <a:lnTo>
                  <a:pt x="1411" y="1087"/>
                </a:lnTo>
                <a:lnTo>
                  <a:pt x="1392" y="1093"/>
                </a:lnTo>
                <a:lnTo>
                  <a:pt x="1380" y="1108"/>
                </a:lnTo>
                <a:lnTo>
                  <a:pt x="1369" y="1115"/>
                </a:lnTo>
                <a:lnTo>
                  <a:pt x="1345" y="1123"/>
                </a:lnTo>
                <a:lnTo>
                  <a:pt x="1335" y="1131"/>
                </a:lnTo>
                <a:lnTo>
                  <a:pt x="1332" y="1153"/>
                </a:lnTo>
                <a:lnTo>
                  <a:pt x="1320" y="1158"/>
                </a:lnTo>
                <a:lnTo>
                  <a:pt x="1309" y="1163"/>
                </a:lnTo>
                <a:lnTo>
                  <a:pt x="1289" y="1153"/>
                </a:lnTo>
                <a:lnTo>
                  <a:pt x="1263" y="1152"/>
                </a:lnTo>
                <a:lnTo>
                  <a:pt x="1254" y="1135"/>
                </a:lnTo>
                <a:lnTo>
                  <a:pt x="1255" y="1149"/>
                </a:lnTo>
                <a:lnTo>
                  <a:pt x="1269" y="1160"/>
                </a:lnTo>
                <a:lnTo>
                  <a:pt x="1287" y="1162"/>
                </a:lnTo>
                <a:lnTo>
                  <a:pt x="1294" y="1173"/>
                </a:lnTo>
                <a:lnTo>
                  <a:pt x="1311" y="1179"/>
                </a:lnTo>
                <a:lnTo>
                  <a:pt x="1334" y="1175"/>
                </a:lnTo>
                <a:lnTo>
                  <a:pt x="1356" y="1191"/>
                </a:lnTo>
                <a:lnTo>
                  <a:pt x="1379" y="1173"/>
                </a:lnTo>
                <a:lnTo>
                  <a:pt x="1377" y="1188"/>
                </a:lnTo>
                <a:lnTo>
                  <a:pt x="1337" y="1224"/>
                </a:lnTo>
                <a:lnTo>
                  <a:pt x="1323" y="1235"/>
                </a:lnTo>
                <a:lnTo>
                  <a:pt x="1312" y="1235"/>
                </a:lnTo>
                <a:lnTo>
                  <a:pt x="1311" y="1217"/>
                </a:lnTo>
                <a:lnTo>
                  <a:pt x="1281" y="1231"/>
                </a:lnTo>
                <a:lnTo>
                  <a:pt x="1255" y="1233"/>
                </a:lnTo>
                <a:lnTo>
                  <a:pt x="1245" y="1235"/>
                </a:lnTo>
                <a:lnTo>
                  <a:pt x="1234" y="1244"/>
                </a:lnTo>
                <a:lnTo>
                  <a:pt x="1216" y="1255"/>
                </a:lnTo>
                <a:lnTo>
                  <a:pt x="1208" y="1268"/>
                </a:lnTo>
                <a:lnTo>
                  <a:pt x="1220" y="1266"/>
                </a:lnTo>
                <a:lnTo>
                  <a:pt x="1231" y="1255"/>
                </a:lnTo>
                <a:lnTo>
                  <a:pt x="1247" y="1248"/>
                </a:lnTo>
                <a:lnTo>
                  <a:pt x="1258" y="1240"/>
                </a:lnTo>
                <a:lnTo>
                  <a:pt x="1269" y="1237"/>
                </a:lnTo>
                <a:lnTo>
                  <a:pt x="1287" y="1248"/>
                </a:lnTo>
                <a:lnTo>
                  <a:pt x="1311" y="1240"/>
                </a:lnTo>
                <a:lnTo>
                  <a:pt x="1308" y="1254"/>
                </a:lnTo>
                <a:lnTo>
                  <a:pt x="1291" y="1265"/>
                </a:lnTo>
                <a:lnTo>
                  <a:pt x="1280" y="1276"/>
                </a:lnTo>
                <a:lnTo>
                  <a:pt x="1266" y="1284"/>
                </a:lnTo>
                <a:lnTo>
                  <a:pt x="1256" y="1290"/>
                </a:lnTo>
                <a:lnTo>
                  <a:pt x="1244" y="1287"/>
                </a:lnTo>
                <a:lnTo>
                  <a:pt x="1245" y="1308"/>
                </a:lnTo>
                <a:lnTo>
                  <a:pt x="1264" y="1311"/>
                </a:lnTo>
                <a:lnTo>
                  <a:pt x="1275" y="1307"/>
                </a:lnTo>
                <a:lnTo>
                  <a:pt x="1288" y="1297"/>
                </a:lnTo>
                <a:lnTo>
                  <a:pt x="1288" y="1280"/>
                </a:lnTo>
                <a:lnTo>
                  <a:pt x="1316" y="1284"/>
                </a:lnTo>
                <a:lnTo>
                  <a:pt x="1338" y="1290"/>
                </a:lnTo>
                <a:lnTo>
                  <a:pt x="1386" y="1270"/>
                </a:lnTo>
                <a:lnTo>
                  <a:pt x="1400" y="1269"/>
                </a:lnTo>
                <a:lnTo>
                  <a:pt x="1412" y="1272"/>
                </a:lnTo>
                <a:lnTo>
                  <a:pt x="1432" y="1262"/>
                </a:lnTo>
                <a:lnTo>
                  <a:pt x="1446" y="1255"/>
                </a:lnTo>
                <a:lnTo>
                  <a:pt x="1484" y="1259"/>
                </a:lnTo>
                <a:lnTo>
                  <a:pt x="1499" y="1273"/>
                </a:lnTo>
                <a:lnTo>
                  <a:pt x="1528" y="1290"/>
                </a:lnTo>
                <a:lnTo>
                  <a:pt x="1547" y="1291"/>
                </a:lnTo>
                <a:lnTo>
                  <a:pt x="1563" y="1283"/>
                </a:lnTo>
                <a:lnTo>
                  <a:pt x="1604" y="1289"/>
                </a:lnTo>
                <a:lnTo>
                  <a:pt x="1627" y="1295"/>
                </a:lnTo>
                <a:lnTo>
                  <a:pt x="1645" y="1305"/>
                </a:lnTo>
                <a:lnTo>
                  <a:pt x="1666" y="1309"/>
                </a:lnTo>
                <a:lnTo>
                  <a:pt x="1687" y="1318"/>
                </a:lnTo>
                <a:lnTo>
                  <a:pt x="1698" y="1318"/>
                </a:lnTo>
                <a:lnTo>
                  <a:pt x="1724" y="1321"/>
                </a:lnTo>
                <a:lnTo>
                  <a:pt x="1735" y="1323"/>
                </a:lnTo>
                <a:lnTo>
                  <a:pt x="1750" y="1315"/>
                </a:lnTo>
                <a:lnTo>
                  <a:pt x="1780" y="1319"/>
                </a:lnTo>
                <a:lnTo>
                  <a:pt x="1786" y="1333"/>
                </a:lnTo>
                <a:lnTo>
                  <a:pt x="1812" y="1365"/>
                </a:lnTo>
                <a:lnTo>
                  <a:pt x="1812" y="1380"/>
                </a:lnTo>
                <a:lnTo>
                  <a:pt x="1814" y="1396"/>
                </a:lnTo>
                <a:lnTo>
                  <a:pt x="1814" y="1409"/>
                </a:lnTo>
                <a:lnTo>
                  <a:pt x="1814" y="1425"/>
                </a:lnTo>
                <a:lnTo>
                  <a:pt x="1798" y="1446"/>
                </a:lnTo>
                <a:lnTo>
                  <a:pt x="1791" y="1459"/>
                </a:lnTo>
                <a:lnTo>
                  <a:pt x="1762" y="1478"/>
                </a:lnTo>
                <a:lnTo>
                  <a:pt x="1733" y="1524"/>
                </a:lnTo>
                <a:lnTo>
                  <a:pt x="1723" y="1545"/>
                </a:lnTo>
                <a:lnTo>
                  <a:pt x="1719" y="1562"/>
                </a:lnTo>
                <a:lnTo>
                  <a:pt x="1718" y="1577"/>
                </a:lnTo>
                <a:lnTo>
                  <a:pt x="1690" y="1609"/>
                </a:lnTo>
                <a:lnTo>
                  <a:pt x="1680" y="1623"/>
                </a:lnTo>
                <a:lnTo>
                  <a:pt x="1675" y="1637"/>
                </a:lnTo>
                <a:lnTo>
                  <a:pt x="1676" y="1653"/>
                </a:lnTo>
                <a:lnTo>
                  <a:pt x="1664" y="1670"/>
                </a:lnTo>
                <a:lnTo>
                  <a:pt x="1651" y="1679"/>
                </a:lnTo>
                <a:lnTo>
                  <a:pt x="1635" y="1697"/>
                </a:lnTo>
                <a:lnTo>
                  <a:pt x="1616" y="1707"/>
                </a:lnTo>
                <a:lnTo>
                  <a:pt x="1602" y="1720"/>
                </a:lnTo>
                <a:lnTo>
                  <a:pt x="1595" y="1739"/>
                </a:lnTo>
                <a:lnTo>
                  <a:pt x="1584" y="1754"/>
                </a:lnTo>
                <a:lnTo>
                  <a:pt x="1581" y="1768"/>
                </a:lnTo>
                <a:lnTo>
                  <a:pt x="1568" y="1783"/>
                </a:lnTo>
                <a:lnTo>
                  <a:pt x="1542" y="1796"/>
                </a:lnTo>
                <a:lnTo>
                  <a:pt x="1531" y="1807"/>
                </a:lnTo>
                <a:lnTo>
                  <a:pt x="1512" y="1823"/>
                </a:lnTo>
                <a:lnTo>
                  <a:pt x="1431" y="1816"/>
                </a:lnTo>
                <a:lnTo>
                  <a:pt x="1382" y="1844"/>
                </a:lnTo>
                <a:lnTo>
                  <a:pt x="1371" y="1847"/>
                </a:lnTo>
                <a:lnTo>
                  <a:pt x="1393" y="1846"/>
                </a:lnTo>
                <a:lnTo>
                  <a:pt x="1456" y="1829"/>
                </a:lnTo>
                <a:lnTo>
                  <a:pt x="1467" y="1821"/>
                </a:lnTo>
                <a:lnTo>
                  <a:pt x="1489" y="1832"/>
                </a:lnTo>
                <a:lnTo>
                  <a:pt x="1489" y="1846"/>
                </a:lnTo>
                <a:lnTo>
                  <a:pt x="1482" y="1859"/>
                </a:lnTo>
                <a:lnTo>
                  <a:pt x="1484" y="1873"/>
                </a:lnTo>
                <a:lnTo>
                  <a:pt x="1513" y="1886"/>
                </a:lnTo>
                <a:lnTo>
                  <a:pt x="1524" y="1899"/>
                </a:lnTo>
                <a:lnTo>
                  <a:pt x="1533" y="1910"/>
                </a:lnTo>
                <a:lnTo>
                  <a:pt x="1517" y="1923"/>
                </a:lnTo>
                <a:lnTo>
                  <a:pt x="1506" y="1932"/>
                </a:lnTo>
                <a:lnTo>
                  <a:pt x="1493" y="1933"/>
                </a:lnTo>
                <a:lnTo>
                  <a:pt x="1476" y="1941"/>
                </a:lnTo>
                <a:lnTo>
                  <a:pt x="1465" y="1939"/>
                </a:lnTo>
                <a:lnTo>
                  <a:pt x="1452" y="1928"/>
                </a:lnTo>
                <a:lnTo>
                  <a:pt x="1440" y="1926"/>
                </a:lnTo>
                <a:lnTo>
                  <a:pt x="1428" y="1933"/>
                </a:lnTo>
                <a:lnTo>
                  <a:pt x="1414" y="1940"/>
                </a:lnTo>
                <a:lnTo>
                  <a:pt x="1397" y="1952"/>
                </a:lnTo>
                <a:lnTo>
                  <a:pt x="1379" y="1973"/>
                </a:lnTo>
                <a:lnTo>
                  <a:pt x="1353" y="1979"/>
                </a:lnTo>
                <a:lnTo>
                  <a:pt x="1339" y="1984"/>
                </a:lnTo>
                <a:lnTo>
                  <a:pt x="1328" y="1987"/>
                </a:lnTo>
                <a:lnTo>
                  <a:pt x="1309" y="1984"/>
                </a:lnTo>
                <a:lnTo>
                  <a:pt x="1273" y="1965"/>
                </a:lnTo>
                <a:lnTo>
                  <a:pt x="1251" y="1962"/>
                </a:lnTo>
                <a:lnTo>
                  <a:pt x="1228" y="1938"/>
                </a:lnTo>
                <a:lnTo>
                  <a:pt x="1216" y="1927"/>
                </a:lnTo>
                <a:lnTo>
                  <a:pt x="1228" y="1943"/>
                </a:lnTo>
                <a:lnTo>
                  <a:pt x="1237" y="1964"/>
                </a:lnTo>
                <a:lnTo>
                  <a:pt x="1266" y="1979"/>
                </a:lnTo>
                <a:lnTo>
                  <a:pt x="1310" y="2000"/>
                </a:lnTo>
                <a:lnTo>
                  <a:pt x="1321" y="2002"/>
                </a:lnTo>
                <a:lnTo>
                  <a:pt x="1377" y="2022"/>
                </a:lnTo>
                <a:lnTo>
                  <a:pt x="1386" y="2033"/>
                </a:lnTo>
                <a:lnTo>
                  <a:pt x="1400" y="2034"/>
                </a:lnTo>
                <a:lnTo>
                  <a:pt x="1421" y="2030"/>
                </a:lnTo>
                <a:lnTo>
                  <a:pt x="1432" y="2020"/>
                </a:lnTo>
                <a:lnTo>
                  <a:pt x="1444" y="2016"/>
                </a:lnTo>
                <a:lnTo>
                  <a:pt x="1447" y="2003"/>
                </a:lnTo>
                <a:lnTo>
                  <a:pt x="1461" y="1994"/>
                </a:lnTo>
                <a:lnTo>
                  <a:pt x="1501" y="2005"/>
                </a:lnTo>
                <a:lnTo>
                  <a:pt x="1510" y="2019"/>
                </a:lnTo>
                <a:lnTo>
                  <a:pt x="1510" y="2031"/>
                </a:lnTo>
                <a:lnTo>
                  <a:pt x="1528" y="2031"/>
                </a:lnTo>
                <a:lnTo>
                  <a:pt x="1540" y="2044"/>
                </a:lnTo>
                <a:lnTo>
                  <a:pt x="1562" y="2065"/>
                </a:lnTo>
                <a:lnTo>
                  <a:pt x="1609" y="2086"/>
                </a:lnTo>
                <a:lnTo>
                  <a:pt x="1612" y="2101"/>
                </a:lnTo>
                <a:lnTo>
                  <a:pt x="1630" y="2139"/>
                </a:lnTo>
                <a:lnTo>
                  <a:pt x="1658" y="2193"/>
                </a:lnTo>
                <a:lnTo>
                  <a:pt x="1661" y="2210"/>
                </a:lnTo>
                <a:lnTo>
                  <a:pt x="1668" y="2223"/>
                </a:lnTo>
                <a:lnTo>
                  <a:pt x="1680" y="2221"/>
                </a:lnTo>
                <a:lnTo>
                  <a:pt x="1678" y="2234"/>
                </a:lnTo>
                <a:lnTo>
                  <a:pt x="1690" y="2235"/>
                </a:lnTo>
                <a:lnTo>
                  <a:pt x="1710" y="2251"/>
                </a:lnTo>
                <a:lnTo>
                  <a:pt x="1711" y="2267"/>
                </a:lnTo>
                <a:lnTo>
                  <a:pt x="1711" y="2282"/>
                </a:lnTo>
                <a:lnTo>
                  <a:pt x="1714" y="2297"/>
                </a:lnTo>
                <a:lnTo>
                  <a:pt x="1710" y="2326"/>
                </a:lnTo>
                <a:lnTo>
                  <a:pt x="1705" y="2339"/>
                </a:lnTo>
                <a:lnTo>
                  <a:pt x="1705" y="2353"/>
                </a:lnTo>
                <a:lnTo>
                  <a:pt x="1708" y="2373"/>
                </a:lnTo>
                <a:lnTo>
                  <a:pt x="1703" y="2386"/>
                </a:lnTo>
                <a:lnTo>
                  <a:pt x="1707" y="2402"/>
                </a:lnTo>
                <a:lnTo>
                  <a:pt x="1709" y="2418"/>
                </a:lnTo>
                <a:lnTo>
                  <a:pt x="1708" y="2433"/>
                </a:lnTo>
                <a:lnTo>
                  <a:pt x="1710" y="2448"/>
                </a:lnTo>
                <a:lnTo>
                  <a:pt x="1710" y="2461"/>
                </a:lnTo>
                <a:lnTo>
                  <a:pt x="1712" y="2475"/>
                </a:lnTo>
                <a:lnTo>
                  <a:pt x="1718" y="2494"/>
                </a:lnTo>
                <a:lnTo>
                  <a:pt x="1721" y="2508"/>
                </a:lnTo>
                <a:lnTo>
                  <a:pt x="1731" y="2525"/>
                </a:lnTo>
                <a:lnTo>
                  <a:pt x="1729" y="2547"/>
                </a:lnTo>
                <a:lnTo>
                  <a:pt x="1735" y="2613"/>
                </a:lnTo>
                <a:lnTo>
                  <a:pt x="1739" y="2628"/>
                </a:lnTo>
                <a:lnTo>
                  <a:pt x="1749" y="2645"/>
                </a:lnTo>
                <a:lnTo>
                  <a:pt x="1761" y="2652"/>
                </a:lnTo>
                <a:lnTo>
                  <a:pt x="1757" y="2665"/>
                </a:lnTo>
                <a:lnTo>
                  <a:pt x="1754" y="2679"/>
                </a:lnTo>
                <a:lnTo>
                  <a:pt x="1761" y="2689"/>
                </a:lnTo>
                <a:lnTo>
                  <a:pt x="1766" y="2677"/>
                </a:lnTo>
                <a:lnTo>
                  <a:pt x="1778" y="2691"/>
                </a:lnTo>
                <a:lnTo>
                  <a:pt x="1788" y="2694"/>
                </a:lnTo>
                <a:lnTo>
                  <a:pt x="1799" y="2704"/>
                </a:lnTo>
                <a:lnTo>
                  <a:pt x="1848" y="2728"/>
                </a:lnTo>
                <a:lnTo>
                  <a:pt x="1899" y="2773"/>
                </a:lnTo>
                <a:lnTo>
                  <a:pt x="1907" y="2787"/>
                </a:lnTo>
                <a:lnTo>
                  <a:pt x="1909" y="2804"/>
                </a:lnTo>
                <a:lnTo>
                  <a:pt x="1919" y="2815"/>
                </a:lnTo>
                <a:lnTo>
                  <a:pt x="1924" y="2833"/>
                </a:lnTo>
                <a:lnTo>
                  <a:pt x="1925" y="2854"/>
                </a:lnTo>
                <a:lnTo>
                  <a:pt x="1929" y="2868"/>
                </a:lnTo>
                <a:lnTo>
                  <a:pt x="1935" y="2882"/>
                </a:lnTo>
                <a:lnTo>
                  <a:pt x="1955" y="2896"/>
                </a:lnTo>
                <a:lnTo>
                  <a:pt x="1956" y="2913"/>
                </a:lnTo>
                <a:lnTo>
                  <a:pt x="1992" y="2940"/>
                </a:lnTo>
                <a:lnTo>
                  <a:pt x="1976" y="2959"/>
                </a:lnTo>
                <a:lnTo>
                  <a:pt x="1958" y="2983"/>
                </a:lnTo>
                <a:lnTo>
                  <a:pt x="1965" y="3026"/>
                </a:lnTo>
                <a:lnTo>
                  <a:pt x="1967" y="3039"/>
                </a:lnTo>
                <a:lnTo>
                  <a:pt x="1988" y="3086"/>
                </a:lnTo>
                <a:lnTo>
                  <a:pt x="2025" y="3161"/>
                </a:lnTo>
                <a:lnTo>
                  <a:pt x="2026" y="3176"/>
                </a:lnTo>
                <a:lnTo>
                  <a:pt x="2022" y="3190"/>
                </a:lnTo>
                <a:lnTo>
                  <a:pt x="2023" y="3175"/>
                </a:lnTo>
                <a:lnTo>
                  <a:pt x="2005" y="3159"/>
                </a:lnTo>
                <a:lnTo>
                  <a:pt x="1994" y="3157"/>
                </a:lnTo>
                <a:lnTo>
                  <a:pt x="1984" y="3161"/>
                </a:lnTo>
                <a:lnTo>
                  <a:pt x="1971" y="3161"/>
                </a:lnTo>
                <a:lnTo>
                  <a:pt x="1961" y="3154"/>
                </a:lnTo>
                <a:lnTo>
                  <a:pt x="1937" y="3115"/>
                </a:lnTo>
                <a:lnTo>
                  <a:pt x="1917" y="3103"/>
                </a:lnTo>
                <a:lnTo>
                  <a:pt x="1884" y="3109"/>
                </a:lnTo>
                <a:lnTo>
                  <a:pt x="1863" y="3106"/>
                </a:lnTo>
                <a:lnTo>
                  <a:pt x="1853" y="3106"/>
                </a:lnTo>
                <a:lnTo>
                  <a:pt x="1832" y="3094"/>
                </a:lnTo>
                <a:lnTo>
                  <a:pt x="1807" y="3104"/>
                </a:lnTo>
                <a:lnTo>
                  <a:pt x="1820" y="3105"/>
                </a:lnTo>
                <a:lnTo>
                  <a:pt x="1835" y="3103"/>
                </a:lnTo>
                <a:lnTo>
                  <a:pt x="1850" y="3115"/>
                </a:lnTo>
                <a:lnTo>
                  <a:pt x="1916" y="3114"/>
                </a:lnTo>
                <a:lnTo>
                  <a:pt x="1926" y="3128"/>
                </a:lnTo>
                <a:lnTo>
                  <a:pt x="1940" y="3159"/>
                </a:lnTo>
                <a:lnTo>
                  <a:pt x="1951" y="3167"/>
                </a:lnTo>
                <a:lnTo>
                  <a:pt x="1962" y="3182"/>
                </a:lnTo>
                <a:lnTo>
                  <a:pt x="1973" y="3186"/>
                </a:lnTo>
                <a:lnTo>
                  <a:pt x="1984" y="3203"/>
                </a:lnTo>
                <a:lnTo>
                  <a:pt x="2005" y="3227"/>
                </a:lnTo>
                <a:lnTo>
                  <a:pt x="2023" y="3243"/>
                </a:lnTo>
                <a:lnTo>
                  <a:pt x="2033" y="3261"/>
                </a:lnTo>
                <a:lnTo>
                  <a:pt x="2038" y="3275"/>
                </a:lnTo>
                <a:lnTo>
                  <a:pt x="2040" y="3288"/>
                </a:lnTo>
                <a:lnTo>
                  <a:pt x="2054" y="3349"/>
                </a:lnTo>
                <a:lnTo>
                  <a:pt x="2055" y="3367"/>
                </a:lnTo>
                <a:lnTo>
                  <a:pt x="2053" y="3385"/>
                </a:lnTo>
                <a:lnTo>
                  <a:pt x="2044" y="3407"/>
                </a:lnTo>
                <a:lnTo>
                  <a:pt x="2034" y="3411"/>
                </a:lnTo>
                <a:lnTo>
                  <a:pt x="2003" y="3434"/>
                </a:lnTo>
                <a:lnTo>
                  <a:pt x="1969" y="3466"/>
                </a:lnTo>
                <a:lnTo>
                  <a:pt x="1956" y="3473"/>
                </a:lnTo>
                <a:lnTo>
                  <a:pt x="1947" y="3486"/>
                </a:lnTo>
                <a:lnTo>
                  <a:pt x="1969" y="3486"/>
                </a:lnTo>
                <a:lnTo>
                  <a:pt x="1987" y="3502"/>
                </a:lnTo>
                <a:lnTo>
                  <a:pt x="1998" y="3525"/>
                </a:lnTo>
                <a:lnTo>
                  <a:pt x="2008" y="3531"/>
                </a:lnTo>
                <a:lnTo>
                  <a:pt x="2025" y="3533"/>
                </a:lnTo>
                <a:lnTo>
                  <a:pt x="2035" y="3548"/>
                </a:lnTo>
                <a:lnTo>
                  <a:pt x="2044" y="3533"/>
                </a:lnTo>
                <a:lnTo>
                  <a:pt x="2057" y="3521"/>
                </a:lnTo>
                <a:lnTo>
                  <a:pt x="2065" y="3499"/>
                </a:lnTo>
                <a:lnTo>
                  <a:pt x="2075" y="3482"/>
                </a:lnTo>
                <a:lnTo>
                  <a:pt x="2099" y="3469"/>
                </a:lnTo>
                <a:lnTo>
                  <a:pt x="2113" y="3469"/>
                </a:lnTo>
                <a:lnTo>
                  <a:pt x="2125" y="3470"/>
                </a:lnTo>
                <a:lnTo>
                  <a:pt x="2141" y="3471"/>
                </a:lnTo>
                <a:lnTo>
                  <a:pt x="2168" y="3476"/>
                </a:lnTo>
                <a:lnTo>
                  <a:pt x="2190" y="3487"/>
                </a:lnTo>
                <a:lnTo>
                  <a:pt x="2202" y="3492"/>
                </a:lnTo>
                <a:lnTo>
                  <a:pt x="2214" y="3488"/>
                </a:lnTo>
                <a:lnTo>
                  <a:pt x="2203" y="3483"/>
                </a:lnTo>
                <a:lnTo>
                  <a:pt x="2281" y="3510"/>
                </a:lnTo>
                <a:lnTo>
                  <a:pt x="2312" y="3530"/>
                </a:lnTo>
                <a:lnTo>
                  <a:pt x="2371" y="3589"/>
                </a:lnTo>
                <a:lnTo>
                  <a:pt x="2383" y="3610"/>
                </a:lnTo>
                <a:lnTo>
                  <a:pt x="2385" y="3631"/>
                </a:lnTo>
                <a:lnTo>
                  <a:pt x="2389" y="3644"/>
                </a:lnTo>
                <a:lnTo>
                  <a:pt x="2390" y="3657"/>
                </a:lnTo>
                <a:lnTo>
                  <a:pt x="2389" y="3673"/>
                </a:lnTo>
                <a:lnTo>
                  <a:pt x="2386" y="3698"/>
                </a:lnTo>
                <a:lnTo>
                  <a:pt x="2390" y="3719"/>
                </a:lnTo>
                <a:lnTo>
                  <a:pt x="2376" y="3748"/>
                </a:lnTo>
                <a:lnTo>
                  <a:pt x="2359" y="3787"/>
                </a:lnTo>
                <a:lnTo>
                  <a:pt x="2348" y="3801"/>
                </a:lnTo>
                <a:lnTo>
                  <a:pt x="2340" y="3819"/>
                </a:lnTo>
                <a:lnTo>
                  <a:pt x="2338" y="3839"/>
                </a:lnTo>
                <a:lnTo>
                  <a:pt x="2329" y="3862"/>
                </a:lnTo>
                <a:lnTo>
                  <a:pt x="2322" y="3881"/>
                </a:lnTo>
                <a:lnTo>
                  <a:pt x="2297" y="3896"/>
                </a:lnTo>
                <a:lnTo>
                  <a:pt x="2287" y="3901"/>
                </a:lnTo>
                <a:lnTo>
                  <a:pt x="2273" y="3919"/>
                </a:lnTo>
                <a:lnTo>
                  <a:pt x="2252" y="3938"/>
                </a:lnTo>
                <a:lnTo>
                  <a:pt x="2229" y="3917"/>
                </a:lnTo>
                <a:lnTo>
                  <a:pt x="2210" y="3901"/>
                </a:lnTo>
                <a:lnTo>
                  <a:pt x="2216" y="3917"/>
                </a:lnTo>
                <a:lnTo>
                  <a:pt x="2228" y="3921"/>
                </a:lnTo>
                <a:lnTo>
                  <a:pt x="2229" y="3934"/>
                </a:lnTo>
                <a:lnTo>
                  <a:pt x="2215" y="3933"/>
                </a:lnTo>
                <a:lnTo>
                  <a:pt x="2201" y="3925"/>
                </a:lnTo>
                <a:lnTo>
                  <a:pt x="2182" y="3929"/>
                </a:lnTo>
                <a:lnTo>
                  <a:pt x="2226" y="3941"/>
                </a:lnTo>
                <a:lnTo>
                  <a:pt x="2206" y="3966"/>
                </a:lnTo>
                <a:lnTo>
                  <a:pt x="2223" y="3974"/>
                </a:lnTo>
                <a:lnTo>
                  <a:pt x="2207" y="3995"/>
                </a:lnTo>
                <a:lnTo>
                  <a:pt x="2192" y="4003"/>
                </a:lnTo>
                <a:lnTo>
                  <a:pt x="2164" y="4006"/>
                </a:lnTo>
                <a:lnTo>
                  <a:pt x="2153" y="3993"/>
                </a:lnTo>
                <a:lnTo>
                  <a:pt x="2145" y="3973"/>
                </a:lnTo>
                <a:lnTo>
                  <a:pt x="2139" y="3985"/>
                </a:lnTo>
                <a:lnTo>
                  <a:pt x="2128" y="3989"/>
                </a:lnTo>
                <a:lnTo>
                  <a:pt x="2117" y="3997"/>
                </a:lnTo>
                <a:lnTo>
                  <a:pt x="2113" y="4010"/>
                </a:lnTo>
                <a:lnTo>
                  <a:pt x="2100" y="4017"/>
                </a:lnTo>
                <a:lnTo>
                  <a:pt x="2089" y="4012"/>
                </a:lnTo>
                <a:lnTo>
                  <a:pt x="2069" y="4015"/>
                </a:lnTo>
                <a:lnTo>
                  <a:pt x="2077" y="4031"/>
                </a:lnTo>
                <a:lnTo>
                  <a:pt x="2104" y="4024"/>
                </a:lnTo>
                <a:lnTo>
                  <a:pt x="2121" y="4016"/>
                </a:lnTo>
                <a:lnTo>
                  <a:pt x="2127" y="4031"/>
                </a:lnTo>
                <a:lnTo>
                  <a:pt x="2129" y="4044"/>
                </a:lnTo>
                <a:lnTo>
                  <a:pt x="2122" y="4060"/>
                </a:lnTo>
                <a:lnTo>
                  <a:pt x="2116" y="4083"/>
                </a:lnTo>
                <a:lnTo>
                  <a:pt x="2100" y="4094"/>
                </a:lnTo>
                <a:lnTo>
                  <a:pt x="2084" y="4102"/>
                </a:lnTo>
                <a:lnTo>
                  <a:pt x="2071" y="4104"/>
                </a:lnTo>
                <a:lnTo>
                  <a:pt x="2050" y="4097"/>
                </a:lnTo>
                <a:lnTo>
                  <a:pt x="2039" y="4096"/>
                </a:lnTo>
                <a:lnTo>
                  <a:pt x="2026" y="4102"/>
                </a:lnTo>
                <a:lnTo>
                  <a:pt x="2016" y="4106"/>
                </a:lnTo>
                <a:lnTo>
                  <a:pt x="2004" y="4100"/>
                </a:lnTo>
                <a:lnTo>
                  <a:pt x="1984" y="4102"/>
                </a:lnTo>
                <a:lnTo>
                  <a:pt x="1979" y="4114"/>
                </a:lnTo>
                <a:lnTo>
                  <a:pt x="1966" y="4121"/>
                </a:lnTo>
                <a:lnTo>
                  <a:pt x="1980" y="4122"/>
                </a:lnTo>
                <a:lnTo>
                  <a:pt x="2005" y="4111"/>
                </a:lnTo>
                <a:lnTo>
                  <a:pt x="2047" y="4123"/>
                </a:lnTo>
                <a:lnTo>
                  <a:pt x="2054" y="4138"/>
                </a:lnTo>
                <a:lnTo>
                  <a:pt x="2036" y="4136"/>
                </a:lnTo>
                <a:lnTo>
                  <a:pt x="2022" y="4143"/>
                </a:lnTo>
                <a:lnTo>
                  <a:pt x="2012" y="4144"/>
                </a:lnTo>
                <a:lnTo>
                  <a:pt x="2013" y="4157"/>
                </a:lnTo>
                <a:lnTo>
                  <a:pt x="2037" y="4160"/>
                </a:lnTo>
                <a:lnTo>
                  <a:pt x="2047" y="4164"/>
                </a:lnTo>
                <a:lnTo>
                  <a:pt x="2047" y="4148"/>
                </a:lnTo>
                <a:lnTo>
                  <a:pt x="2054" y="4163"/>
                </a:lnTo>
                <a:lnTo>
                  <a:pt x="2067" y="4168"/>
                </a:lnTo>
                <a:lnTo>
                  <a:pt x="2060" y="4141"/>
                </a:lnTo>
                <a:lnTo>
                  <a:pt x="2097" y="4155"/>
                </a:lnTo>
                <a:lnTo>
                  <a:pt x="2107" y="4166"/>
                </a:lnTo>
                <a:lnTo>
                  <a:pt x="2107" y="4178"/>
                </a:lnTo>
                <a:close/>
                <a:moveTo>
                  <a:pt x="2069" y="4173"/>
                </a:moveTo>
                <a:lnTo>
                  <a:pt x="2084" y="4175"/>
                </a:lnTo>
                <a:lnTo>
                  <a:pt x="2067" y="4168"/>
                </a:lnTo>
                <a:lnTo>
                  <a:pt x="2069" y="4173"/>
                </a:lnTo>
                <a:close/>
                <a:moveTo>
                  <a:pt x="767" y="3090"/>
                </a:moveTo>
                <a:lnTo>
                  <a:pt x="777" y="3093"/>
                </a:lnTo>
                <a:lnTo>
                  <a:pt x="784" y="3108"/>
                </a:lnTo>
                <a:lnTo>
                  <a:pt x="787" y="3124"/>
                </a:lnTo>
                <a:lnTo>
                  <a:pt x="775" y="3122"/>
                </a:lnTo>
                <a:lnTo>
                  <a:pt x="771" y="3107"/>
                </a:lnTo>
                <a:lnTo>
                  <a:pt x="765" y="3087"/>
                </a:lnTo>
                <a:lnTo>
                  <a:pt x="767" y="3090"/>
                </a:lnTo>
                <a:close/>
                <a:moveTo>
                  <a:pt x="882" y="3123"/>
                </a:moveTo>
                <a:lnTo>
                  <a:pt x="894" y="3123"/>
                </a:lnTo>
                <a:lnTo>
                  <a:pt x="906" y="3119"/>
                </a:lnTo>
                <a:lnTo>
                  <a:pt x="918" y="3124"/>
                </a:lnTo>
                <a:lnTo>
                  <a:pt x="905" y="3149"/>
                </a:lnTo>
                <a:lnTo>
                  <a:pt x="891" y="3151"/>
                </a:lnTo>
                <a:lnTo>
                  <a:pt x="877" y="3157"/>
                </a:lnTo>
                <a:lnTo>
                  <a:pt x="868" y="3169"/>
                </a:lnTo>
                <a:lnTo>
                  <a:pt x="855" y="3176"/>
                </a:lnTo>
                <a:lnTo>
                  <a:pt x="831" y="3187"/>
                </a:lnTo>
                <a:lnTo>
                  <a:pt x="820" y="3182"/>
                </a:lnTo>
                <a:lnTo>
                  <a:pt x="823" y="3167"/>
                </a:lnTo>
                <a:lnTo>
                  <a:pt x="811" y="3169"/>
                </a:lnTo>
                <a:lnTo>
                  <a:pt x="800" y="3159"/>
                </a:lnTo>
                <a:lnTo>
                  <a:pt x="798" y="3145"/>
                </a:lnTo>
                <a:lnTo>
                  <a:pt x="789" y="3120"/>
                </a:lnTo>
                <a:lnTo>
                  <a:pt x="788" y="3106"/>
                </a:lnTo>
                <a:lnTo>
                  <a:pt x="792" y="3091"/>
                </a:lnTo>
                <a:lnTo>
                  <a:pt x="796" y="3076"/>
                </a:lnTo>
                <a:lnTo>
                  <a:pt x="795" y="3062"/>
                </a:lnTo>
                <a:lnTo>
                  <a:pt x="836" y="3055"/>
                </a:lnTo>
                <a:lnTo>
                  <a:pt x="856" y="3063"/>
                </a:lnTo>
                <a:lnTo>
                  <a:pt x="870" y="3072"/>
                </a:lnTo>
                <a:lnTo>
                  <a:pt x="872" y="3085"/>
                </a:lnTo>
                <a:lnTo>
                  <a:pt x="878" y="3101"/>
                </a:lnTo>
                <a:lnTo>
                  <a:pt x="882" y="3116"/>
                </a:lnTo>
                <a:lnTo>
                  <a:pt x="882" y="3123"/>
                </a:lnTo>
                <a:close/>
                <a:moveTo>
                  <a:pt x="505" y="2168"/>
                </a:moveTo>
                <a:lnTo>
                  <a:pt x="520" y="2168"/>
                </a:lnTo>
                <a:lnTo>
                  <a:pt x="547" y="2190"/>
                </a:lnTo>
                <a:lnTo>
                  <a:pt x="566" y="2190"/>
                </a:lnTo>
                <a:lnTo>
                  <a:pt x="580" y="2195"/>
                </a:lnTo>
                <a:lnTo>
                  <a:pt x="594" y="2215"/>
                </a:lnTo>
                <a:lnTo>
                  <a:pt x="590" y="2244"/>
                </a:lnTo>
                <a:lnTo>
                  <a:pt x="580" y="2260"/>
                </a:lnTo>
                <a:lnTo>
                  <a:pt x="600" y="2274"/>
                </a:lnTo>
                <a:lnTo>
                  <a:pt x="590" y="2300"/>
                </a:lnTo>
                <a:lnTo>
                  <a:pt x="602" y="2311"/>
                </a:lnTo>
                <a:lnTo>
                  <a:pt x="610" y="2327"/>
                </a:lnTo>
                <a:lnTo>
                  <a:pt x="612" y="2341"/>
                </a:lnTo>
                <a:lnTo>
                  <a:pt x="619" y="2353"/>
                </a:lnTo>
                <a:lnTo>
                  <a:pt x="620" y="2370"/>
                </a:lnTo>
                <a:lnTo>
                  <a:pt x="625" y="2388"/>
                </a:lnTo>
                <a:lnTo>
                  <a:pt x="636" y="2403"/>
                </a:lnTo>
                <a:lnTo>
                  <a:pt x="622" y="2373"/>
                </a:lnTo>
                <a:lnTo>
                  <a:pt x="635" y="2369"/>
                </a:lnTo>
                <a:lnTo>
                  <a:pt x="644" y="2387"/>
                </a:lnTo>
                <a:lnTo>
                  <a:pt x="644" y="2401"/>
                </a:lnTo>
                <a:lnTo>
                  <a:pt x="635" y="2421"/>
                </a:lnTo>
                <a:lnTo>
                  <a:pt x="620" y="2428"/>
                </a:lnTo>
                <a:lnTo>
                  <a:pt x="604" y="2429"/>
                </a:lnTo>
                <a:lnTo>
                  <a:pt x="589" y="2436"/>
                </a:lnTo>
                <a:lnTo>
                  <a:pt x="570" y="2456"/>
                </a:lnTo>
                <a:lnTo>
                  <a:pt x="578" y="2468"/>
                </a:lnTo>
                <a:lnTo>
                  <a:pt x="590" y="2456"/>
                </a:lnTo>
                <a:lnTo>
                  <a:pt x="603" y="2451"/>
                </a:lnTo>
                <a:lnTo>
                  <a:pt x="619" y="2446"/>
                </a:lnTo>
                <a:lnTo>
                  <a:pt x="631" y="2454"/>
                </a:lnTo>
                <a:lnTo>
                  <a:pt x="662" y="2455"/>
                </a:lnTo>
                <a:lnTo>
                  <a:pt x="669" y="2467"/>
                </a:lnTo>
                <a:lnTo>
                  <a:pt x="669" y="2494"/>
                </a:lnTo>
                <a:lnTo>
                  <a:pt x="675" y="2508"/>
                </a:lnTo>
                <a:lnTo>
                  <a:pt x="673" y="2525"/>
                </a:lnTo>
                <a:lnTo>
                  <a:pt x="678" y="2546"/>
                </a:lnTo>
                <a:lnTo>
                  <a:pt x="674" y="2560"/>
                </a:lnTo>
                <a:lnTo>
                  <a:pt x="665" y="2571"/>
                </a:lnTo>
                <a:lnTo>
                  <a:pt x="663" y="2585"/>
                </a:lnTo>
                <a:lnTo>
                  <a:pt x="656" y="2599"/>
                </a:lnTo>
                <a:lnTo>
                  <a:pt x="643" y="2606"/>
                </a:lnTo>
                <a:lnTo>
                  <a:pt x="640" y="2586"/>
                </a:lnTo>
                <a:lnTo>
                  <a:pt x="636" y="2570"/>
                </a:lnTo>
                <a:lnTo>
                  <a:pt x="646" y="2559"/>
                </a:lnTo>
                <a:lnTo>
                  <a:pt x="650" y="2539"/>
                </a:lnTo>
                <a:lnTo>
                  <a:pt x="647" y="2520"/>
                </a:lnTo>
                <a:lnTo>
                  <a:pt x="633" y="2500"/>
                </a:lnTo>
                <a:lnTo>
                  <a:pt x="621" y="2493"/>
                </a:lnTo>
                <a:lnTo>
                  <a:pt x="616" y="2507"/>
                </a:lnTo>
                <a:lnTo>
                  <a:pt x="631" y="2520"/>
                </a:lnTo>
                <a:lnTo>
                  <a:pt x="626" y="2536"/>
                </a:lnTo>
                <a:lnTo>
                  <a:pt x="627" y="2550"/>
                </a:lnTo>
                <a:lnTo>
                  <a:pt x="615" y="2576"/>
                </a:lnTo>
                <a:lnTo>
                  <a:pt x="601" y="2585"/>
                </a:lnTo>
                <a:lnTo>
                  <a:pt x="621" y="2583"/>
                </a:lnTo>
                <a:lnTo>
                  <a:pt x="633" y="2582"/>
                </a:lnTo>
                <a:lnTo>
                  <a:pt x="636" y="2609"/>
                </a:lnTo>
                <a:lnTo>
                  <a:pt x="631" y="2620"/>
                </a:lnTo>
                <a:lnTo>
                  <a:pt x="612" y="2635"/>
                </a:lnTo>
                <a:lnTo>
                  <a:pt x="598" y="2645"/>
                </a:lnTo>
                <a:lnTo>
                  <a:pt x="580" y="2631"/>
                </a:lnTo>
                <a:lnTo>
                  <a:pt x="569" y="2631"/>
                </a:lnTo>
                <a:lnTo>
                  <a:pt x="558" y="2632"/>
                </a:lnTo>
                <a:lnTo>
                  <a:pt x="547" y="2632"/>
                </a:lnTo>
                <a:lnTo>
                  <a:pt x="541" y="2654"/>
                </a:lnTo>
                <a:lnTo>
                  <a:pt x="535" y="2670"/>
                </a:lnTo>
                <a:lnTo>
                  <a:pt x="527" y="2684"/>
                </a:lnTo>
                <a:lnTo>
                  <a:pt x="509" y="2692"/>
                </a:lnTo>
                <a:lnTo>
                  <a:pt x="487" y="2705"/>
                </a:lnTo>
                <a:lnTo>
                  <a:pt x="474" y="2705"/>
                </a:lnTo>
                <a:lnTo>
                  <a:pt x="456" y="2683"/>
                </a:lnTo>
                <a:lnTo>
                  <a:pt x="446" y="2670"/>
                </a:lnTo>
                <a:lnTo>
                  <a:pt x="434" y="2663"/>
                </a:lnTo>
                <a:lnTo>
                  <a:pt x="415" y="2660"/>
                </a:lnTo>
                <a:lnTo>
                  <a:pt x="403" y="2673"/>
                </a:lnTo>
                <a:lnTo>
                  <a:pt x="389" y="2675"/>
                </a:lnTo>
                <a:lnTo>
                  <a:pt x="376" y="2667"/>
                </a:lnTo>
                <a:lnTo>
                  <a:pt x="353" y="2670"/>
                </a:lnTo>
                <a:lnTo>
                  <a:pt x="331" y="2659"/>
                </a:lnTo>
                <a:lnTo>
                  <a:pt x="334" y="2646"/>
                </a:lnTo>
                <a:lnTo>
                  <a:pt x="342" y="2630"/>
                </a:lnTo>
                <a:lnTo>
                  <a:pt x="346" y="2614"/>
                </a:lnTo>
                <a:lnTo>
                  <a:pt x="338" y="2601"/>
                </a:lnTo>
                <a:lnTo>
                  <a:pt x="327" y="2601"/>
                </a:lnTo>
                <a:lnTo>
                  <a:pt x="310" y="2584"/>
                </a:lnTo>
                <a:lnTo>
                  <a:pt x="307" y="2567"/>
                </a:lnTo>
                <a:lnTo>
                  <a:pt x="297" y="2553"/>
                </a:lnTo>
                <a:lnTo>
                  <a:pt x="306" y="2542"/>
                </a:lnTo>
                <a:lnTo>
                  <a:pt x="304" y="2526"/>
                </a:lnTo>
                <a:lnTo>
                  <a:pt x="297" y="2511"/>
                </a:lnTo>
                <a:lnTo>
                  <a:pt x="285" y="2493"/>
                </a:lnTo>
                <a:lnTo>
                  <a:pt x="269" y="2486"/>
                </a:lnTo>
                <a:lnTo>
                  <a:pt x="244" y="2507"/>
                </a:lnTo>
                <a:lnTo>
                  <a:pt x="232" y="2511"/>
                </a:lnTo>
                <a:lnTo>
                  <a:pt x="221" y="2523"/>
                </a:lnTo>
                <a:lnTo>
                  <a:pt x="222" y="2539"/>
                </a:lnTo>
                <a:lnTo>
                  <a:pt x="224" y="2553"/>
                </a:lnTo>
                <a:lnTo>
                  <a:pt x="203" y="2562"/>
                </a:lnTo>
                <a:lnTo>
                  <a:pt x="194" y="2574"/>
                </a:lnTo>
                <a:lnTo>
                  <a:pt x="188" y="2589"/>
                </a:lnTo>
                <a:lnTo>
                  <a:pt x="173" y="2579"/>
                </a:lnTo>
                <a:lnTo>
                  <a:pt x="173" y="2597"/>
                </a:lnTo>
                <a:lnTo>
                  <a:pt x="158" y="2589"/>
                </a:lnTo>
                <a:lnTo>
                  <a:pt x="132" y="2581"/>
                </a:lnTo>
                <a:lnTo>
                  <a:pt x="102" y="2568"/>
                </a:lnTo>
                <a:lnTo>
                  <a:pt x="99" y="2554"/>
                </a:lnTo>
                <a:lnTo>
                  <a:pt x="85" y="2536"/>
                </a:lnTo>
                <a:lnTo>
                  <a:pt x="65" y="2532"/>
                </a:lnTo>
                <a:lnTo>
                  <a:pt x="52" y="2526"/>
                </a:lnTo>
                <a:lnTo>
                  <a:pt x="50" y="2495"/>
                </a:lnTo>
                <a:lnTo>
                  <a:pt x="38" y="2480"/>
                </a:lnTo>
                <a:lnTo>
                  <a:pt x="30" y="2465"/>
                </a:lnTo>
                <a:lnTo>
                  <a:pt x="28" y="2450"/>
                </a:lnTo>
                <a:lnTo>
                  <a:pt x="15" y="2444"/>
                </a:lnTo>
                <a:lnTo>
                  <a:pt x="4" y="2418"/>
                </a:lnTo>
                <a:lnTo>
                  <a:pt x="0" y="2402"/>
                </a:lnTo>
                <a:lnTo>
                  <a:pt x="18" y="2393"/>
                </a:lnTo>
                <a:lnTo>
                  <a:pt x="28" y="2389"/>
                </a:lnTo>
                <a:lnTo>
                  <a:pt x="42" y="2376"/>
                </a:lnTo>
                <a:lnTo>
                  <a:pt x="66" y="2380"/>
                </a:lnTo>
                <a:lnTo>
                  <a:pt x="86" y="2382"/>
                </a:lnTo>
                <a:lnTo>
                  <a:pt x="116" y="2364"/>
                </a:lnTo>
                <a:lnTo>
                  <a:pt x="127" y="2363"/>
                </a:lnTo>
                <a:lnTo>
                  <a:pt x="108" y="2345"/>
                </a:lnTo>
                <a:lnTo>
                  <a:pt x="88" y="2330"/>
                </a:lnTo>
                <a:lnTo>
                  <a:pt x="88" y="2316"/>
                </a:lnTo>
                <a:lnTo>
                  <a:pt x="107" y="2301"/>
                </a:lnTo>
                <a:lnTo>
                  <a:pt x="132" y="2317"/>
                </a:lnTo>
                <a:lnTo>
                  <a:pt x="152" y="2309"/>
                </a:lnTo>
                <a:lnTo>
                  <a:pt x="165" y="2312"/>
                </a:lnTo>
                <a:lnTo>
                  <a:pt x="177" y="2315"/>
                </a:lnTo>
                <a:lnTo>
                  <a:pt x="185" y="2299"/>
                </a:lnTo>
                <a:lnTo>
                  <a:pt x="212" y="2275"/>
                </a:lnTo>
                <a:lnTo>
                  <a:pt x="223" y="2260"/>
                </a:lnTo>
                <a:lnTo>
                  <a:pt x="225" y="2245"/>
                </a:lnTo>
                <a:lnTo>
                  <a:pt x="238" y="2234"/>
                </a:lnTo>
                <a:lnTo>
                  <a:pt x="241" y="2219"/>
                </a:lnTo>
                <a:lnTo>
                  <a:pt x="254" y="2203"/>
                </a:lnTo>
                <a:lnTo>
                  <a:pt x="277" y="2200"/>
                </a:lnTo>
                <a:lnTo>
                  <a:pt x="289" y="2193"/>
                </a:lnTo>
                <a:lnTo>
                  <a:pt x="302" y="2201"/>
                </a:lnTo>
                <a:lnTo>
                  <a:pt x="315" y="2210"/>
                </a:lnTo>
                <a:lnTo>
                  <a:pt x="332" y="2215"/>
                </a:lnTo>
                <a:lnTo>
                  <a:pt x="346" y="2206"/>
                </a:lnTo>
                <a:lnTo>
                  <a:pt x="352" y="2193"/>
                </a:lnTo>
                <a:lnTo>
                  <a:pt x="364" y="2181"/>
                </a:lnTo>
                <a:lnTo>
                  <a:pt x="370" y="2162"/>
                </a:lnTo>
                <a:lnTo>
                  <a:pt x="385" y="2167"/>
                </a:lnTo>
                <a:lnTo>
                  <a:pt x="422" y="2175"/>
                </a:lnTo>
                <a:lnTo>
                  <a:pt x="452" y="2169"/>
                </a:lnTo>
                <a:lnTo>
                  <a:pt x="470" y="2171"/>
                </a:lnTo>
                <a:lnTo>
                  <a:pt x="485" y="2162"/>
                </a:lnTo>
                <a:lnTo>
                  <a:pt x="497" y="2161"/>
                </a:lnTo>
                <a:lnTo>
                  <a:pt x="505" y="2168"/>
                </a:lnTo>
                <a:close/>
                <a:moveTo>
                  <a:pt x="576" y="2154"/>
                </a:moveTo>
                <a:lnTo>
                  <a:pt x="569" y="2168"/>
                </a:lnTo>
                <a:lnTo>
                  <a:pt x="560" y="2154"/>
                </a:lnTo>
                <a:lnTo>
                  <a:pt x="548" y="2151"/>
                </a:lnTo>
                <a:lnTo>
                  <a:pt x="562" y="2148"/>
                </a:lnTo>
                <a:lnTo>
                  <a:pt x="573" y="2153"/>
                </a:lnTo>
                <a:lnTo>
                  <a:pt x="576" y="2154"/>
                </a:lnTo>
                <a:close/>
                <a:moveTo>
                  <a:pt x="846" y="2154"/>
                </a:moveTo>
                <a:lnTo>
                  <a:pt x="834" y="2153"/>
                </a:lnTo>
                <a:lnTo>
                  <a:pt x="822" y="2149"/>
                </a:lnTo>
                <a:lnTo>
                  <a:pt x="812" y="2143"/>
                </a:lnTo>
                <a:lnTo>
                  <a:pt x="795" y="2123"/>
                </a:lnTo>
                <a:lnTo>
                  <a:pt x="796" y="2105"/>
                </a:lnTo>
                <a:lnTo>
                  <a:pt x="797" y="2084"/>
                </a:lnTo>
                <a:lnTo>
                  <a:pt x="795" y="2064"/>
                </a:lnTo>
                <a:lnTo>
                  <a:pt x="799" y="2050"/>
                </a:lnTo>
                <a:lnTo>
                  <a:pt x="812" y="2033"/>
                </a:lnTo>
                <a:lnTo>
                  <a:pt x="830" y="2029"/>
                </a:lnTo>
                <a:lnTo>
                  <a:pt x="852" y="2035"/>
                </a:lnTo>
                <a:lnTo>
                  <a:pt x="858" y="2050"/>
                </a:lnTo>
                <a:lnTo>
                  <a:pt x="859" y="2082"/>
                </a:lnTo>
                <a:lnTo>
                  <a:pt x="864" y="2100"/>
                </a:lnTo>
                <a:lnTo>
                  <a:pt x="853" y="2111"/>
                </a:lnTo>
                <a:lnTo>
                  <a:pt x="864" y="2125"/>
                </a:lnTo>
                <a:lnTo>
                  <a:pt x="858" y="2142"/>
                </a:lnTo>
                <a:lnTo>
                  <a:pt x="846" y="2154"/>
                </a:lnTo>
                <a:close/>
                <a:moveTo>
                  <a:pt x="899" y="2034"/>
                </a:moveTo>
                <a:lnTo>
                  <a:pt x="891" y="2023"/>
                </a:lnTo>
                <a:lnTo>
                  <a:pt x="879" y="2005"/>
                </a:lnTo>
                <a:lnTo>
                  <a:pt x="878" y="1985"/>
                </a:lnTo>
                <a:lnTo>
                  <a:pt x="872" y="1972"/>
                </a:lnTo>
                <a:lnTo>
                  <a:pt x="869" y="1953"/>
                </a:lnTo>
                <a:lnTo>
                  <a:pt x="886" y="1952"/>
                </a:lnTo>
                <a:lnTo>
                  <a:pt x="893" y="1963"/>
                </a:lnTo>
                <a:lnTo>
                  <a:pt x="897" y="1979"/>
                </a:lnTo>
                <a:lnTo>
                  <a:pt x="903" y="1994"/>
                </a:lnTo>
                <a:lnTo>
                  <a:pt x="903" y="2015"/>
                </a:lnTo>
                <a:lnTo>
                  <a:pt x="898" y="2027"/>
                </a:lnTo>
                <a:lnTo>
                  <a:pt x="899" y="2034"/>
                </a:lnTo>
                <a:close/>
                <a:moveTo>
                  <a:pt x="646" y="1933"/>
                </a:moveTo>
                <a:lnTo>
                  <a:pt x="644" y="1945"/>
                </a:lnTo>
                <a:lnTo>
                  <a:pt x="651" y="1962"/>
                </a:lnTo>
                <a:lnTo>
                  <a:pt x="649" y="1976"/>
                </a:lnTo>
                <a:lnTo>
                  <a:pt x="650" y="1990"/>
                </a:lnTo>
                <a:lnTo>
                  <a:pt x="644" y="2003"/>
                </a:lnTo>
                <a:lnTo>
                  <a:pt x="633" y="2010"/>
                </a:lnTo>
                <a:lnTo>
                  <a:pt x="619" y="2016"/>
                </a:lnTo>
                <a:lnTo>
                  <a:pt x="602" y="2013"/>
                </a:lnTo>
                <a:lnTo>
                  <a:pt x="593" y="2024"/>
                </a:lnTo>
                <a:lnTo>
                  <a:pt x="576" y="2030"/>
                </a:lnTo>
                <a:lnTo>
                  <a:pt x="569" y="2017"/>
                </a:lnTo>
                <a:lnTo>
                  <a:pt x="580" y="2002"/>
                </a:lnTo>
                <a:lnTo>
                  <a:pt x="595" y="1998"/>
                </a:lnTo>
                <a:lnTo>
                  <a:pt x="594" y="1982"/>
                </a:lnTo>
                <a:lnTo>
                  <a:pt x="583" y="1970"/>
                </a:lnTo>
                <a:lnTo>
                  <a:pt x="592" y="1956"/>
                </a:lnTo>
                <a:lnTo>
                  <a:pt x="605" y="1948"/>
                </a:lnTo>
                <a:lnTo>
                  <a:pt x="594" y="1941"/>
                </a:lnTo>
                <a:lnTo>
                  <a:pt x="581" y="1944"/>
                </a:lnTo>
                <a:lnTo>
                  <a:pt x="572" y="1957"/>
                </a:lnTo>
                <a:lnTo>
                  <a:pt x="558" y="1967"/>
                </a:lnTo>
                <a:lnTo>
                  <a:pt x="544" y="1980"/>
                </a:lnTo>
                <a:lnTo>
                  <a:pt x="541" y="1961"/>
                </a:lnTo>
                <a:lnTo>
                  <a:pt x="558" y="1937"/>
                </a:lnTo>
                <a:lnTo>
                  <a:pt x="559" y="1921"/>
                </a:lnTo>
                <a:lnTo>
                  <a:pt x="563" y="1909"/>
                </a:lnTo>
                <a:lnTo>
                  <a:pt x="576" y="1902"/>
                </a:lnTo>
                <a:lnTo>
                  <a:pt x="590" y="1899"/>
                </a:lnTo>
                <a:lnTo>
                  <a:pt x="592" y="1910"/>
                </a:lnTo>
                <a:lnTo>
                  <a:pt x="592" y="1925"/>
                </a:lnTo>
                <a:lnTo>
                  <a:pt x="603" y="1906"/>
                </a:lnTo>
                <a:lnTo>
                  <a:pt x="622" y="1897"/>
                </a:lnTo>
                <a:lnTo>
                  <a:pt x="634" y="1889"/>
                </a:lnTo>
                <a:lnTo>
                  <a:pt x="645" y="1885"/>
                </a:lnTo>
                <a:lnTo>
                  <a:pt x="648" y="1908"/>
                </a:lnTo>
                <a:lnTo>
                  <a:pt x="646" y="1933"/>
                </a:lnTo>
                <a:close/>
                <a:moveTo>
                  <a:pt x="667" y="1811"/>
                </a:moveTo>
                <a:lnTo>
                  <a:pt x="656" y="1822"/>
                </a:lnTo>
                <a:lnTo>
                  <a:pt x="650" y="1838"/>
                </a:lnTo>
                <a:lnTo>
                  <a:pt x="638" y="1840"/>
                </a:lnTo>
                <a:lnTo>
                  <a:pt x="627" y="1835"/>
                </a:lnTo>
                <a:lnTo>
                  <a:pt x="637" y="1823"/>
                </a:lnTo>
                <a:lnTo>
                  <a:pt x="649" y="1811"/>
                </a:lnTo>
                <a:lnTo>
                  <a:pt x="661" y="1805"/>
                </a:lnTo>
                <a:lnTo>
                  <a:pt x="667" y="1811"/>
                </a:lnTo>
                <a:close/>
                <a:moveTo>
                  <a:pt x="742" y="1869"/>
                </a:moveTo>
                <a:lnTo>
                  <a:pt x="713" y="1905"/>
                </a:lnTo>
                <a:lnTo>
                  <a:pt x="704" y="1920"/>
                </a:lnTo>
                <a:lnTo>
                  <a:pt x="689" y="1927"/>
                </a:lnTo>
                <a:lnTo>
                  <a:pt x="680" y="1945"/>
                </a:lnTo>
                <a:lnTo>
                  <a:pt x="661" y="1952"/>
                </a:lnTo>
                <a:lnTo>
                  <a:pt x="655" y="1911"/>
                </a:lnTo>
                <a:lnTo>
                  <a:pt x="661" y="1898"/>
                </a:lnTo>
                <a:lnTo>
                  <a:pt x="675" y="1891"/>
                </a:lnTo>
                <a:lnTo>
                  <a:pt x="703" y="1887"/>
                </a:lnTo>
                <a:lnTo>
                  <a:pt x="689" y="1880"/>
                </a:lnTo>
                <a:lnTo>
                  <a:pt x="693" y="1863"/>
                </a:lnTo>
                <a:lnTo>
                  <a:pt x="711" y="1846"/>
                </a:lnTo>
                <a:lnTo>
                  <a:pt x="725" y="1842"/>
                </a:lnTo>
                <a:lnTo>
                  <a:pt x="747" y="1828"/>
                </a:lnTo>
                <a:lnTo>
                  <a:pt x="762" y="1818"/>
                </a:lnTo>
                <a:lnTo>
                  <a:pt x="775" y="1819"/>
                </a:lnTo>
                <a:lnTo>
                  <a:pt x="773" y="1835"/>
                </a:lnTo>
                <a:lnTo>
                  <a:pt x="757" y="1847"/>
                </a:lnTo>
                <a:lnTo>
                  <a:pt x="742" y="1869"/>
                </a:lnTo>
                <a:close/>
                <a:moveTo>
                  <a:pt x="769" y="1811"/>
                </a:moveTo>
                <a:lnTo>
                  <a:pt x="782" y="1796"/>
                </a:lnTo>
                <a:lnTo>
                  <a:pt x="778" y="1810"/>
                </a:lnTo>
                <a:lnTo>
                  <a:pt x="769" y="1811"/>
                </a:lnTo>
                <a:close/>
                <a:moveTo>
                  <a:pt x="806" y="1774"/>
                </a:moveTo>
                <a:lnTo>
                  <a:pt x="802" y="1786"/>
                </a:lnTo>
                <a:lnTo>
                  <a:pt x="793" y="1804"/>
                </a:lnTo>
                <a:lnTo>
                  <a:pt x="789" y="1788"/>
                </a:lnTo>
                <a:lnTo>
                  <a:pt x="798" y="1775"/>
                </a:lnTo>
                <a:lnTo>
                  <a:pt x="806" y="1774"/>
                </a:lnTo>
                <a:close/>
                <a:moveTo>
                  <a:pt x="819" y="1748"/>
                </a:moveTo>
                <a:lnTo>
                  <a:pt x="811" y="1760"/>
                </a:lnTo>
                <a:lnTo>
                  <a:pt x="815" y="1749"/>
                </a:lnTo>
                <a:lnTo>
                  <a:pt x="819" y="1748"/>
                </a:lnTo>
                <a:close/>
                <a:moveTo>
                  <a:pt x="848" y="1712"/>
                </a:moveTo>
                <a:lnTo>
                  <a:pt x="837" y="1722"/>
                </a:lnTo>
                <a:lnTo>
                  <a:pt x="824" y="1722"/>
                </a:lnTo>
                <a:lnTo>
                  <a:pt x="841" y="1714"/>
                </a:lnTo>
                <a:lnTo>
                  <a:pt x="848" y="1712"/>
                </a:lnTo>
                <a:close/>
                <a:moveTo>
                  <a:pt x="696" y="1656"/>
                </a:moveTo>
                <a:lnTo>
                  <a:pt x="684" y="1654"/>
                </a:lnTo>
                <a:lnTo>
                  <a:pt x="674" y="1644"/>
                </a:lnTo>
                <a:lnTo>
                  <a:pt x="687" y="1638"/>
                </a:lnTo>
                <a:lnTo>
                  <a:pt x="696" y="1651"/>
                </a:lnTo>
                <a:lnTo>
                  <a:pt x="696" y="1656"/>
                </a:lnTo>
                <a:close/>
                <a:moveTo>
                  <a:pt x="524" y="1627"/>
                </a:moveTo>
                <a:lnTo>
                  <a:pt x="506" y="1615"/>
                </a:lnTo>
                <a:lnTo>
                  <a:pt x="505" y="1595"/>
                </a:lnTo>
                <a:lnTo>
                  <a:pt x="527" y="1595"/>
                </a:lnTo>
                <a:lnTo>
                  <a:pt x="543" y="1590"/>
                </a:lnTo>
                <a:lnTo>
                  <a:pt x="562" y="1588"/>
                </a:lnTo>
                <a:lnTo>
                  <a:pt x="550" y="1602"/>
                </a:lnTo>
                <a:lnTo>
                  <a:pt x="536" y="1611"/>
                </a:lnTo>
                <a:lnTo>
                  <a:pt x="524" y="1619"/>
                </a:lnTo>
                <a:lnTo>
                  <a:pt x="524" y="1627"/>
                </a:lnTo>
                <a:close/>
                <a:moveTo>
                  <a:pt x="742" y="1598"/>
                </a:moveTo>
                <a:lnTo>
                  <a:pt x="749" y="1634"/>
                </a:lnTo>
                <a:lnTo>
                  <a:pt x="775" y="1649"/>
                </a:lnTo>
                <a:lnTo>
                  <a:pt x="792" y="1666"/>
                </a:lnTo>
                <a:lnTo>
                  <a:pt x="808" y="1683"/>
                </a:lnTo>
                <a:lnTo>
                  <a:pt x="805" y="1696"/>
                </a:lnTo>
                <a:lnTo>
                  <a:pt x="809" y="1712"/>
                </a:lnTo>
                <a:lnTo>
                  <a:pt x="797" y="1713"/>
                </a:lnTo>
                <a:lnTo>
                  <a:pt x="790" y="1702"/>
                </a:lnTo>
                <a:lnTo>
                  <a:pt x="776" y="1717"/>
                </a:lnTo>
                <a:lnTo>
                  <a:pt x="794" y="1719"/>
                </a:lnTo>
                <a:lnTo>
                  <a:pt x="765" y="1740"/>
                </a:lnTo>
                <a:lnTo>
                  <a:pt x="757" y="1726"/>
                </a:lnTo>
                <a:lnTo>
                  <a:pt x="730" y="1727"/>
                </a:lnTo>
                <a:lnTo>
                  <a:pt x="709" y="1733"/>
                </a:lnTo>
                <a:lnTo>
                  <a:pt x="698" y="1736"/>
                </a:lnTo>
                <a:lnTo>
                  <a:pt x="684" y="1736"/>
                </a:lnTo>
                <a:lnTo>
                  <a:pt x="659" y="1731"/>
                </a:lnTo>
                <a:lnTo>
                  <a:pt x="647" y="1737"/>
                </a:lnTo>
                <a:lnTo>
                  <a:pt x="633" y="1708"/>
                </a:lnTo>
                <a:lnTo>
                  <a:pt x="649" y="1700"/>
                </a:lnTo>
                <a:lnTo>
                  <a:pt x="665" y="1717"/>
                </a:lnTo>
                <a:lnTo>
                  <a:pt x="676" y="1714"/>
                </a:lnTo>
                <a:lnTo>
                  <a:pt x="703" y="1710"/>
                </a:lnTo>
                <a:lnTo>
                  <a:pt x="715" y="1704"/>
                </a:lnTo>
                <a:lnTo>
                  <a:pt x="699" y="1703"/>
                </a:lnTo>
                <a:lnTo>
                  <a:pt x="687" y="1704"/>
                </a:lnTo>
                <a:lnTo>
                  <a:pt x="682" y="1685"/>
                </a:lnTo>
                <a:lnTo>
                  <a:pt x="696" y="1675"/>
                </a:lnTo>
                <a:lnTo>
                  <a:pt x="713" y="1669"/>
                </a:lnTo>
                <a:lnTo>
                  <a:pt x="729" y="1666"/>
                </a:lnTo>
                <a:lnTo>
                  <a:pt x="735" y="1652"/>
                </a:lnTo>
                <a:lnTo>
                  <a:pt x="717" y="1654"/>
                </a:lnTo>
                <a:lnTo>
                  <a:pt x="700" y="1639"/>
                </a:lnTo>
                <a:lnTo>
                  <a:pt x="673" y="1622"/>
                </a:lnTo>
                <a:lnTo>
                  <a:pt x="675" y="1601"/>
                </a:lnTo>
                <a:lnTo>
                  <a:pt x="685" y="1588"/>
                </a:lnTo>
                <a:lnTo>
                  <a:pt x="707" y="1579"/>
                </a:lnTo>
                <a:lnTo>
                  <a:pt x="728" y="1582"/>
                </a:lnTo>
                <a:lnTo>
                  <a:pt x="742" y="1598"/>
                </a:lnTo>
                <a:close/>
                <a:moveTo>
                  <a:pt x="615" y="1578"/>
                </a:moveTo>
                <a:lnTo>
                  <a:pt x="600" y="1585"/>
                </a:lnTo>
                <a:lnTo>
                  <a:pt x="581" y="1581"/>
                </a:lnTo>
                <a:lnTo>
                  <a:pt x="596" y="1572"/>
                </a:lnTo>
                <a:lnTo>
                  <a:pt x="611" y="1557"/>
                </a:lnTo>
                <a:lnTo>
                  <a:pt x="623" y="1550"/>
                </a:lnTo>
                <a:lnTo>
                  <a:pt x="637" y="1545"/>
                </a:lnTo>
                <a:lnTo>
                  <a:pt x="648" y="1545"/>
                </a:lnTo>
                <a:lnTo>
                  <a:pt x="639" y="1562"/>
                </a:lnTo>
                <a:lnTo>
                  <a:pt x="626" y="1569"/>
                </a:lnTo>
                <a:lnTo>
                  <a:pt x="615" y="1578"/>
                </a:lnTo>
                <a:close/>
                <a:moveTo>
                  <a:pt x="466" y="1366"/>
                </a:moveTo>
                <a:lnTo>
                  <a:pt x="456" y="1370"/>
                </a:lnTo>
                <a:lnTo>
                  <a:pt x="442" y="1380"/>
                </a:lnTo>
                <a:lnTo>
                  <a:pt x="424" y="1373"/>
                </a:lnTo>
                <a:lnTo>
                  <a:pt x="434" y="1361"/>
                </a:lnTo>
                <a:lnTo>
                  <a:pt x="435" y="1348"/>
                </a:lnTo>
                <a:lnTo>
                  <a:pt x="448" y="1345"/>
                </a:lnTo>
                <a:lnTo>
                  <a:pt x="458" y="1332"/>
                </a:lnTo>
                <a:lnTo>
                  <a:pt x="459" y="1346"/>
                </a:lnTo>
                <a:lnTo>
                  <a:pt x="466" y="1358"/>
                </a:lnTo>
                <a:lnTo>
                  <a:pt x="466" y="1366"/>
                </a:lnTo>
                <a:close/>
                <a:moveTo>
                  <a:pt x="727" y="1415"/>
                </a:moveTo>
                <a:lnTo>
                  <a:pt x="725" y="1435"/>
                </a:lnTo>
                <a:lnTo>
                  <a:pt x="711" y="1445"/>
                </a:lnTo>
                <a:lnTo>
                  <a:pt x="697" y="1429"/>
                </a:lnTo>
                <a:lnTo>
                  <a:pt x="686" y="1415"/>
                </a:lnTo>
                <a:lnTo>
                  <a:pt x="700" y="1398"/>
                </a:lnTo>
                <a:lnTo>
                  <a:pt x="718" y="1395"/>
                </a:lnTo>
                <a:lnTo>
                  <a:pt x="728" y="1405"/>
                </a:lnTo>
                <a:lnTo>
                  <a:pt x="727" y="1415"/>
                </a:lnTo>
                <a:close/>
                <a:moveTo>
                  <a:pt x="673" y="1388"/>
                </a:moveTo>
                <a:lnTo>
                  <a:pt x="658" y="1385"/>
                </a:lnTo>
                <a:lnTo>
                  <a:pt x="671" y="1377"/>
                </a:lnTo>
                <a:lnTo>
                  <a:pt x="673" y="1388"/>
                </a:lnTo>
                <a:close/>
                <a:moveTo>
                  <a:pt x="834" y="1316"/>
                </a:moveTo>
                <a:lnTo>
                  <a:pt x="820" y="1314"/>
                </a:lnTo>
                <a:lnTo>
                  <a:pt x="823" y="1298"/>
                </a:lnTo>
                <a:lnTo>
                  <a:pt x="835" y="1309"/>
                </a:lnTo>
                <a:lnTo>
                  <a:pt x="834" y="1316"/>
                </a:lnTo>
                <a:close/>
                <a:moveTo>
                  <a:pt x="518" y="1188"/>
                </a:moveTo>
                <a:lnTo>
                  <a:pt x="535" y="1208"/>
                </a:lnTo>
                <a:lnTo>
                  <a:pt x="541" y="1222"/>
                </a:lnTo>
                <a:lnTo>
                  <a:pt x="529" y="1223"/>
                </a:lnTo>
                <a:lnTo>
                  <a:pt x="518" y="1209"/>
                </a:lnTo>
                <a:lnTo>
                  <a:pt x="512" y="1196"/>
                </a:lnTo>
                <a:lnTo>
                  <a:pt x="509" y="1209"/>
                </a:lnTo>
                <a:lnTo>
                  <a:pt x="531" y="1227"/>
                </a:lnTo>
                <a:lnTo>
                  <a:pt x="534" y="1249"/>
                </a:lnTo>
                <a:lnTo>
                  <a:pt x="524" y="1264"/>
                </a:lnTo>
                <a:lnTo>
                  <a:pt x="500" y="1259"/>
                </a:lnTo>
                <a:lnTo>
                  <a:pt x="513" y="1270"/>
                </a:lnTo>
                <a:lnTo>
                  <a:pt x="515" y="1291"/>
                </a:lnTo>
                <a:lnTo>
                  <a:pt x="509" y="1304"/>
                </a:lnTo>
                <a:lnTo>
                  <a:pt x="492" y="1297"/>
                </a:lnTo>
                <a:lnTo>
                  <a:pt x="504" y="1302"/>
                </a:lnTo>
                <a:lnTo>
                  <a:pt x="512" y="1313"/>
                </a:lnTo>
                <a:lnTo>
                  <a:pt x="511" y="1326"/>
                </a:lnTo>
                <a:lnTo>
                  <a:pt x="493" y="1317"/>
                </a:lnTo>
                <a:lnTo>
                  <a:pt x="480" y="1310"/>
                </a:lnTo>
                <a:lnTo>
                  <a:pt x="479" y="1281"/>
                </a:lnTo>
                <a:lnTo>
                  <a:pt x="483" y="1266"/>
                </a:lnTo>
                <a:lnTo>
                  <a:pt x="476" y="1255"/>
                </a:lnTo>
                <a:lnTo>
                  <a:pt x="488" y="1243"/>
                </a:lnTo>
                <a:lnTo>
                  <a:pt x="499" y="1227"/>
                </a:lnTo>
                <a:lnTo>
                  <a:pt x="500" y="1213"/>
                </a:lnTo>
                <a:lnTo>
                  <a:pt x="498" y="1192"/>
                </a:lnTo>
                <a:lnTo>
                  <a:pt x="516" y="1188"/>
                </a:lnTo>
                <a:lnTo>
                  <a:pt x="518" y="1188"/>
                </a:lnTo>
                <a:close/>
                <a:moveTo>
                  <a:pt x="541" y="1159"/>
                </a:moveTo>
                <a:lnTo>
                  <a:pt x="548" y="1166"/>
                </a:lnTo>
                <a:lnTo>
                  <a:pt x="559" y="1174"/>
                </a:lnTo>
                <a:lnTo>
                  <a:pt x="548" y="1177"/>
                </a:lnTo>
                <a:lnTo>
                  <a:pt x="554" y="1189"/>
                </a:lnTo>
                <a:lnTo>
                  <a:pt x="532" y="1193"/>
                </a:lnTo>
                <a:lnTo>
                  <a:pt x="511" y="1174"/>
                </a:lnTo>
                <a:lnTo>
                  <a:pt x="513" y="1161"/>
                </a:lnTo>
                <a:lnTo>
                  <a:pt x="529" y="1153"/>
                </a:lnTo>
                <a:lnTo>
                  <a:pt x="541" y="1159"/>
                </a:lnTo>
                <a:close/>
                <a:moveTo>
                  <a:pt x="842" y="1225"/>
                </a:moveTo>
                <a:lnTo>
                  <a:pt x="833" y="1243"/>
                </a:lnTo>
                <a:lnTo>
                  <a:pt x="826" y="1257"/>
                </a:lnTo>
                <a:lnTo>
                  <a:pt x="823" y="1270"/>
                </a:lnTo>
                <a:lnTo>
                  <a:pt x="825" y="1289"/>
                </a:lnTo>
                <a:lnTo>
                  <a:pt x="812" y="1294"/>
                </a:lnTo>
                <a:lnTo>
                  <a:pt x="806" y="1281"/>
                </a:lnTo>
                <a:lnTo>
                  <a:pt x="816" y="1247"/>
                </a:lnTo>
                <a:lnTo>
                  <a:pt x="831" y="1238"/>
                </a:lnTo>
                <a:lnTo>
                  <a:pt x="832" y="1224"/>
                </a:lnTo>
                <a:lnTo>
                  <a:pt x="842" y="1225"/>
                </a:lnTo>
                <a:close/>
                <a:moveTo>
                  <a:pt x="583" y="1092"/>
                </a:moveTo>
                <a:lnTo>
                  <a:pt x="594" y="1093"/>
                </a:lnTo>
                <a:lnTo>
                  <a:pt x="604" y="1099"/>
                </a:lnTo>
                <a:lnTo>
                  <a:pt x="600" y="1116"/>
                </a:lnTo>
                <a:lnTo>
                  <a:pt x="585" y="1099"/>
                </a:lnTo>
                <a:lnTo>
                  <a:pt x="582" y="1110"/>
                </a:lnTo>
                <a:lnTo>
                  <a:pt x="595" y="1123"/>
                </a:lnTo>
                <a:lnTo>
                  <a:pt x="581" y="1134"/>
                </a:lnTo>
                <a:lnTo>
                  <a:pt x="568" y="1132"/>
                </a:lnTo>
                <a:lnTo>
                  <a:pt x="544" y="1129"/>
                </a:lnTo>
                <a:lnTo>
                  <a:pt x="559" y="1136"/>
                </a:lnTo>
                <a:lnTo>
                  <a:pt x="573" y="1135"/>
                </a:lnTo>
                <a:lnTo>
                  <a:pt x="574" y="1155"/>
                </a:lnTo>
                <a:lnTo>
                  <a:pt x="555" y="1154"/>
                </a:lnTo>
                <a:lnTo>
                  <a:pt x="544" y="1149"/>
                </a:lnTo>
                <a:lnTo>
                  <a:pt x="537" y="1138"/>
                </a:lnTo>
                <a:lnTo>
                  <a:pt x="523" y="1114"/>
                </a:lnTo>
                <a:lnTo>
                  <a:pt x="503" y="1109"/>
                </a:lnTo>
                <a:lnTo>
                  <a:pt x="507" y="1086"/>
                </a:lnTo>
                <a:lnTo>
                  <a:pt x="518" y="1073"/>
                </a:lnTo>
                <a:lnTo>
                  <a:pt x="538" y="1078"/>
                </a:lnTo>
                <a:lnTo>
                  <a:pt x="551" y="1075"/>
                </a:lnTo>
                <a:lnTo>
                  <a:pt x="562" y="1089"/>
                </a:lnTo>
                <a:lnTo>
                  <a:pt x="581" y="1078"/>
                </a:lnTo>
                <a:lnTo>
                  <a:pt x="583" y="1092"/>
                </a:lnTo>
                <a:close/>
                <a:moveTo>
                  <a:pt x="788" y="1120"/>
                </a:moveTo>
                <a:lnTo>
                  <a:pt x="795" y="1134"/>
                </a:lnTo>
                <a:lnTo>
                  <a:pt x="799" y="1148"/>
                </a:lnTo>
                <a:lnTo>
                  <a:pt x="807" y="1161"/>
                </a:lnTo>
                <a:lnTo>
                  <a:pt x="812" y="1177"/>
                </a:lnTo>
                <a:lnTo>
                  <a:pt x="807" y="1207"/>
                </a:lnTo>
                <a:lnTo>
                  <a:pt x="806" y="1220"/>
                </a:lnTo>
                <a:lnTo>
                  <a:pt x="803" y="1232"/>
                </a:lnTo>
                <a:lnTo>
                  <a:pt x="797" y="1248"/>
                </a:lnTo>
                <a:lnTo>
                  <a:pt x="785" y="1259"/>
                </a:lnTo>
                <a:lnTo>
                  <a:pt x="797" y="1254"/>
                </a:lnTo>
                <a:lnTo>
                  <a:pt x="795" y="1267"/>
                </a:lnTo>
                <a:lnTo>
                  <a:pt x="795" y="1282"/>
                </a:lnTo>
                <a:lnTo>
                  <a:pt x="787" y="1296"/>
                </a:lnTo>
                <a:lnTo>
                  <a:pt x="803" y="1300"/>
                </a:lnTo>
                <a:lnTo>
                  <a:pt x="798" y="1314"/>
                </a:lnTo>
                <a:lnTo>
                  <a:pt x="810" y="1313"/>
                </a:lnTo>
                <a:lnTo>
                  <a:pt x="830" y="1324"/>
                </a:lnTo>
                <a:lnTo>
                  <a:pt x="835" y="1338"/>
                </a:lnTo>
                <a:lnTo>
                  <a:pt x="855" y="1337"/>
                </a:lnTo>
                <a:lnTo>
                  <a:pt x="870" y="1330"/>
                </a:lnTo>
                <a:lnTo>
                  <a:pt x="896" y="1342"/>
                </a:lnTo>
                <a:lnTo>
                  <a:pt x="889" y="1355"/>
                </a:lnTo>
                <a:lnTo>
                  <a:pt x="885" y="1367"/>
                </a:lnTo>
                <a:lnTo>
                  <a:pt x="869" y="1378"/>
                </a:lnTo>
                <a:lnTo>
                  <a:pt x="856" y="1377"/>
                </a:lnTo>
                <a:lnTo>
                  <a:pt x="850" y="1390"/>
                </a:lnTo>
                <a:lnTo>
                  <a:pt x="835" y="1399"/>
                </a:lnTo>
                <a:lnTo>
                  <a:pt x="812" y="1420"/>
                </a:lnTo>
                <a:lnTo>
                  <a:pt x="789" y="1425"/>
                </a:lnTo>
                <a:lnTo>
                  <a:pt x="788" y="1409"/>
                </a:lnTo>
                <a:lnTo>
                  <a:pt x="796" y="1397"/>
                </a:lnTo>
                <a:lnTo>
                  <a:pt x="805" y="1386"/>
                </a:lnTo>
                <a:lnTo>
                  <a:pt x="817" y="1374"/>
                </a:lnTo>
                <a:lnTo>
                  <a:pt x="842" y="1368"/>
                </a:lnTo>
                <a:lnTo>
                  <a:pt x="828" y="1367"/>
                </a:lnTo>
                <a:lnTo>
                  <a:pt x="809" y="1363"/>
                </a:lnTo>
                <a:lnTo>
                  <a:pt x="806" y="1343"/>
                </a:lnTo>
                <a:lnTo>
                  <a:pt x="799" y="1358"/>
                </a:lnTo>
                <a:lnTo>
                  <a:pt x="790" y="1369"/>
                </a:lnTo>
                <a:lnTo>
                  <a:pt x="778" y="1374"/>
                </a:lnTo>
                <a:lnTo>
                  <a:pt x="780" y="1357"/>
                </a:lnTo>
                <a:lnTo>
                  <a:pt x="774" y="1346"/>
                </a:lnTo>
                <a:lnTo>
                  <a:pt x="730" y="1351"/>
                </a:lnTo>
                <a:lnTo>
                  <a:pt x="743" y="1339"/>
                </a:lnTo>
                <a:lnTo>
                  <a:pt x="724" y="1330"/>
                </a:lnTo>
                <a:lnTo>
                  <a:pt x="730" y="1318"/>
                </a:lnTo>
                <a:lnTo>
                  <a:pt x="711" y="1294"/>
                </a:lnTo>
                <a:lnTo>
                  <a:pt x="708" y="1278"/>
                </a:lnTo>
                <a:lnTo>
                  <a:pt x="721" y="1273"/>
                </a:lnTo>
                <a:lnTo>
                  <a:pt x="740" y="1290"/>
                </a:lnTo>
                <a:lnTo>
                  <a:pt x="733" y="1271"/>
                </a:lnTo>
                <a:lnTo>
                  <a:pt x="715" y="1255"/>
                </a:lnTo>
                <a:lnTo>
                  <a:pt x="719" y="1240"/>
                </a:lnTo>
                <a:lnTo>
                  <a:pt x="706" y="1246"/>
                </a:lnTo>
                <a:lnTo>
                  <a:pt x="707" y="1231"/>
                </a:lnTo>
                <a:lnTo>
                  <a:pt x="696" y="1241"/>
                </a:lnTo>
                <a:lnTo>
                  <a:pt x="694" y="1254"/>
                </a:lnTo>
                <a:lnTo>
                  <a:pt x="669" y="1248"/>
                </a:lnTo>
                <a:lnTo>
                  <a:pt x="661" y="1238"/>
                </a:lnTo>
                <a:lnTo>
                  <a:pt x="661" y="1219"/>
                </a:lnTo>
                <a:lnTo>
                  <a:pt x="668" y="1202"/>
                </a:lnTo>
                <a:lnTo>
                  <a:pt x="665" y="1188"/>
                </a:lnTo>
                <a:lnTo>
                  <a:pt x="678" y="1181"/>
                </a:lnTo>
                <a:lnTo>
                  <a:pt x="685" y="1202"/>
                </a:lnTo>
                <a:lnTo>
                  <a:pt x="693" y="1214"/>
                </a:lnTo>
                <a:lnTo>
                  <a:pt x="695" y="1198"/>
                </a:lnTo>
                <a:lnTo>
                  <a:pt x="700" y="1185"/>
                </a:lnTo>
                <a:lnTo>
                  <a:pt x="693" y="1166"/>
                </a:lnTo>
                <a:lnTo>
                  <a:pt x="704" y="1150"/>
                </a:lnTo>
                <a:lnTo>
                  <a:pt x="716" y="1157"/>
                </a:lnTo>
                <a:lnTo>
                  <a:pt x="717" y="1171"/>
                </a:lnTo>
                <a:lnTo>
                  <a:pt x="727" y="1181"/>
                </a:lnTo>
                <a:lnTo>
                  <a:pt x="733" y="1193"/>
                </a:lnTo>
                <a:lnTo>
                  <a:pt x="743" y="1193"/>
                </a:lnTo>
                <a:lnTo>
                  <a:pt x="735" y="1205"/>
                </a:lnTo>
                <a:lnTo>
                  <a:pt x="749" y="1193"/>
                </a:lnTo>
                <a:lnTo>
                  <a:pt x="763" y="1223"/>
                </a:lnTo>
                <a:lnTo>
                  <a:pt x="764" y="1207"/>
                </a:lnTo>
                <a:lnTo>
                  <a:pt x="756" y="1190"/>
                </a:lnTo>
                <a:lnTo>
                  <a:pt x="757" y="1176"/>
                </a:lnTo>
                <a:lnTo>
                  <a:pt x="765" y="1164"/>
                </a:lnTo>
                <a:lnTo>
                  <a:pt x="757" y="1144"/>
                </a:lnTo>
                <a:lnTo>
                  <a:pt x="771" y="1133"/>
                </a:lnTo>
                <a:lnTo>
                  <a:pt x="781" y="1120"/>
                </a:lnTo>
                <a:lnTo>
                  <a:pt x="788" y="1120"/>
                </a:lnTo>
                <a:close/>
                <a:moveTo>
                  <a:pt x="594" y="1068"/>
                </a:moveTo>
                <a:lnTo>
                  <a:pt x="581" y="1067"/>
                </a:lnTo>
                <a:lnTo>
                  <a:pt x="594" y="1058"/>
                </a:lnTo>
                <a:lnTo>
                  <a:pt x="594" y="1068"/>
                </a:lnTo>
                <a:close/>
                <a:moveTo>
                  <a:pt x="287" y="947"/>
                </a:moveTo>
                <a:lnTo>
                  <a:pt x="279" y="942"/>
                </a:lnTo>
                <a:lnTo>
                  <a:pt x="289" y="940"/>
                </a:lnTo>
                <a:lnTo>
                  <a:pt x="287" y="947"/>
                </a:lnTo>
                <a:close/>
                <a:moveTo>
                  <a:pt x="721" y="855"/>
                </a:moveTo>
                <a:lnTo>
                  <a:pt x="729" y="864"/>
                </a:lnTo>
                <a:lnTo>
                  <a:pt x="714" y="873"/>
                </a:lnTo>
                <a:lnTo>
                  <a:pt x="715" y="856"/>
                </a:lnTo>
                <a:lnTo>
                  <a:pt x="721" y="855"/>
                </a:lnTo>
                <a:close/>
                <a:moveTo>
                  <a:pt x="881" y="846"/>
                </a:moveTo>
                <a:lnTo>
                  <a:pt x="870" y="859"/>
                </a:lnTo>
                <a:lnTo>
                  <a:pt x="862" y="870"/>
                </a:lnTo>
                <a:lnTo>
                  <a:pt x="845" y="877"/>
                </a:lnTo>
                <a:lnTo>
                  <a:pt x="840" y="889"/>
                </a:lnTo>
                <a:lnTo>
                  <a:pt x="841" y="901"/>
                </a:lnTo>
                <a:lnTo>
                  <a:pt x="871" y="891"/>
                </a:lnTo>
                <a:lnTo>
                  <a:pt x="881" y="891"/>
                </a:lnTo>
                <a:lnTo>
                  <a:pt x="875" y="903"/>
                </a:lnTo>
                <a:lnTo>
                  <a:pt x="864" y="912"/>
                </a:lnTo>
                <a:lnTo>
                  <a:pt x="852" y="916"/>
                </a:lnTo>
                <a:lnTo>
                  <a:pt x="833" y="907"/>
                </a:lnTo>
                <a:lnTo>
                  <a:pt x="822" y="915"/>
                </a:lnTo>
                <a:lnTo>
                  <a:pt x="820" y="929"/>
                </a:lnTo>
                <a:lnTo>
                  <a:pt x="803" y="931"/>
                </a:lnTo>
                <a:lnTo>
                  <a:pt x="788" y="941"/>
                </a:lnTo>
                <a:lnTo>
                  <a:pt x="774" y="940"/>
                </a:lnTo>
                <a:lnTo>
                  <a:pt x="761" y="941"/>
                </a:lnTo>
                <a:lnTo>
                  <a:pt x="797" y="944"/>
                </a:lnTo>
                <a:lnTo>
                  <a:pt x="808" y="942"/>
                </a:lnTo>
                <a:lnTo>
                  <a:pt x="810" y="961"/>
                </a:lnTo>
                <a:lnTo>
                  <a:pt x="810" y="973"/>
                </a:lnTo>
                <a:lnTo>
                  <a:pt x="799" y="985"/>
                </a:lnTo>
                <a:lnTo>
                  <a:pt x="773" y="976"/>
                </a:lnTo>
                <a:lnTo>
                  <a:pt x="781" y="990"/>
                </a:lnTo>
                <a:lnTo>
                  <a:pt x="775" y="1005"/>
                </a:lnTo>
                <a:lnTo>
                  <a:pt x="753" y="1015"/>
                </a:lnTo>
                <a:lnTo>
                  <a:pt x="745" y="1004"/>
                </a:lnTo>
                <a:lnTo>
                  <a:pt x="734" y="1007"/>
                </a:lnTo>
                <a:lnTo>
                  <a:pt x="728" y="982"/>
                </a:lnTo>
                <a:lnTo>
                  <a:pt x="735" y="959"/>
                </a:lnTo>
                <a:lnTo>
                  <a:pt x="752" y="954"/>
                </a:lnTo>
                <a:lnTo>
                  <a:pt x="739" y="948"/>
                </a:lnTo>
                <a:lnTo>
                  <a:pt x="730" y="960"/>
                </a:lnTo>
                <a:lnTo>
                  <a:pt x="717" y="967"/>
                </a:lnTo>
                <a:lnTo>
                  <a:pt x="720" y="986"/>
                </a:lnTo>
                <a:lnTo>
                  <a:pt x="724" y="1008"/>
                </a:lnTo>
                <a:lnTo>
                  <a:pt x="727" y="1025"/>
                </a:lnTo>
                <a:lnTo>
                  <a:pt x="710" y="1016"/>
                </a:lnTo>
                <a:lnTo>
                  <a:pt x="705" y="1039"/>
                </a:lnTo>
                <a:lnTo>
                  <a:pt x="679" y="1035"/>
                </a:lnTo>
                <a:lnTo>
                  <a:pt x="675" y="1048"/>
                </a:lnTo>
                <a:lnTo>
                  <a:pt x="665" y="1054"/>
                </a:lnTo>
                <a:lnTo>
                  <a:pt x="646" y="1068"/>
                </a:lnTo>
                <a:lnTo>
                  <a:pt x="630" y="1053"/>
                </a:lnTo>
                <a:lnTo>
                  <a:pt x="619" y="1030"/>
                </a:lnTo>
                <a:lnTo>
                  <a:pt x="647" y="1018"/>
                </a:lnTo>
                <a:lnTo>
                  <a:pt x="668" y="1016"/>
                </a:lnTo>
                <a:lnTo>
                  <a:pt x="659" y="1005"/>
                </a:lnTo>
                <a:lnTo>
                  <a:pt x="673" y="998"/>
                </a:lnTo>
                <a:lnTo>
                  <a:pt x="687" y="1001"/>
                </a:lnTo>
                <a:lnTo>
                  <a:pt x="679" y="989"/>
                </a:lnTo>
                <a:lnTo>
                  <a:pt x="656" y="974"/>
                </a:lnTo>
                <a:lnTo>
                  <a:pt x="636" y="953"/>
                </a:lnTo>
                <a:lnTo>
                  <a:pt x="648" y="946"/>
                </a:lnTo>
                <a:lnTo>
                  <a:pt x="660" y="942"/>
                </a:lnTo>
                <a:lnTo>
                  <a:pt x="683" y="937"/>
                </a:lnTo>
                <a:lnTo>
                  <a:pt x="661" y="937"/>
                </a:lnTo>
                <a:lnTo>
                  <a:pt x="665" y="923"/>
                </a:lnTo>
                <a:lnTo>
                  <a:pt x="650" y="909"/>
                </a:lnTo>
                <a:lnTo>
                  <a:pt x="648" y="895"/>
                </a:lnTo>
                <a:lnTo>
                  <a:pt x="654" y="883"/>
                </a:lnTo>
                <a:lnTo>
                  <a:pt x="675" y="874"/>
                </a:lnTo>
                <a:lnTo>
                  <a:pt x="673" y="861"/>
                </a:lnTo>
                <a:lnTo>
                  <a:pt x="682" y="849"/>
                </a:lnTo>
                <a:lnTo>
                  <a:pt x="693" y="859"/>
                </a:lnTo>
                <a:lnTo>
                  <a:pt x="707" y="868"/>
                </a:lnTo>
                <a:lnTo>
                  <a:pt x="703" y="884"/>
                </a:lnTo>
                <a:lnTo>
                  <a:pt x="703" y="904"/>
                </a:lnTo>
                <a:lnTo>
                  <a:pt x="706" y="917"/>
                </a:lnTo>
                <a:lnTo>
                  <a:pt x="708" y="902"/>
                </a:lnTo>
                <a:lnTo>
                  <a:pt x="709" y="888"/>
                </a:lnTo>
                <a:lnTo>
                  <a:pt x="723" y="881"/>
                </a:lnTo>
                <a:lnTo>
                  <a:pt x="735" y="884"/>
                </a:lnTo>
                <a:lnTo>
                  <a:pt x="740" y="898"/>
                </a:lnTo>
                <a:lnTo>
                  <a:pt x="744" y="885"/>
                </a:lnTo>
                <a:lnTo>
                  <a:pt x="742" y="870"/>
                </a:lnTo>
                <a:lnTo>
                  <a:pt x="735" y="858"/>
                </a:lnTo>
                <a:lnTo>
                  <a:pt x="738" y="845"/>
                </a:lnTo>
                <a:lnTo>
                  <a:pt x="757" y="831"/>
                </a:lnTo>
                <a:lnTo>
                  <a:pt x="767" y="827"/>
                </a:lnTo>
                <a:lnTo>
                  <a:pt x="779" y="827"/>
                </a:lnTo>
                <a:lnTo>
                  <a:pt x="802" y="822"/>
                </a:lnTo>
                <a:lnTo>
                  <a:pt x="859" y="792"/>
                </a:lnTo>
                <a:lnTo>
                  <a:pt x="873" y="781"/>
                </a:lnTo>
                <a:lnTo>
                  <a:pt x="887" y="778"/>
                </a:lnTo>
                <a:lnTo>
                  <a:pt x="892" y="792"/>
                </a:lnTo>
                <a:lnTo>
                  <a:pt x="892" y="808"/>
                </a:lnTo>
                <a:lnTo>
                  <a:pt x="890" y="822"/>
                </a:lnTo>
                <a:lnTo>
                  <a:pt x="878" y="841"/>
                </a:lnTo>
                <a:lnTo>
                  <a:pt x="881" y="846"/>
                </a:lnTo>
                <a:close/>
                <a:moveTo>
                  <a:pt x="1240" y="4350"/>
                </a:moveTo>
                <a:lnTo>
                  <a:pt x="1251" y="4348"/>
                </a:lnTo>
                <a:lnTo>
                  <a:pt x="1251" y="4347"/>
                </a:lnTo>
                <a:lnTo>
                  <a:pt x="1240" y="4350"/>
                </a:lnTo>
                <a:close/>
                <a:moveTo>
                  <a:pt x="976" y="1910"/>
                </a:moveTo>
                <a:lnTo>
                  <a:pt x="978" y="1911"/>
                </a:lnTo>
                <a:lnTo>
                  <a:pt x="976" y="1895"/>
                </a:lnTo>
                <a:lnTo>
                  <a:pt x="976" y="1910"/>
                </a:lnTo>
                <a:close/>
                <a:moveTo>
                  <a:pt x="814" y="1578"/>
                </a:moveTo>
                <a:lnTo>
                  <a:pt x="813" y="1579"/>
                </a:lnTo>
                <a:lnTo>
                  <a:pt x="815" y="1579"/>
                </a:lnTo>
                <a:lnTo>
                  <a:pt x="814" y="1578"/>
                </a:lnTo>
                <a:close/>
                <a:moveTo>
                  <a:pt x="833" y="1590"/>
                </a:moveTo>
                <a:lnTo>
                  <a:pt x="852" y="1595"/>
                </a:lnTo>
                <a:lnTo>
                  <a:pt x="864" y="1591"/>
                </a:lnTo>
                <a:lnTo>
                  <a:pt x="842" y="1590"/>
                </a:lnTo>
                <a:lnTo>
                  <a:pt x="827" y="1577"/>
                </a:lnTo>
                <a:lnTo>
                  <a:pt x="815" y="1579"/>
                </a:lnTo>
                <a:lnTo>
                  <a:pt x="833" y="1590"/>
                </a:lnTo>
                <a:close/>
                <a:moveTo>
                  <a:pt x="1666" y="801"/>
                </a:moveTo>
                <a:lnTo>
                  <a:pt x="1657" y="810"/>
                </a:lnTo>
                <a:lnTo>
                  <a:pt x="1655" y="825"/>
                </a:lnTo>
                <a:lnTo>
                  <a:pt x="1647" y="838"/>
                </a:lnTo>
                <a:lnTo>
                  <a:pt x="1638" y="824"/>
                </a:lnTo>
                <a:lnTo>
                  <a:pt x="1641" y="811"/>
                </a:lnTo>
                <a:lnTo>
                  <a:pt x="1648" y="798"/>
                </a:lnTo>
                <a:lnTo>
                  <a:pt x="1633" y="795"/>
                </a:lnTo>
                <a:lnTo>
                  <a:pt x="1653" y="790"/>
                </a:lnTo>
                <a:lnTo>
                  <a:pt x="1666" y="801"/>
                </a:lnTo>
                <a:close/>
                <a:moveTo>
                  <a:pt x="1592" y="753"/>
                </a:moveTo>
                <a:lnTo>
                  <a:pt x="1601" y="774"/>
                </a:lnTo>
                <a:lnTo>
                  <a:pt x="1602" y="789"/>
                </a:lnTo>
                <a:lnTo>
                  <a:pt x="1591" y="806"/>
                </a:lnTo>
                <a:lnTo>
                  <a:pt x="1570" y="802"/>
                </a:lnTo>
                <a:lnTo>
                  <a:pt x="1567" y="788"/>
                </a:lnTo>
                <a:lnTo>
                  <a:pt x="1559" y="766"/>
                </a:lnTo>
                <a:lnTo>
                  <a:pt x="1551" y="756"/>
                </a:lnTo>
                <a:lnTo>
                  <a:pt x="1555" y="743"/>
                </a:lnTo>
                <a:lnTo>
                  <a:pt x="1572" y="735"/>
                </a:lnTo>
                <a:lnTo>
                  <a:pt x="1584" y="747"/>
                </a:lnTo>
                <a:lnTo>
                  <a:pt x="1592" y="753"/>
                </a:lnTo>
                <a:close/>
                <a:moveTo>
                  <a:pt x="1634" y="651"/>
                </a:moveTo>
                <a:lnTo>
                  <a:pt x="1642" y="661"/>
                </a:lnTo>
                <a:lnTo>
                  <a:pt x="1663" y="687"/>
                </a:lnTo>
                <a:lnTo>
                  <a:pt x="1648" y="697"/>
                </a:lnTo>
                <a:lnTo>
                  <a:pt x="1637" y="707"/>
                </a:lnTo>
                <a:lnTo>
                  <a:pt x="1642" y="720"/>
                </a:lnTo>
                <a:lnTo>
                  <a:pt x="1655" y="711"/>
                </a:lnTo>
                <a:lnTo>
                  <a:pt x="1672" y="717"/>
                </a:lnTo>
                <a:lnTo>
                  <a:pt x="1679" y="727"/>
                </a:lnTo>
                <a:lnTo>
                  <a:pt x="1702" y="731"/>
                </a:lnTo>
                <a:lnTo>
                  <a:pt x="1692" y="744"/>
                </a:lnTo>
                <a:lnTo>
                  <a:pt x="1692" y="757"/>
                </a:lnTo>
                <a:lnTo>
                  <a:pt x="1702" y="746"/>
                </a:lnTo>
                <a:lnTo>
                  <a:pt x="1714" y="743"/>
                </a:lnTo>
                <a:lnTo>
                  <a:pt x="1715" y="760"/>
                </a:lnTo>
                <a:lnTo>
                  <a:pt x="1700" y="764"/>
                </a:lnTo>
                <a:lnTo>
                  <a:pt x="1690" y="775"/>
                </a:lnTo>
                <a:lnTo>
                  <a:pt x="1666" y="766"/>
                </a:lnTo>
                <a:lnTo>
                  <a:pt x="1658" y="740"/>
                </a:lnTo>
                <a:lnTo>
                  <a:pt x="1646" y="743"/>
                </a:lnTo>
                <a:lnTo>
                  <a:pt x="1627" y="745"/>
                </a:lnTo>
                <a:lnTo>
                  <a:pt x="1604" y="746"/>
                </a:lnTo>
                <a:lnTo>
                  <a:pt x="1598" y="730"/>
                </a:lnTo>
                <a:lnTo>
                  <a:pt x="1605" y="713"/>
                </a:lnTo>
                <a:lnTo>
                  <a:pt x="1609" y="699"/>
                </a:lnTo>
                <a:lnTo>
                  <a:pt x="1597" y="718"/>
                </a:lnTo>
                <a:lnTo>
                  <a:pt x="1581" y="724"/>
                </a:lnTo>
                <a:lnTo>
                  <a:pt x="1576" y="697"/>
                </a:lnTo>
                <a:lnTo>
                  <a:pt x="1582" y="684"/>
                </a:lnTo>
                <a:lnTo>
                  <a:pt x="1587" y="662"/>
                </a:lnTo>
                <a:lnTo>
                  <a:pt x="1595" y="651"/>
                </a:lnTo>
                <a:lnTo>
                  <a:pt x="1606" y="645"/>
                </a:lnTo>
                <a:lnTo>
                  <a:pt x="1617" y="645"/>
                </a:lnTo>
                <a:lnTo>
                  <a:pt x="1628" y="647"/>
                </a:lnTo>
                <a:lnTo>
                  <a:pt x="1634" y="651"/>
                </a:lnTo>
                <a:close/>
                <a:moveTo>
                  <a:pt x="1754" y="668"/>
                </a:moveTo>
                <a:lnTo>
                  <a:pt x="1762" y="672"/>
                </a:lnTo>
                <a:lnTo>
                  <a:pt x="1761" y="685"/>
                </a:lnTo>
                <a:lnTo>
                  <a:pt x="1772" y="698"/>
                </a:lnTo>
                <a:lnTo>
                  <a:pt x="1757" y="701"/>
                </a:lnTo>
                <a:lnTo>
                  <a:pt x="1750" y="688"/>
                </a:lnTo>
                <a:lnTo>
                  <a:pt x="1750" y="676"/>
                </a:lnTo>
                <a:lnTo>
                  <a:pt x="1743" y="665"/>
                </a:lnTo>
                <a:lnTo>
                  <a:pt x="1754" y="668"/>
                </a:lnTo>
                <a:close/>
                <a:moveTo>
                  <a:pt x="1665" y="639"/>
                </a:moveTo>
                <a:lnTo>
                  <a:pt x="1676" y="639"/>
                </a:lnTo>
                <a:lnTo>
                  <a:pt x="1674" y="656"/>
                </a:lnTo>
                <a:lnTo>
                  <a:pt x="1658" y="661"/>
                </a:lnTo>
                <a:lnTo>
                  <a:pt x="1648" y="654"/>
                </a:lnTo>
                <a:lnTo>
                  <a:pt x="1644" y="638"/>
                </a:lnTo>
                <a:lnTo>
                  <a:pt x="1656" y="630"/>
                </a:lnTo>
                <a:lnTo>
                  <a:pt x="1665" y="639"/>
                </a:lnTo>
                <a:close/>
                <a:moveTo>
                  <a:pt x="1728" y="622"/>
                </a:moveTo>
                <a:lnTo>
                  <a:pt x="1735" y="633"/>
                </a:lnTo>
                <a:lnTo>
                  <a:pt x="1725" y="645"/>
                </a:lnTo>
                <a:lnTo>
                  <a:pt x="1723" y="658"/>
                </a:lnTo>
                <a:lnTo>
                  <a:pt x="1710" y="641"/>
                </a:lnTo>
                <a:lnTo>
                  <a:pt x="1722" y="625"/>
                </a:lnTo>
                <a:lnTo>
                  <a:pt x="1728" y="622"/>
                </a:lnTo>
                <a:close/>
                <a:moveTo>
                  <a:pt x="1814" y="615"/>
                </a:moveTo>
                <a:lnTo>
                  <a:pt x="1803" y="619"/>
                </a:lnTo>
                <a:lnTo>
                  <a:pt x="1785" y="638"/>
                </a:lnTo>
                <a:lnTo>
                  <a:pt x="1768" y="639"/>
                </a:lnTo>
                <a:lnTo>
                  <a:pt x="1754" y="640"/>
                </a:lnTo>
                <a:lnTo>
                  <a:pt x="1758" y="625"/>
                </a:lnTo>
                <a:lnTo>
                  <a:pt x="1766" y="608"/>
                </a:lnTo>
                <a:lnTo>
                  <a:pt x="1782" y="605"/>
                </a:lnTo>
                <a:lnTo>
                  <a:pt x="1772" y="619"/>
                </a:lnTo>
                <a:lnTo>
                  <a:pt x="1786" y="620"/>
                </a:lnTo>
                <a:lnTo>
                  <a:pt x="1796" y="615"/>
                </a:lnTo>
                <a:lnTo>
                  <a:pt x="1809" y="608"/>
                </a:lnTo>
                <a:lnTo>
                  <a:pt x="1814" y="615"/>
                </a:lnTo>
                <a:close/>
                <a:moveTo>
                  <a:pt x="1697" y="570"/>
                </a:moveTo>
                <a:lnTo>
                  <a:pt x="1686" y="579"/>
                </a:lnTo>
                <a:lnTo>
                  <a:pt x="1701" y="590"/>
                </a:lnTo>
                <a:lnTo>
                  <a:pt x="1706" y="605"/>
                </a:lnTo>
                <a:lnTo>
                  <a:pt x="1701" y="624"/>
                </a:lnTo>
                <a:lnTo>
                  <a:pt x="1697" y="600"/>
                </a:lnTo>
                <a:lnTo>
                  <a:pt x="1686" y="594"/>
                </a:lnTo>
                <a:lnTo>
                  <a:pt x="1676" y="600"/>
                </a:lnTo>
                <a:lnTo>
                  <a:pt x="1673" y="585"/>
                </a:lnTo>
                <a:lnTo>
                  <a:pt x="1690" y="566"/>
                </a:lnTo>
                <a:lnTo>
                  <a:pt x="1697" y="570"/>
                </a:lnTo>
                <a:close/>
                <a:moveTo>
                  <a:pt x="2008" y="537"/>
                </a:moveTo>
                <a:lnTo>
                  <a:pt x="2000" y="548"/>
                </a:lnTo>
                <a:lnTo>
                  <a:pt x="1999" y="536"/>
                </a:lnTo>
                <a:lnTo>
                  <a:pt x="2008" y="537"/>
                </a:lnTo>
                <a:close/>
                <a:moveTo>
                  <a:pt x="2111" y="311"/>
                </a:moveTo>
                <a:lnTo>
                  <a:pt x="2106" y="329"/>
                </a:lnTo>
                <a:lnTo>
                  <a:pt x="2104" y="314"/>
                </a:lnTo>
                <a:lnTo>
                  <a:pt x="2112" y="301"/>
                </a:lnTo>
                <a:lnTo>
                  <a:pt x="2111" y="311"/>
                </a:lnTo>
                <a:close/>
                <a:moveTo>
                  <a:pt x="1956" y="269"/>
                </a:moveTo>
                <a:lnTo>
                  <a:pt x="1947" y="270"/>
                </a:lnTo>
                <a:lnTo>
                  <a:pt x="1949" y="256"/>
                </a:lnTo>
                <a:lnTo>
                  <a:pt x="1956" y="269"/>
                </a:lnTo>
                <a:close/>
                <a:moveTo>
                  <a:pt x="2171" y="280"/>
                </a:moveTo>
                <a:lnTo>
                  <a:pt x="2173" y="296"/>
                </a:lnTo>
                <a:lnTo>
                  <a:pt x="2165" y="313"/>
                </a:lnTo>
                <a:lnTo>
                  <a:pt x="2159" y="290"/>
                </a:lnTo>
                <a:lnTo>
                  <a:pt x="2168" y="278"/>
                </a:lnTo>
                <a:lnTo>
                  <a:pt x="2171" y="280"/>
                </a:lnTo>
                <a:close/>
                <a:moveTo>
                  <a:pt x="2203" y="216"/>
                </a:moveTo>
                <a:lnTo>
                  <a:pt x="2194" y="216"/>
                </a:lnTo>
                <a:lnTo>
                  <a:pt x="2199" y="202"/>
                </a:lnTo>
                <a:lnTo>
                  <a:pt x="2218" y="198"/>
                </a:lnTo>
                <a:lnTo>
                  <a:pt x="2210" y="209"/>
                </a:lnTo>
                <a:lnTo>
                  <a:pt x="2203" y="216"/>
                </a:lnTo>
                <a:close/>
                <a:moveTo>
                  <a:pt x="2258" y="105"/>
                </a:moveTo>
                <a:lnTo>
                  <a:pt x="2267" y="104"/>
                </a:lnTo>
                <a:lnTo>
                  <a:pt x="2261" y="120"/>
                </a:lnTo>
                <a:lnTo>
                  <a:pt x="2249" y="113"/>
                </a:lnTo>
                <a:lnTo>
                  <a:pt x="2231" y="95"/>
                </a:lnTo>
                <a:lnTo>
                  <a:pt x="2256" y="95"/>
                </a:lnTo>
                <a:lnTo>
                  <a:pt x="2258" y="105"/>
                </a:lnTo>
                <a:close/>
                <a:moveTo>
                  <a:pt x="2154" y="92"/>
                </a:moveTo>
                <a:lnTo>
                  <a:pt x="2150" y="107"/>
                </a:lnTo>
                <a:lnTo>
                  <a:pt x="2140" y="120"/>
                </a:lnTo>
                <a:lnTo>
                  <a:pt x="2136" y="141"/>
                </a:lnTo>
                <a:lnTo>
                  <a:pt x="2140" y="153"/>
                </a:lnTo>
                <a:lnTo>
                  <a:pt x="2128" y="169"/>
                </a:lnTo>
                <a:lnTo>
                  <a:pt x="2141" y="163"/>
                </a:lnTo>
                <a:lnTo>
                  <a:pt x="2155" y="162"/>
                </a:lnTo>
                <a:lnTo>
                  <a:pt x="2159" y="142"/>
                </a:lnTo>
                <a:lnTo>
                  <a:pt x="2171" y="165"/>
                </a:lnTo>
                <a:lnTo>
                  <a:pt x="2170" y="180"/>
                </a:lnTo>
                <a:lnTo>
                  <a:pt x="2190" y="167"/>
                </a:lnTo>
                <a:lnTo>
                  <a:pt x="2176" y="188"/>
                </a:lnTo>
                <a:lnTo>
                  <a:pt x="2184" y="204"/>
                </a:lnTo>
                <a:lnTo>
                  <a:pt x="2165" y="205"/>
                </a:lnTo>
                <a:lnTo>
                  <a:pt x="2175" y="216"/>
                </a:lnTo>
                <a:lnTo>
                  <a:pt x="2168" y="230"/>
                </a:lnTo>
                <a:lnTo>
                  <a:pt x="2164" y="248"/>
                </a:lnTo>
                <a:lnTo>
                  <a:pt x="2143" y="251"/>
                </a:lnTo>
                <a:lnTo>
                  <a:pt x="2146" y="272"/>
                </a:lnTo>
                <a:lnTo>
                  <a:pt x="2158" y="290"/>
                </a:lnTo>
                <a:lnTo>
                  <a:pt x="2139" y="299"/>
                </a:lnTo>
                <a:lnTo>
                  <a:pt x="2136" y="311"/>
                </a:lnTo>
                <a:lnTo>
                  <a:pt x="2137" y="325"/>
                </a:lnTo>
                <a:lnTo>
                  <a:pt x="2136" y="339"/>
                </a:lnTo>
                <a:lnTo>
                  <a:pt x="2132" y="357"/>
                </a:lnTo>
                <a:lnTo>
                  <a:pt x="2120" y="354"/>
                </a:lnTo>
                <a:lnTo>
                  <a:pt x="2117" y="373"/>
                </a:lnTo>
                <a:lnTo>
                  <a:pt x="2110" y="386"/>
                </a:lnTo>
                <a:lnTo>
                  <a:pt x="2105" y="403"/>
                </a:lnTo>
                <a:lnTo>
                  <a:pt x="2087" y="394"/>
                </a:lnTo>
                <a:lnTo>
                  <a:pt x="2090" y="376"/>
                </a:lnTo>
                <a:lnTo>
                  <a:pt x="2102" y="353"/>
                </a:lnTo>
                <a:lnTo>
                  <a:pt x="2110" y="339"/>
                </a:lnTo>
                <a:lnTo>
                  <a:pt x="2117" y="319"/>
                </a:lnTo>
                <a:lnTo>
                  <a:pt x="2125" y="303"/>
                </a:lnTo>
                <a:lnTo>
                  <a:pt x="2125" y="290"/>
                </a:lnTo>
                <a:lnTo>
                  <a:pt x="2129" y="272"/>
                </a:lnTo>
                <a:lnTo>
                  <a:pt x="2125" y="258"/>
                </a:lnTo>
                <a:lnTo>
                  <a:pt x="2133" y="247"/>
                </a:lnTo>
                <a:lnTo>
                  <a:pt x="2117" y="262"/>
                </a:lnTo>
                <a:lnTo>
                  <a:pt x="2114" y="244"/>
                </a:lnTo>
                <a:lnTo>
                  <a:pt x="2104" y="236"/>
                </a:lnTo>
                <a:lnTo>
                  <a:pt x="2111" y="251"/>
                </a:lnTo>
                <a:lnTo>
                  <a:pt x="2111" y="265"/>
                </a:lnTo>
                <a:lnTo>
                  <a:pt x="2099" y="270"/>
                </a:lnTo>
                <a:lnTo>
                  <a:pt x="2088" y="279"/>
                </a:lnTo>
                <a:lnTo>
                  <a:pt x="2076" y="255"/>
                </a:lnTo>
                <a:lnTo>
                  <a:pt x="2083" y="239"/>
                </a:lnTo>
                <a:lnTo>
                  <a:pt x="2076" y="252"/>
                </a:lnTo>
                <a:lnTo>
                  <a:pt x="2056" y="248"/>
                </a:lnTo>
                <a:lnTo>
                  <a:pt x="2046" y="223"/>
                </a:lnTo>
                <a:lnTo>
                  <a:pt x="2051" y="209"/>
                </a:lnTo>
                <a:lnTo>
                  <a:pt x="2063" y="205"/>
                </a:lnTo>
                <a:lnTo>
                  <a:pt x="2083" y="214"/>
                </a:lnTo>
                <a:lnTo>
                  <a:pt x="2093" y="225"/>
                </a:lnTo>
                <a:lnTo>
                  <a:pt x="2100" y="212"/>
                </a:lnTo>
                <a:lnTo>
                  <a:pt x="2111" y="209"/>
                </a:lnTo>
                <a:lnTo>
                  <a:pt x="2115" y="226"/>
                </a:lnTo>
                <a:lnTo>
                  <a:pt x="2118" y="211"/>
                </a:lnTo>
                <a:lnTo>
                  <a:pt x="2130" y="203"/>
                </a:lnTo>
                <a:lnTo>
                  <a:pt x="2143" y="199"/>
                </a:lnTo>
                <a:lnTo>
                  <a:pt x="2132" y="192"/>
                </a:lnTo>
                <a:lnTo>
                  <a:pt x="2129" y="179"/>
                </a:lnTo>
                <a:lnTo>
                  <a:pt x="2121" y="169"/>
                </a:lnTo>
                <a:lnTo>
                  <a:pt x="2113" y="148"/>
                </a:lnTo>
                <a:lnTo>
                  <a:pt x="2114" y="134"/>
                </a:lnTo>
                <a:lnTo>
                  <a:pt x="2106" y="145"/>
                </a:lnTo>
                <a:lnTo>
                  <a:pt x="2097" y="135"/>
                </a:lnTo>
                <a:lnTo>
                  <a:pt x="2078" y="134"/>
                </a:lnTo>
                <a:lnTo>
                  <a:pt x="2083" y="122"/>
                </a:lnTo>
                <a:lnTo>
                  <a:pt x="2098" y="106"/>
                </a:lnTo>
                <a:lnTo>
                  <a:pt x="2113" y="126"/>
                </a:lnTo>
                <a:lnTo>
                  <a:pt x="2113" y="113"/>
                </a:lnTo>
                <a:lnTo>
                  <a:pt x="2118" y="101"/>
                </a:lnTo>
                <a:lnTo>
                  <a:pt x="2133" y="83"/>
                </a:lnTo>
                <a:lnTo>
                  <a:pt x="2144" y="88"/>
                </a:lnTo>
                <a:lnTo>
                  <a:pt x="2156" y="74"/>
                </a:lnTo>
                <a:lnTo>
                  <a:pt x="2154" y="88"/>
                </a:lnTo>
                <a:lnTo>
                  <a:pt x="2154" y="92"/>
                </a:lnTo>
                <a:close/>
                <a:moveTo>
                  <a:pt x="2210" y="41"/>
                </a:moveTo>
                <a:lnTo>
                  <a:pt x="2218" y="43"/>
                </a:lnTo>
                <a:lnTo>
                  <a:pt x="2225" y="58"/>
                </a:lnTo>
                <a:lnTo>
                  <a:pt x="2225" y="78"/>
                </a:lnTo>
                <a:lnTo>
                  <a:pt x="2208" y="73"/>
                </a:lnTo>
                <a:lnTo>
                  <a:pt x="2215" y="95"/>
                </a:lnTo>
                <a:lnTo>
                  <a:pt x="2213" y="112"/>
                </a:lnTo>
                <a:lnTo>
                  <a:pt x="2207" y="129"/>
                </a:lnTo>
                <a:lnTo>
                  <a:pt x="2205" y="144"/>
                </a:lnTo>
                <a:lnTo>
                  <a:pt x="2192" y="141"/>
                </a:lnTo>
                <a:lnTo>
                  <a:pt x="2182" y="143"/>
                </a:lnTo>
                <a:lnTo>
                  <a:pt x="2176" y="127"/>
                </a:lnTo>
                <a:lnTo>
                  <a:pt x="2180" y="85"/>
                </a:lnTo>
                <a:lnTo>
                  <a:pt x="2191" y="76"/>
                </a:lnTo>
                <a:lnTo>
                  <a:pt x="2190" y="89"/>
                </a:lnTo>
                <a:lnTo>
                  <a:pt x="2195" y="72"/>
                </a:lnTo>
                <a:lnTo>
                  <a:pt x="2197" y="60"/>
                </a:lnTo>
                <a:lnTo>
                  <a:pt x="2203" y="44"/>
                </a:lnTo>
                <a:lnTo>
                  <a:pt x="2210" y="41"/>
                </a:lnTo>
                <a:close/>
                <a:moveTo>
                  <a:pt x="2278" y="27"/>
                </a:moveTo>
                <a:lnTo>
                  <a:pt x="2270" y="40"/>
                </a:lnTo>
                <a:lnTo>
                  <a:pt x="2259" y="54"/>
                </a:lnTo>
                <a:lnTo>
                  <a:pt x="2260" y="67"/>
                </a:lnTo>
                <a:lnTo>
                  <a:pt x="2236" y="69"/>
                </a:lnTo>
                <a:lnTo>
                  <a:pt x="2233" y="53"/>
                </a:lnTo>
                <a:lnTo>
                  <a:pt x="2238" y="38"/>
                </a:lnTo>
                <a:lnTo>
                  <a:pt x="2245" y="25"/>
                </a:lnTo>
                <a:lnTo>
                  <a:pt x="2252" y="13"/>
                </a:lnTo>
                <a:lnTo>
                  <a:pt x="2260" y="0"/>
                </a:lnTo>
                <a:lnTo>
                  <a:pt x="2262" y="14"/>
                </a:lnTo>
                <a:lnTo>
                  <a:pt x="2272" y="1"/>
                </a:lnTo>
                <a:lnTo>
                  <a:pt x="2277" y="20"/>
                </a:lnTo>
                <a:lnTo>
                  <a:pt x="2278" y="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57" name="Freeform 356">
            <a:extLst>
              <a:ext uri="{FF2B5EF4-FFF2-40B4-BE49-F238E27FC236}">
                <a16:creationId xmlns:a16="http://schemas.microsoft.com/office/drawing/2014/main" id="{3D89CD7D-DE26-E54C-9289-F9FC73CBA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498" y="3039657"/>
            <a:ext cx="2798" cy="2813"/>
          </a:xfrm>
          <a:custGeom>
            <a:avLst/>
            <a:gdLst>
              <a:gd name="T0" fmla="*/ 0 w 14"/>
              <a:gd name="T1" fmla="*/ 0 h 15"/>
              <a:gd name="T2" fmla="*/ 2 w 14"/>
              <a:gd name="T3" fmla="*/ 4 h 15"/>
              <a:gd name="T4" fmla="*/ 13 w 14"/>
              <a:gd name="T5" fmla="*/ 10 h 15"/>
              <a:gd name="T6" fmla="*/ 3 w 14"/>
              <a:gd name="T7" fmla="*/ 14 h 15"/>
              <a:gd name="T8" fmla="*/ 0 w 14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0" y="0"/>
                </a:moveTo>
                <a:lnTo>
                  <a:pt x="2" y="4"/>
                </a:lnTo>
                <a:lnTo>
                  <a:pt x="13" y="10"/>
                </a:lnTo>
                <a:lnTo>
                  <a:pt x="3" y="1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643218E7-1412-6241-AA31-BDEAD9F35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481" y="1785047"/>
            <a:ext cx="2798" cy="938"/>
          </a:xfrm>
          <a:custGeom>
            <a:avLst/>
            <a:gdLst>
              <a:gd name="T0" fmla="*/ 11 w 12"/>
              <a:gd name="T1" fmla="*/ 0 h 3"/>
              <a:gd name="T2" fmla="*/ 5 w 12"/>
              <a:gd name="T3" fmla="*/ 2 h 3"/>
              <a:gd name="T4" fmla="*/ 0 w 12"/>
              <a:gd name="T5" fmla="*/ 0 h 3"/>
              <a:gd name="T6" fmla="*/ 11 w 1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11" y="0"/>
                </a:moveTo>
                <a:lnTo>
                  <a:pt x="5" y="2"/>
                </a:lnTo>
                <a:lnTo>
                  <a:pt x="0" y="0"/>
                </a:lnTo>
                <a:lnTo>
                  <a:pt x="11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59" name="Freeform 358">
            <a:extLst>
              <a:ext uri="{FF2B5EF4-FFF2-40B4-BE49-F238E27FC236}">
                <a16:creationId xmlns:a16="http://schemas.microsoft.com/office/drawing/2014/main" id="{B06504D7-E260-EB45-A15C-676E03A6A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1952" y="1945389"/>
            <a:ext cx="10258" cy="15003"/>
          </a:xfrm>
          <a:custGeom>
            <a:avLst/>
            <a:gdLst>
              <a:gd name="T0" fmla="*/ 39 w 48"/>
              <a:gd name="T1" fmla="*/ 28 h 70"/>
              <a:gd name="T2" fmla="*/ 47 w 48"/>
              <a:gd name="T3" fmla="*/ 36 h 70"/>
              <a:gd name="T4" fmla="*/ 37 w 48"/>
              <a:gd name="T5" fmla="*/ 43 h 70"/>
              <a:gd name="T6" fmla="*/ 26 w 48"/>
              <a:gd name="T7" fmla="*/ 55 h 70"/>
              <a:gd name="T8" fmla="*/ 17 w 48"/>
              <a:gd name="T9" fmla="*/ 69 h 70"/>
              <a:gd name="T10" fmla="*/ 3 w 48"/>
              <a:gd name="T11" fmla="*/ 58 h 70"/>
              <a:gd name="T12" fmla="*/ 10 w 48"/>
              <a:gd name="T13" fmla="*/ 33 h 70"/>
              <a:gd name="T14" fmla="*/ 0 w 48"/>
              <a:gd name="T15" fmla="*/ 12 h 70"/>
              <a:gd name="T16" fmla="*/ 7 w 48"/>
              <a:gd name="T17" fmla="*/ 0 h 70"/>
              <a:gd name="T18" fmla="*/ 26 w 48"/>
              <a:gd name="T19" fmla="*/ 4 h 70"/>
              <a:gd name="T20" fmla="*/ 32 w 48"/>
              <a:gd name="T21" fmla="*/ 15 h 70"/>
              <a:gd name="T22" fmla="*/ 39 w 48"/>
              <a:gd name="T23" fmla="*/ 2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" h="70">
                <a:moveTo>
                  <a:pt x="39" y="28"/>
                </a:moveTo>
                <a:lnTo>
                  <a:pt x="47" y="36"/>
                </a:lnTo>
                <a:lnTo>
                  <a:pt x="37" y="43"/>
                </a:lnTo>
                <a:lnTo>
                  <a:pt x="26" y="55"/>
                </a:lnTo>
                <a:lnTo>
                  <a:pt x="17" y="69"/>
                </a:lnTo>
                <a:lnTo>
                  <a:pt x="3" y="58"/>
                </a:lnTo>
                <a:lnTo>
                  <a:pt x="10" y="33"/>
                </a:lnTo>
                <a:lnTo>
                  <a:pt x="0" y="12"/>
                </a:lnTo>
                <a:lnTo>
                  <a:pt x="7" y="0"/>
                </a:lnTo>
                <a:lnTo>
                  <a:pt x="26" y="4"/>
                </a:lnTo>
                <a:lnTo>
                  <a:pt x="32" y="15"/>
                </a:lnTo>
                <a:lnTo>
                  <a:pt x="39" y="28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60" name="Freeform 359">
            <a:extLst>
              <a:ext uri="{FF2B5EF4-FFF2-40B4-BE49-F238E27FC236}">
                <a16:creationId xmlns:a16="http://schemas.microsoft.com/office/drawing/2014/main" id="{3FB7C4DC-3CCD-D141-832B-19A02137B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842" y="3010589"/>
            <a:ext cx="473370" cy="789523"/>
          </a:xfrm>
          <a:custGeom>
            <a:avLst/>
            <a:gdLst>
              <a:gd name="T0" fmla="*/ 1222 w 2199"/>
              <a:gd name="T1" fmla="*/ 1146 h 3714"/>
              <a:gd name="T2" fmla="*/ 1251 w 2199"/>
              <a:gd name="T3" fmla="*/ 1222 h 3714"/>
              <a:gd name="T4" fmla="*/ 1522 w 2199"/>
              <a:gd name="T5" fmla="*/ 1503 h 3714"/>
              <a:gd name="T6" fmla="*/ 1562 w 2199"/>
              <a:gd name="T7" fmla="*/ 1885 h 3714"/>
              <a:gd name="T8" fmla="*/ 1775 w 2199"/>
              <a:gd name="T9" fmla="*/ 2245 h 3714"/>
              <a:gd name="T10" fmla="*/ 1724 w 2199"/>
              <a:gd name="T11" fmla="*/ 2320 h 3714"/>
              <a:gd name="T12" fmla="*/ 1777 w 2199"/>
              <a:gd name="T13" fmla="*/ 2692 h 3714"/>
              <a:gd name="T14" fmla="*/ 2179 w 2199"/>
              <a:gd name="T15" fmla="*/ 2794 h 3714"/>
              <a:gd name="T16" fmla="*/ 2024 w 2199"/>
              <a:gd name="T17" fmla="*/ 3123 h 3714"/>
              <a:gd name="T18" fmla="*/ 1885 w 2199"/>
              <a:gd name="T19" fmla="*/ 3237 h 3714"/>
              <a:gd name="T20" fmla="*/ 1862 w 2199"/>
              <a:gd name="T21" fmla="*/ 3344 h 3714"/>
              <a:gd name="T22" fmla="*/ 1964 w 2199"/>
              <a:gd name="T23" fmla="*/ 3520 h 3714"/>
              <a:gd name="T24" fmla="*/ 1518 w 2199"/>
              <a:gd name="T25" fmla="*/ 3582 h 3714"/>
              <a:gd name="T26" fmla="*/ 1232 w 2199"/>
              <a:gd name="T27" fmla="*/ 3488 h 3714"/>
              <a:gd name="T28" fmla="*/ 1022 w 2199"/>
              <a:gd name="T29" fmla="*/ 3586 h 3714"/>
              <a:gd name="T30" fmla="*/ 660 w 2199"/>
              <a:gd name="T31" fmla="*/ 3537 h 3714"/>
              <a:gd name="T32" fmla="*/ 481 w 2199"/>
              <a:gd name="T33" fmla="*/ 3633 h 3714"/>
              <a:gd name="T34" fmla="*/ 252 w 2199"/>
              <a:gd name="T35" fmla="*/ 3614 h 3714"/>
              <a:gd name="T36" fmla="*/ 35 w 2199"/>
              <a:gd name="T37" fmla="*/ 3649 h 3714"/>
              <a:gd name="T38" fmla="*/ 274 w 2199"/>
              <a:gd name="T39" fmla="*/ 3491 h 3714"/>
              <a:gd name="T40" fmla="*/ 503 w 2199"/>
              <a:gd name="T41" fmla="*/ 3254 h 3714"/>
              <a:gd name="T42" fmla="*/ 883 w 2199"/>
              <a:gd name="T43" fmla="*/ 3206 h 3714"/>
              <a:gd name="T44" fmla="*/ 809 w 2199"/>
              <a:gd name="T45" fmla="*/ 3177 h 3714"/>
              <a:gd name="T46" fmla="*/ 522 w 2199"/>
              <a:gd name="T47" fmla="*/ 3061 h 3714"/>
              <a:gd name="T48" fmla="*/ 425 w 2199"/>
              <a:gd name="T49" fmla="*/ 2995 h 3714"/>
              <a:gd name="T50" fmla="*/ 303 w 2199"/>
              <a:gd name="T51" fmla="*/ 2958 h 3714"/>
              <a:gd name="T52" fmla="*/ 427 w 2199"/>
              <a:gd name="T53" fmla="*/ 2832 h 3714"/>
              <a:gd name="T54" fmla="*/ 667 w 2199"/>
              <a:gd name="T55" fmla="*/ 2604 h 3714"/>
              <a:gd name="T56" fmla="*/ 506 w 2199"/>
              <a:gd name="T57" fmla="*/ 2509 h 3714"/>
              <a:gd name="T58" fmla="*/ 855 w 2199"/>
              <a:gd name="T59" fmla="*/ 2362 h 3714"/>
              <a:gd name="T60" fmla="*/ 1032 w 2199"/>
              <a:gd name="T61" fmla="*/ 2378 h 3714"/>
              <a:gd name="T62" fmla="*/ 1127 w 2199"/>
              <a:gd name="T63" fmla="*/ 1986 h 3714"/>
              <a:gd name="T64" fmla="*/ 968 w 2199"/>
              <a:gd name="T65" fmla="*/ 1892 h 3714"/>
              <a:gd name="T66" fmla="*/ 1011 w 2199"/>
              <a:gd name="T67" fmla="*/ 1632 h 3714"/>
              <a:gd name="T68" fmla="*/ 772 w 2199"/>
              <a:gd name="T69" fmla="*/ 1650 h 3714"/>
              <a:gd name="T70" fmla="*/ 620 w 2199"/>
              <a:gd name="T71" fmla="*/ 1664 h 3714"/>
              <a:gd name="T72" fmla="*/ 710 w 2199"/>
              <a:gd name="T73" fmla="*/ 1427 h 3714"/>
              <a:gd name="T74" fmla="*/ 819 w 2199"/>
              <a:gd name="T75" fmla="*/ 1166 h 3714"/>
              <a:gd name="T76" fmla="*/ 713 w 2199"/>
              <a:gd name="T77" fmla="*/ 1147 h 3714"/>
              <a:gd name="T78" fmla="*/ 750 w 2199"/>
              <a:gd name="T79" fmla="*/ 1019 h 3714"/>
              <a:gd name="T80" fmla="*/ 551 w 2199"/>
              <a:gd name="T81" fmla="*/ 1332 h 3714"/>
              <a:gd name="T82" fmla="*/ 583 w 2199"/>
              <a:gd name="T83" fmla="*/ 1195 h 3714"/>
              <a:gd name="T84" fmla="*/ 612 w 2199"/>
              <a:gd name="T85" fmla="*/ 1016 h 3714"/>
              <a:gd name="T86" fmla="*/ 685 w 2199"/>
              <a:gd name="T87" fmla="*/ 887 h 3714"/>
              <a:gd name="T88" fmla="*/ 743 w 2199"/>
              <a:gd name="T89" fmla="*/ 801 h 3714"/>
              <a:gd name="T90" fmla="*/ 530 w 2199"/>
              <a:gd name="T91" fmla="*/ 770 h 3714"/>
              <a:gd name="T92" fmla="*/ 706 w 2199"/>
              <a:gd name="T93" fmla="*/ 670 h 3714"/>
              <a:gd name="T94" fmla="*/ 727 w 2199"/>
              <a:gd name="T95" fmla="*/ 546 h 3714"/>
              <a:gd name="T96" fmla="*/ 687 w 2199"/>
              <a:gd name="T97" fmla="*/ 412 h 3714"/>
              <a:gd name="T98" fmla="*/ 773 w 2199"/>
              <a:gd name="T99" fmla="*/ 301 h 3714"/>
              <a:gd name="T100" fmla="*/ 875 w 2199"/>
              <a:gd name="T101" fmla="*/ 278 h 3714"/>
              <a:gd name="T102" fmla="*/ 925 w 2199"/>
              <a:gd name="T103" fmla="*/ 130 h 3714"/>
              <a:gd name="T104" fmla="*/ 1036 w 2199"/>
              <a:gd name="T105" fmla="*/ 62 h 3714"/>
              <a:gd name="T106" fmla="*/ 1298 w 2199"/>
              <a:gd name="T107" fmla="*/ 60 h 3714"/>
              <a:gd name="T108" fmla="*/ 1324 w 2199"/>
              <a:gd name="T109" fmla="*/ 222 h 3714"/>
              <a:gd name="T110" fmla="*/ 1141 w 2199"/>
              <a:gd name="T111" fmla="*/ 381 h 3714"/>
              <a:gd name="T112" fmla="*/ 1116 w 2199"/>
              <a:gd name="T113" fmla="*/ 459 h 3714"/>
              <a:gd name="T114" fmla="*/ 1355 w 2199"/>
              <a:gd name="T115" fmla="*/ 497 h 3714"/>
              <a:gd name="T116" fmla="*/ 1541 w 2199"/>
              <a:gd name="T117" fmla="*/ 730 h 3714"/>
              <a:gd name="T118" fmla="*/ 1190 w 2199"/>
              <a:gd name="T119" fmla="*/ 1050 h 3714"/>
              <a:gd name="T120" fmla="*/ 672 w 2199"/>
              <a:gd name="T121" fmla="*/ 797 h 3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99" h="3714">
                <a:moveTo>
                  <a:pt x="1169" y="1047"/>
                </a:moveTo>
                <a:lnTo>
                  <a:pt x="1185" y="1056"/>
                </a:lnTo>
                <a:lnTo>
                  <a:pt x="1201" y="1052"/>
                </a:lnTo>
                <a:lnTo>
                  <a:pt x="1264" y="1035"/>
                </a:lnTo>
                <a:lnTo>
                  <a:pt x="1275" y="1027"/>
                </a:lnTo>
                <a:lnTo>
                  <a:pt x="1297" y="1038"/>
                </a:lnTo>
                <a:lnTo>
                  <a:pt x="1297" y="1052"/>
                </a:lnTo>
                <a:lnTo>
                  <a:pt x="1290" y="1065"/>
                </a:lnTo>
                <a:lnTo>
                  <a:pt x="1292" y="1079"/>
                </a:lnTo>
                <a:lnTo>
                  <a:pt x="1321" y="1092"/>
                </a:lnTo>
                <a:lnTo>
                  <a:pt x="1332" y="1105"/>
                </a:lnTo>
                <a:lnTo>
                  <a:pt x="1341" y="1116"/>
                </a:lnTo>
                <a:lnTo>
                  <a:pt x="1325" y="1128"/>
                </a:lnTo>
                <a:lnTo>
                  <a:pt x="1314" y="1138"/>
                </a:lnTo>
                <a:lnTo>
                  <a:pt x="1301" y="1138"/>
                </a:lnTo>
                <a:lnTo>
                  <a:pt x="1284" y="1146"/>
                </a:lnTo>
                <a:lnTo>
                  <a:pt x="1272" y="1144"/>
                </a:lnTo>
                <a:lnTo>
                  <a:pt x="1259" y="1134"/>
                </a:lnTo>
                <a:lnTo>
                  <a:pt x="1248" y="1132"/>
                </a:lnTo>
                <a:lnTo>
                  <a:pt x="1236" y="1139"/>
                </a:lnTo>
                <a:lnTo>
                  <a:pt x="1222" y="1146"/>
                </a:lnTo>
                <a:lnTo>
                  <a:pt x="1205" y="1158"/>
                </a:lnTo>
                <a:lnTo>
                  <a:pt x="1186" y="1179"/>
                </a:lnTo>
                <a:lnTo>
                  <a:pt x="1161" y="1184"/>
                </a:lnTo>
                <a:lnTo>
                  <a:pt x="1147" y="1190"/>
                </a:lnTo>
                <a:lnTo>
                  <a:pt x="1136" y="1193"/>
                </a:lnTo>
                <a:lnTo>
                  <a:pt x="1117" y="1190"/>
                </a:lnTo>
                <a:lnTo>
                  <a:pt x="1081" y="1171"/>
                </a:lnTo>
                <a:lnTo>
                  <a:pt x="1059" y="1167"/>
                </a:lnTo>
                <a:lnTo>
                  <a:pt x="1035" y="1144"/>
                </a:lnTo>
                <a:lnTo>
                  <a:pt x="1024" y="1133"/>
                </a:lnTo>
                <a:lnTo>
                  <a:pt x="1036" y="1148"/>
                </a:lnTo>
                <a:lnTo>
                  <a:pt x="1045" y="1170"/>
                </a:lnTo>
                <a:lnTo>
                  <a:pt x="1074" y="1185"/>
                </a:lnTo>
                <a:lnTo>
                  <a:pt x="1118" y="1206"/>
                </a:lnTo>
                <a:lnTo>
                  <a:pt x="1129" y="1208"/>
                </a:lnTo>
                <a:lnTo>
                  <a:pt x="1184" y="1228"/>
                </a:lnTo>
                <a:lnTo>
                  <a:pt x="1194" y="1239"/>
                </a:lnTo>
                <a:lnTo>
                  <a:pt x="1208" y="1240"/>
                </a:lnTo>
                <a:lnTo>
                  <a:pt x="1229" y="1236"/>
                </a:lnTo>
                <a:lnTo>
                  <a:pt x="1240" y="1225"/>
                </a:lnTo>
                <a:lnTo>
                  <a:pt x="1251" y="1222"/>
                </a:lnTo>
                <a:lnTo>
                  <a:pt x="1255" y="1209"/>
                </a:lnTo>
                <a:lnTo>
                  <a:pt x="1269" y="1200"/>
                </a:lnTo>
                <a:lnTo>
                  <a:pt x="1309" y="1211"/>
                </a:lnTo>
                <a:lnTo>
                  <a:pt x="1318" y="1225"/>
                </a:lnTo>
                <a:lnTo>
                  <a:pt x="1318" y="1236"/>
                </a:lnTo>
                <a:lnTo>
                  <a:pt x="1336" y="1236"/>
                </a:lnTo>
                <a:lnTo>
                  <a:pt x="1348" y="1250"/>
                </a:lnTo>
                <a:lnTo>
                  <a:pt x="1369" y="1270"/>
                </a:lnTo>
                <a:lnTo>
                  <a:pt x="1417" y="1292"/>
                </a:lnTo>
                <a:lnTo>
                  <a:pt x="1420" y="1307"/>
                </a:lnTo>
                <a:lnTo>
                  <a:pt x="1440" y="1353"/>
                </a:lnTo>
                <a:lnTo>
                  <a:pt x="1466" y="1399"/>
                </a:lnTo>
                <a:lnTo>
                  <a:pt x="1469" y="1416"/>
                </a:lnTo>
                <a:lnTo>
                  <a:pt x="1476" y="1429"/>
                </a:lnTo>
                <a:lnTo>
                  <a:pt x="1488" y="1427"/>
                </a:lnTo>
                <a:lnTo>
                  <a:pt x="1486" y="1439"/>
                </a:lnTo>
                <a:lnTo>
                  <a:pt x="1498" y="1441"/>
                </a:lnTo>
                <a:lnTo>
                  <a:pt x="1518" y="1457"/>
                </a:lnTo>
                <a:lnTo>
                  <a:pt x="1519" y="1473"/>
                </a:lnTo>
                <a:lnTo>
                  <a:pt x="1519" y="1487"/>
                </a:lnTo>
                <a:lnTo>
                  <a:pt x="1522" y="1503"/>
                </a:lnTo>
                <a:lnTo>
                  <a:pt x="1518" y="1532"/>
                </a:lnTo>
                <a:lnTo>
                  <a:pt x="1513" y="1545"/>
                </a:lnTo>
                <a:lnTo>
                  <a:pt x="1512" y="1558"/>
                </a:lnTo>
                <a:lnTo>
                  <a:pt x="1516" y="1579"/>
                </a:lnTo>
                <a:lnTo>
                  <a:pt x="1511" y="1592"/>
                </a:lnTo>
                <a:lnTo>
                  <a:pt x="1515" y="1608"/>
                </a:lnTo>
                <a:lnTo>
                  <a:pt x="1517" y="1624"/>
                </a:lnTo>
                <a:lnTo>
                  <a:pt x="1516" y="1639"/>
                </a:lnTo>
                <a:lnTo>
                  <a:pt x="1518" y="1654"/>
                </a:lnTo>
                <a:lnTo>
                  <a:pt x="1518" y="1667"/>
                </a:lnTo>
                <a:lnTo>
                  <a:pt x="1519" y="1681"/>
                </a:lnTo>
                <a:lnTo>
                  <a:pt x="1526" y="1700"/>
                </a:lnTo>
                <a:lnTo>
                  <a:pt x="1529" y="1714"/>
                </a:lnTo>
                <a:lnTo>
                  <a:pt x="1538" y="1731"/>
                </a:lnTo>
                <a:lnTo>
                  <a:pt x="1537" y="1753"/>
                </a:lnTo>
                <a:lnTo>
                  <a:pt x="1543" y="1819"/>
                </a:lnTo>
                <a:lnTo>
                  <a:pt x="1546" y="1833"/>
                </a:lnTo>
                <a:lnTo>
                  <a:pt x="1557" y="1851"/>
                </a:lnTo>
                <a:lnTo>
                  <a:pt x="1569" y="1858"/>
                </a:lnTo>
                <a:lnTo>
                  <a:pt x="1564" y="1871"/>
                </a:lnTo>
                <a:lnTo>
                  <a:pt x="1562" y="1885"/>
                </a:lnTo>
                <a:lnTo>
                  <a:pt x="1569" y="1895"/>
                </a:lnTo>
                <a:lnTo>
                  <a:pt x="1573" y="1883"/>
                </a:lnTo>
                <a:lnTo>
                  <a:pt x="1586" y="1897"/>
                </a:lnTo>
                <a:lnTo>
                  <a:pt x="1596" y="1900"/>
                </a:lnTo>
                <a:lnTo>
                  <a:pt x="1607" y="1910"/>
                </a:lnTo>
                <a:lnTo>
                  <a:pt x="1656" y="1934"/>
                </a:lnTo>
                <a:lnTo>
                  <a:pt x="1707" y="1978"/>
                </a:lnTo>
                <a:lnTo>
                  <a:pt x="1715" y="1993"/>
                </a:lnTo>
                <a:lnTo>
                  <a:pt x="1716" y="2010"/>
                </a:lnTo>
                <a:lnTo>
                  <a:pt x="1727" y="2021"/>
                </a:lnTo>
                <a:lnTo>
                  <a:pt x="1732" y="2039"/>
                </a:lnTo>
                <a:lnTo>
                  <a:pt x="1732" y="2060"/>
                </a:lnTo>
                <a:lnTo>
                  <a:pt x="1736" y="2074"/>
                </a:lnTo>
                <a:lnTo>
                  <a:pt x="1742" y="2088"/>
                </a:lnTo>
                <a:lnTo>
                  <a:pt x="1763" y="2102"/>
                </a:lnTo>
                <a:lnTo>
                  <a:pt x="1764" y="2119"/>
                </a:lnTo>
                <a:lnTo>
                  <a:pt x="1799" y="2145"/>
                </a:lnTo>
                <a:lnTo>
                  <a:pt x="1783" y="2165"/>
                </a:lnTo>
                <a:lnTo>
                  <a:pt x="1765" y="2189"/>
                </a:lnTo>
                <a:lnTo>
                  <a:pt x="1772" y="2232"/>
                </a:lnTo>
                <a:lnTo>
                  <a:pt x="1775" y="2245"/>
                </a:lnTo>
                <a:lnTo>
                  <a:pt x="1796" y="2292"/>
                </a:lnTo>
                <a:lnTo>
                  <a:pt x="1833" y="2367"/>
                </a:lnTo>
                <a:lnTo>
                  <a:pt x="1834" y="2382"/>
                </a:lnTo>
                <a:lnTo>
                  <a:pt x="1830" y="2396"/>
                </a:lnTo>
                <a:lnTo>
                  <a:pt x="1831" y="2381"/>
                </a:lnTo>
                <a:lnTo>
                  <a:pt x="1813" y="2365"/>
                </a:lnTo>
                <a:lnTo>
                  <a:pt x="1802" y="2363"/>
                </a:lnTo>
                <a:lnTo>
                  <a:pt x="1791" y="2367"/>
                </a:lnTo>
                <a:lnTo>
                  <a:pt x="1779" y="2367"/>
                </a:lnTo>
                <a:lnTo>
                  <a:pt x="1769" y="2360"/>
                </a:lnTo>
                <a:lnTo>
                  <a:pt x="1745" y="2321"/>
                </a:lnTo>
                <a:lnTo>
                  <a:pt x="1725" y="2309"/>
                </a:lnTo>
                <a:lnTo>
                  <a:pt x="1692" y="2315"/>
                </a:lnTo>
                <a:lnTo>
                  <a:pt x="1671" y="2312"/>
                </a:lnTo>
                <a:lnTo>
                  <a:pt x="1661" y="2312"/>
                </a:lnTo>
                <a:lnTo>
                  <a:pt x="1640" y="2300"/>
                </a:lnTo>
                <a:lnTo>
                  <a:pt x="1615" y="2310"/>
                </a:lnTo>
                <a:lnTo>
                  <a:pt x="1627" y="2311"/>
                </a:lnTo>
                <a:lnTo>
                  <a:pt x="1643" y="2309"/>
                </a:lnTo>
                <a:lnTo>
                  <a:pt x="1658" y="2321"/>
                </a:lnTo>
                <a:lnTo>
                  <a:pt x="1724" y="2320"/>
                </a:lnTo>
                <a:lnTo>
                  <a:pt x="1734" y="2333"/>
                </a:lnTo>
                <a:lnTo>
                  <a:pt x="1748" y="2365"/>
                </a:lnTo>
                <a:lnTo>
                  <a:pt x="1759" y="2373"/>
                </a:lnTo>
                <a:lnTo>
                  <a:pt x="1769" y="2387"/>
                </a:lnTo>
                <a:lnTo>
                  <a:pt x="1781" y="2392"/>
                </a:lnTo>
                <a:lnTo>
                  <a:pt x="1792" y="2409"/>
                </a:lnTo>
                <a:lnTo>
                  <a:pt x="1813" y="2433"/>
                </a:lnTo>
                <a:lnTo>
                  <a:pt x="1831" y="2449"/>
                </a:lnTo>
                <a:lnTo>
                  <a:pt x="1841" y="2467"/>
                </a:lnTo>
                <a:lnTo>
                  <a:pt x="1846" y="2481"/>
                </a:lnTo>
                <a:lnTo>
                  <a:pt x="1848" y="2494"/>
                </a:lnTo>
                <a:lnTo>
                  <a:pt x="1862" y="2555"/>
                </a:lnTo>
                <a:lnTo>
                  <a:pt x="1863" y="2573"/>
                </a:lnTo>
                <a:lnTo>
                  <a:pt x="1861" y="2591"/>
                </a:lnTo>
                <a:lnTo>
                  <a:pt x="1852" y="2613"/>
                </a:lnTo>
                <a:lnTo>
                  <a:pt x="1842" y="2617"/>
                </a:lnTo>
                <a:lnTo>
                  <a:pt x="1811" y="2640"/>
                </a:lnTo>
                <a:lnTo>
                  <a:pt x="1777" y="2672"/>
                </a:lnTo>
                <a:lnTo>
                  <a:pt x="1763" y="2679"/>
                </a:lnTo>
                <a:lnTo>
                  <a:pt x="1755" y="2692"/>
                </a:lnTo>
                <a:lnTo>
                  <a:pt x="1777" y="2692"/>
                </a:lnTo>
                <a:lnTo>
                  <a:pt x="1795" y="2708"/>
                </a:lnTo>
                <a:lnTo>
                  <a:pt x="1806" y="2731"/>
                </a:lnTo>
                <a:lnTo>
                  <a:pt x="1816" y="2736"/>
                </a:lnTo>
                <a:lnTo>
                  <a:pt x="1833" y="2739"/>
                </a:lnTo>
                <a:lnTo>
                  <a:pt x="1842" y="2753"/>
                </a:lnTo>
                <a:lnTo>
                  <a:pt x="1852" y="2739"/>
                </a:lnTo>
                <a:lnTo>
                  <a:pt x="1865" y="2727"/>
                </a:lnTo>
                <a:lnTo>
                  <a:pt x="1873" y="2705"/>
                </a:lnTo>
                <a:lnTo>
                  <a:pt x="1882" y="2688"/>
                </a:lnTo>
                <a:lnTo>
                  <a:pt x="1906" y="2675"/>
                </a:lnTo>
                <a:lnTo>
                  <a:pt x="1921" y="2674"/>
                </a:lnTo>
                <a:lnTo>
                  <a:pt x="1933" y="2676"/>
                </a:lnTo>
                <a:lnTo>
                  <a:pt x="1949" y="2677"/>
                </a:lnTo>
                <a:lnTo>
                  <a:pt x="1976" y="2682"/>
                </a:lnTo>
                <a:lnTo>
                  <a:pt x="1998" y="2693"/>
                </a:lnTo>
                <a:lnTo>
                  <a:pt x="2010" y="2698"/>
                </a:lnTo>
                <a:lnTo>
                  <a:pt x="2022" y="2694"/>
                </a:lnTo>
                <a:lnTo>
                  <a:pt x="2011" y="2689"/>
                </a:lnTo>
                <a:lnTo>
                  <a:pt x="2089" y="2716"/>
                </a:lnTo>
                <a:lnTo>
                  <a:pt x="2119" y="2736"/>
                </a:lnTo>
                <a:lnTo>
                  <a:pt x="2179" y="2794"/>
                </a:lnTo>
                <a:lnTo>
                  <a:pt x="2191" y="2816"/>
                </a:lnTo>
                <a:lnTo>
                  <a:pt x="2193" y="2837"/>
                </a:lnTo>
                <a:lnTo>
                  <a:pt x="2196" y="2850"/>
                </a:lnTo>
                <a:lnTo>
                  <a:pt x="2198" y="2863"/>
                </a:lnTo>
                <a:lnTo>
                  <a:pt x="2197" y="2879"/>
                </a:lnTo>
                <a:lnTo>
                  <a:pt x="2194" y="2903"/>
                </a:lnTo>
                <a:lnTo>
                  <a:pt x="2198" y="2925"/>
                </a:lnTo>
                <a:lnTo>
                  <a:pt x="2183" y="2954"/>
                </a:lnTo>
                <a:lnTo>
                  <a:pt x="2167" y="2992"/>
                </a:lnTo>
                <a:lnTo>
                  <a:pt x="2156" y="3007"/>
                </a:lnTo>
                <a:lnTo>
                  <a:pt x="2148" y="3025"/>
                </a:lnTo>
                <a:lnTo>
                  <a:pt x="2146" y="3045"/>
                </a:lnTo>
                <a:lnTo>
                  <a:pt x="2137" y="3068"/>
                </a:lnTo>
                <a:lnTo>
                  <a:pt x="2130" y="3087"/>
                </a:lnTo>
                <a:lnTo>
                  <a:pt x="2105" y="3102"/>
                </a:lnTo>
                <a:lnTo>
                  <a:pt x="2095" y="3106"/>
                </a:lnTo>
                <a:lnTo>
                  <a:pt x="2081" y="3124"/>
                </a:lnTo>
                <a:lnTo>
                  <a:pt x="2060" y="3143"/>
                </a:lnTo>
                <a:lnTo>
                  <a:pt x="2037" y="3123"/>
                </a:lnTo>
                <a:lnTo>
                  <a:pt x="2018" y="3107"/>
                </a:lnTo>
                <a:lnTo>
                  <a:pt x="2024" y="3123"/>
                </a:lnTo>
                <a:lnTo>
                  <a:pt x="2036" y="3127"/>
                </a:lnTo>
                <a:lnTo>
                  <a:pt x="2037" y="3140"/>
                </a:lnTo>
                <a:lnTo>
                  <a:pt x="2022" y="3138"/>
                </a:lnTo>
                <a:lnTo>
                  <a:pt x="2009" y="3131"/>
                </a:lnTo>
                <a:lnTo>
                  <a:pt x="1990" y="3134"/>
                </a:lnTo>
                <a:lnTo>
                  <a:pt x="2034" y="3147"/>
                </a:lnTo>
                <a:lnTo>
                  <a:pt x="2014" y="3172"/>
                </a:lnTo>
                <a:lnTo>
                  <a:pt x="2030" y="3180"/>
                </a:lnTo>
                <a:lnTo>
                  <a:pt x="2015" y="3201"/>
                </a:lnTo>
                <a:lnTo>
                  <a:pt x="2000" y="3209"/>
                </a:lnTo>
                <a:lnTo>
                  <a:pt x="1972" y="3212"/>
                </a:lnTo>
                <a:lnTo>
                  <a:pt x="1961" y="3199"/>
                </a:lnTo>
                <a:lnTo>
                  <a:pt x="1953" y="3179"/>
                </a:lnTo>
                <a:lnTo>
                  <a:pt x="1946" y="3191"/>
                </a:lnTo>
                <a:lnTo>
                  <a:pt x="1936" y="3195"/>
                </a:lnTo>
                <a:lnTo>
                  <a:pt x="1924" y="3203"/>
                </a:lnTo>
                <a:lnTo>
                  <a:pt x="1920" y="3216"/>
                </a:lnTo>
                <a:lnTo>
                  <a:pt x="1908" y="3222"/>
                </a:lnTo>
                <a:lnTo>
                  <a:pt x="1896" y="3217"/>
                </a:lnTo>
                <a:lnTo>
                  <a:pt x="1877" y="3220"/>
                </a:lnTo>
                <a:lnTo>
                  <a:pt x="1885" y="3237"/>
                </a:lnTo>
                <a:lnTo>
                  <a:pt x="1912" y="3229"/>
                </a:lnTo>
                <a:lnTo>
                  <a:pt x="1929" y="3221"/>
                </a:lnTo>
                <a:lnTo>
                  <a:pt x="1935" y="3237"/>
                </a:lnTo>
                <a:lnTo>
                  <a:pt x="1937" y="3250"/>
                </a:lnTo>
                <a:lnTo>
                  <a:pt x="1930" y="3266"/>
                </a:lnTo>
                <a:lnTo>
                  <a:pt x="1924" y="3289"/>
                </a:lnTo>
                <a:lnTo>
                  <a:pt x="1908" y="3299"/>
                </a:lnTo>
                <a:lnTo>
                  <a:pt x="1892" y="3307"/>
                </a:lnTo>
                <a:lnTo>
                  <a:pt x="1879" y="3309"/>
                </a:lnTo>
                <a:lnTo>
                  <a:pt x="1858" y="3303"/>
                </a:lnTo>
                <a:lnTo>
                  <a:pt x="1847" y="3302"/>
                </a:lnTo>
                <a:lnTo>
                  <a:pt x="1834" y="3308"/>
                </a:lnTo>
                <a:lnTo>
                  <a:pt x="1823" y="3311"/>
                </a:lnTo>
                <a:lnTo>
                  <a:pt x="1812" y="3306"/>
                </a:lnTo>
                <a:lnTo>
                  <a:pt x="1792" y="3308"/>
                </a:lnTo>
                <a:lnTo>
                  <a:pt x="1787" y="3320"/>
                </a:lnTo>
                <a:lnTo>
                  <a:pt x="1774" y="3327"/>
                </a:lnTo>
                <a:lnTo>
                  <a:pt x="1788" y="3328"/>
                </a:lnTo>
                <a:lnTo>
                  <a:pt x="1813" y="3317"/>
                </a:lnTo>
                <a:lnTo>
                  <a:pt x="1855" y="3329"/>
                </a:lnTo>
                <a:lnTo>
                  <a:pt x="1862" y="3344"/>
                </a:lnTo>
                <a:lnTo>
                  <a:pt x="1843" y="3342"/>
                </a:lnTo>
                <a:lnTo>
                  <a:pt x="1830" y="3349"/>
                </a:lnTo>
                <a:lnTo>
                  <a:pt x="1819" y="3350"/>
                </a:lnTo>
                <a:lnTo>
                  <a:pt x="1821" y="3363"/>
                </a:lnTo>
                <a:lnTo>
                  <a:pt x="1845" y="3366"/>
                </a:lnTo>
                <a:lnTo>
                  <a:pt x="1855" y="3370"/>
                </a:lnTo>
                <a:lnTo>
                  <a:pt x="1855" y="3354"/>
                </a:lnTo>
                <a:lnTo>
                  <a:pt x="1862" y="3369"/>
                </a:lnTo>
                <a:lnTo>
                  <a:pt x="1926" y="3394"/>
                </a:lnTo>
                <a:lnTo>
                  <a:pt x="1960" y="3388"/>
                </a:lnTo>
                <a:lnTo>
                  <a:pt x="2049" y="3390"/>
                </a:lnTo>
                <a:lnTo>
                  <a:pt x="2051" y="3409"/>
                </a:lnTo>
                <a:lnTo>
                  <a:pt x="2035" y="3416"/>
                </a:lnTo>
                <a:lnTo>
                  <a:pt x="2034" y="3435"/>
                </a:lnTo>
                <a:lnTo>
                  <a:pt x="2037" y="3464"/>
                </a:lnTo>
                <a:lnTo>
                  <a:pt x="2033" y="3481"/>
                </a:lnTo>
                <a:lnTo>
                  <a:pt x="2026" y="3494"/>
                </a:lnTo>
                <a:lnTo>
                  <a:pt x="1998" y="3506"/>
                </a:lnTo>
                <a:lnTo>
                  <a:pt x="1987" y="3511"/>
                </a:lnTo>
                <a:lnTo>
                  <a:pt x="1975" y="3513"/>
                </a:lnTo>
                <a:lnTo>
                  <a:pt x="1964" y="3520"/>
                </a:lnTo>
                <a:lnTo>
                  <a:pt x="1946" y="3517"/>
                </a:lnTo>
                <a:lnTo>
                  <a:pt x="1934" y="3521"/>
                </a:lnTo>
                <a:lnTo>
                  <a:pt x="1923" y="3530"/>
                </a:lnTo>
                <a:lnTo>
                  <a:pt x="1906" y="3549"/>
                </a:lnTo>
                <a:lnTo>
                  <a:pt x="1902" y="3565"/>
                </a:lnTo>
                <a:lnTo>
                  <a:pt x="1903" y="3582"/>
                </a:lnTo>
                <a:lnTo>
                  <a:pt x="1855" y="3567"/>
                </a:lnTo>
                <a:lnTo>
                  <a:pt x="1844" y="3570"/>
                </a:lnTo>
                <a:lnTo>
                  <a:pt x="1813" y="3592"/>
                </a:lnTo>
                <a:lnTo>
                  <a:pt x="1802" y="3596"/>
                </a:lnTo>
                <a:lnTo>
                  <a:pt x="1740" y="3601"/>
                </a:lnTo>
                <a:lnTo>
                  <a:pt x="1730" y="3604"/>
                </a:lnTo>
                <a:lnTo>
                  <a:pt x="1710" y="3618"/>
                </a:lnTo>
                <a:lnTo>
                  <a:pt x="1698" y="3631"/>
                </a:lnTo>
                <a:lnTo>
                  <a:pt x="1671" y="3623"/>
                </a:lnTo>
                <a:lnTo>
                  <a:pt x="1658" y="3620"/>
                </a:lnTo>
                <a:lnTo>
                  <a:pt x="1647" y="3611"/>
                </a:lnTo>
                <a:lnTo>
                  <a:pt x="1635" y="3608"/>
                </a:lnTo>
                <a:lnTo>
                  <a:pt x="1581" y="3579"/>
                </a:lnTo>
                <a:lnTo>
                  <a:pt x="1564" y="3580"/>
                </a:lnTo>
                <a:lnTo>
                  <a:pt x="1518" y="3582"/>
                </a:lnTo>
                <a:lnTo>
                  <a:pt x="1470" y="3576"/>
                </a:lnTo>
                <a:lnTo>
                  <a:pt x="1424" y="3584"/>
                </a:lnTo>
                <a:lnTo>
                  <a:pt x="1412" y="3583"/>
                </a:lnTo>
                <a:lnTo>
                  <a:pt x="1411" y="3595"/>
                </a:lnTo>
                <a:lnTo>
                  <a:pt x="1399" y="3595"/>
                </a:lnTo>
                <a:lnTo>
                  <a:pt x="1377" y="3575"/>
                </a:lnTo>
                <a:lnTo>
                  <a:pt x="1389" y="3563"/>
                </a:lnTo>
                <a:lnTo>
                  <a:pt x="1380" y="3550"/>
                </a:lnTo>
                <a:lnTo>
                  <a:pt x="1363" y="3539"/>
                </a:lnTo>
                <a:lnTo>
                  <a:pt x="1350" y="3539"/>
                </a:lnTo>
                <a:lnTo>
                  <a:pt x="1340" y="3556"/>
                </a:lnTo>
                <a:lnTo>
                  <a:pt x="1328" y="3563"/>
                </a:lnTo>
                <a:lnTo>
                  <a:pt x="1327" y="3549"/>
                </a:lnTo>
                <a:lnTo>
                  <a:pt x="1336" y="3537"/>
                </a:lnTo>
                <a:lnTo>
                  <a:pt x="1314" y="3532"/>
                </a:lnTo>
                <a:lnTo>
                  <a:pt x="1318" y="3554"/>
                </a:lnTo>
                <a:lnTo>
                  <a:pt x="1304" y="3558"/>
                </a:lnTo>
                <a:lnTo>
                  <a:pt x="1290" y="3541"/>
                </a:lnTo>
                <a:lnTo>
                  <a:pt x="1275" y="3530"/>
                </a:lnTo>
                <a:lnTo>
                  <a:pt x="1264" y="3513"/>
                </a:lnTo>
                <a:lnTo>
                  <a:pt x="1232" y="3488"/>
                </a:lnTo>
                <a:lnTo>
                  <a:pt x="1265" y="3534"/>
                </a:lnTo>
                <a:lnTo>
                  <a:pt x="1258" y="3546"/>
                </a:lnTo>
                <a:lnTo>
                  <a:pt x="1240" y="3545"/>
                </a:lnTo>
                <a:lnTo>
                  <a:pt x="1226" y="3553"/>
                </a:lnTo>
                <a:lnTo>
                  <a:pt x="1215" y="3556"/>
                </a:lnTo>
                <a:lnTo>
                  <a:pt x="1194" y="3568"/>
                </a:lnTo>
                <a:lnTo>
                  <a:pt x="1182" y="3563"/>
                </a:lnTo>
                <a:lnTo>
                  <a:pt x="1164" y="3556"/>
                </a:lnTo>
                <a:lnTo>
                  <a:pt x="1152" y="3556"/>
                </a:lnTo>
                <a:lnTo>
                  <a:pt x="1140" y="3559"/>
                </a:lnTo>
                <a:lnTo>
                  <a:pt x="1118" y="3554"/>
                </a:lnTo>
                <a:lnTo>
                  <a:pt x="1106" y="3554"/>
                </a:lnTo>
                <a:lnTo>
                  <a:pt x="1095" y="3559"/>
                </a:lnTo>
                <a:lnTo>
                  <a:pt x="1076" y="3550"/>
                </a:lnTo>
                <a:lnTo>
                  <a:pt x="1059" y="3553"/>
                </a:lnTo>
                <a:lnTo>
                  <a:pt x="1069" y="3566"/>
                </a:lnTo>
                <a:lnTo>
                  <a:pt x="1082" y="3571"/>
                </a:lnTo>
                <a:lnTo>
                  <a:pt x="1084" y="3585"/>
                </a:lnTo>
                <a:lnTo>
                  <a:pt x="1074" y="3596"/>
                </a:lnTo>
                <a:lnTo>
                  <a:pt x="1046" y="3601"/>
                </a:lnTo>
                <a:lnTo>
                  <a:pt x="1022" y="3586"/>
                </a:lnTo>
                <a:lnTo>
                  <a:pt x="972" y="3571"/>
                </a:lnTo>
                <a:lnTo>
                  <a:pt x="957" y="3563"/>
                </a:lnTo>
                <a:lnTo>
                  <a:pt x="946" y="3566"/>
                </a:lnTo>
                <a:lnTo>
                  <a:pt x="938" y="3577"/>
                </a:lnTo>
                <a:lnTo>
                  <a:pt x="936" y="3591"/>
                </a:lnTo>
                <a:lnTo>
                  <a:pt x="939" y="3607"/>
                </a:lnTo>
                <a:lnTo>
                  <a:pt x="930" y="3584"/>
                </a:lnTo>
                <a:lnTo>
                  <a:pt x="880" y="3529"/>
                </a:lnTo>
                <a:lnTo>
                  <a:pt x="837" y="3503"/>
                </a:lnTo>
                <a:lnTo>
                  <a:pt x="809" y="3503"/>
                </a:lnTo>
                <a:lnTo>
                  <a:pt x="791" y="3507"/>
                </a:lnTo>
                <a:lnTo>
                  <a:pt x="770" y="3507"/>
                </a:lnTo>
                <a:lnTo>
                  <a:pt x="759" y="3510"/>
                </a:lnTo>
                <a:lnTo>
                  <a:pt x="745" y="3506"/>
                </a:lnTo>
                <a:lnTo>
                  <a:pt x="724" y="3510"/>
                </a:lnTo>
                <a:lnTo>
                  <a:pt x="711" y="3524"/>
                </a:lnTo>
                <a:lnTo>
                  <a:pt x="690" y="3528"/>
                </a:lnTo>
                <a:lnTo>
                  <a:pt x="679" y="3525"/>
                </a:lnTo>
                <a:lnTo>
                  <a:pt x="672" y="3503"/>
                </a:lnTo>
                <a:lnTo>
                  <a:pt x="670" y="3522"/>
                </a:lnTo>
                <a:lnTo>
                  <a:pt x="660" y="3537"/>
                </a:lnTo>
                <a:lnTo>
                  <a:pt x="649" y="3552"/>
                </a:lnTo>
                <a:lnTo>
                  <a:pt x="643" y="3572"/>
                </a:lnTo>
                <a:lnTo>
                  <a:pt x="645" y="3591"/>
                </a:lnTo>
                <a:lnTo>
                  <a:pt x="632" y="3591"/>
                </a:lnTo>
                <a:lnTo>
                  <a:pt x="624" y="3606"/>
                </a:lnTo>
                <a:lnTo>
                  <a:pt x="641" y="3612"/>
                </a:lnTo>
                <a:lnTo>
                  <a:pt x="633" y="3623"/>
                </a:lnTo>
                <a:lnTo>
                  <a:pt x="625" y="3636"/>
                </a:lnTo>
                <a:lnTo>
                  <a:pt x="614" y="3631"/>
                </a:lnTo>
                <a:lnTo>
                  <a:pt x="603" y="3643"/>
                </a:lnTo>
                <a:lnTo>
                  <a:pt x="590" y="3654"/>
                </a:lnTo>
                <a:lnTo>
                  <a:pt x="582" y="3672"/>
                </a:lnTo>
                <a:lnTo>
                  <a:pt x="578" y="3685"/>
                </a:lnTo>
                <a:lnTo>
                  <a:pt x="566" y="3686"/>
                </a:lnTo>
                <a:lnTo>
                  <a:pt x="555" y="3683"/>
                </a:lnTo>
                <a:lnTo>
                  <a:pt x="542" y="3682"/>
                </a:lnTo>
                <a:lnTo>
                  <a:pt x="533" y="3670"/>
                </a:lnTo>
                <a:lnTo>
                  <a:pt x="521" y="3648"/>
                </a:lnTo>
                <a:lnTo>
                  <a:pt x="506" y="3627"/>
                </a:lnTo>
                <a:lnTo>
                  <a:pt x="493" y="3628"/>
                </a:lnTo>
                <a:lnTo>
                  <a:pt x="481" y="3633"/>
                </a:lnTo>
                <a:lnTo>
                  <a:pt x="464" y="3611"/>
                </a:lnTo>
                <a:lnTo>
                  <a:pt x="468" y="3597"/>
                </a:lnTo>
                <a:lnTo>
                  <a:pt x="448" y="3579"/>
                </a:lnTo>
                <a:lnTo>
                  <a:pt x="451" y="3566"/>
                </a:lnTo>
                <a:lnTo>
                  <a:pt x="439" y="3576"/>
                </a:lnTo>
                <a:lnTo>
                  <a:pt x="420" y="3575"/>
                </a:lnTo>
                <a:lnTo>
                  <a:pt x="438" y="3583"/>
                </a:lnTo>
                <a:lnTo>
                  <a:pt x="438" y="3597"/>
                </a:lnTo>
                <a:lnTo>
                  <a:pt x="439" y="3612"/>
                </a:lnTo>
                <a:lnTo>
                  <a:pt x="430" y="3598"/>
                </a:lnTo>
                <a:lnTo>
                  <a:pt x="404" y="3584"/>
                </a:lnTo>
                <a:lnTo>
                  <a:pt x="391" y="3583"/>
                </a:lnTo>
                <a:lnTo>
                  <a:pt x="369" y="3591"/>
                </a:lnTo>
                <a:lnTo>
                  <a:pt x="357" y="3594"/>
                </a:lnTo>
                <a:lnTo>
                  <a:pt x="311" y="3587"/>
                </a:lnTo>
                <a:lnTo>
                  <a:pt x="302" y="3577"/>
                </a:lnTo>
                <a:lnTo>
                  <a:pt x="287" y="3578"/>
                </a:lnTo>
                <a:lnTo>
                  <a:pt x="283" y="3591"/>
                </a:lnTo>
                <a:lnTo>
                  <a:pt x="274" y="3602"/>
                </a:lnTo>
                <a:lnTo>
                  <a:pt x="269" y="3614"/>
                </a:lnTo>
                <a:lnTo>
                  <a:pt x="252" y="3614"/>
                </a:lnTo>
                <a:lnTo>
                  <a:pt x="239" y="3620"/>
                </a:lnTo>
                <a:lnTo>
                  <a:pt x="222" y="3624"/>
                </a:lnTo>
                <a:lnTo>
                  <a:pt x="201" y="3644"/>
                </a:lnTo>
                <a:lnTo>
                  <a:pt x="201" y="3623"/>
                </a:lnTo>
                <a:lnTo>
                  <a:pt x="186" y="3632"/>
                </a:lnTo>
                <a:lnTo>
                  <a:pt x="179" y="3645"/>
                </a:lnTo>
                <a:lnTo>
                  <a:pt x="163" y="3658"/>
                </a:lnTo>
                <a:lnTo>
                  <a:pt x="179" y="3677"/>
                </a:lnTo>
                <a:lnTo>
                  <a:pt x="164" y="3695"/>
                </a:lnTo>
                <a:lnTo>
                  <a:pt x="152" y="3692"/>
                </a:lnTo>
                <a:lnTo>
                  <a:pt x="140" y="3701"/>
                </a:lnTo>
                <a:lnTo>
                  <a:pt x="133" y="3713"/>
                </a:lnTo>
                <a:lnTo>
                  <a:pt x="122" y="3697"/>
                </a:lnTo>
                <a:lnTo>
                  <a:pt x="122" y="3683"/>
                </a:lnTo>
                <a:lnTo>
                  <a:pt x="116" y="3661"/>
                </a:lnTo>
                <a:lnTo>
                  <a:pt x="94" y="3637"/>
                </a:lnTo>
                <a:lnTo>
                  <a:pt x="83" y="3633"/>
                </a:lnTo>
                <a:lnTo>
                  <a:pt x="70" y="3623"/>
                </a:lnTo>
                <a:lnTo>
                  <a:pt x="57" y="3623"/>
                </a:lnTo>
                <a:lnTo>
                  <a:pt x="50" y="3640"/>
                </a:lnTo>
                <a:lnTo>
                  <a:pt x="35" y="3649"/>
                </a:lnTo>
                <a:lnTo>
                  <a:pt x="23" y="3651"/>
                </a:lnTo>
                <a:lnTo>
                  <a:pt x="9" y="3649"/>
                </a:lnTo>
                <a:lnTo>
                  <a:pt x="0" y="3629"/>
                </a:lnTo>
                <a:lnTo>
                  <a:pt x="6" y="3612"/>
                </a:lnTo>
                <a:lnTo>
                  <a:pt x="16" y="3597"/>
                </a:lnTo>
                <a:lnTo>
                  <a:pt x="27" y="3595"/>
                </a:lnTo>
                <a:lnTo>
                  <a:pt x="47" y="3588"/>
                </a:lnTo>
                <a:lnTo>
                  <a:pt x="69" y="3582"/>
                </a:lnTo>
                <a:lnTo>
                  <a:pt x="81" y="3594"/>
                </a:lnTo>
                <a:lnTo>
                  <a:pt x="93" y="3595"/>
                </a:lnTo>
                <a:lnTo>
                  <a:pt x="103" y="3582"/>
                </a:lnTo>
                <a:lnTo>
                  <a:pt x="114" y="3583"/>
                </a:lnTo>
                <a:lnTo>
                  <a:pt x="126" y="3579"/>
                </a:lnTo>
                <a:lnTo>
                  <a:pt x="164" y="3552"/>
                </a:lnTo>
                <a:lnTo>
                  <a:pt x="176" y="3548"/>
                </a:lnTo>
                <a:lnTo>
                  <a:pt x="183" y="3534"/>
                </a:lnTo>
                <a:lnTo>
                  <a:pt x="214" y="3519"/>
                </a:lnTo>
                <a:lnTo>
                  <a:pt x="225" y="3496"/>
                </a:lnTo>
                <a:lnTo>
                  <a:pt x="229" y="3479"/>
                </a:lnTo>
                <a:lnTo>
                  <a:pt x="245" y="3472"/>
                </a:lnTo>
                <a:lnTo>
                  <a:pt x="274" y="3491"/>
                </a:lnTo>
                <a:lnTo>
                  <a:pt x="263" y="3478"/>
                </a:lnTo>
                <a:lnTo>
                  <a:pt x="264" y="3465"/>
                </a:lnTo>
                <a:lnTo>
                  <a:pt x="290" y="3463"/>
                </a:lnTo>
                <a:lnTo>
                  <a:pt x="304" y="3457"/>
                </a:lnTo>
                <a:lnTo>
                  <a:pt x="315" y="3443"/>
                </a:lnTo>
                <a:lnTo>
                  <a:pt x="320" y="3431"/>
                </a:lnTo>
                <a:lnTo>
                  <a:pt x="345" y="3420"/>
                </a:lnTo>
                <a:lnTo>
                  <a:pt x="353" y="3407"/>
                </a:lnTo>
                <a:lnTo>
                  <a:pt x="373" y="3397"/>
                </a:lnTo>
                <a:lnTo>
                  <a:pt x="384" y="3383"/>
                </a:lnTo>
                <a:lnTo>
                  <a:pt x="390" y="3345"/>
                </a:lnTo>
                <a:lnTo>
                  <a:pt x="396" y="3328"/>
                </a:lnTo>
                <a:lnTo>
                  <a:pt x="405" y="3314"/>
                </a:lnTo>
                <a:lnTo>
                  <a:pt x="405" y="3298"/>
                </a:lnTo>
                <a:lnTo>
                  <a:pt x="431" y="3301"/>
                </a:lnTo>
                <a:lnTo>
                  <a:pt x="457" y="3314"/>
                </a:lnTo>
                <a:lnTo>
                  <a:pt x="490" y="3294"/>
                </a:lnTo>
                <a:lnTo>
                  <a:pt x="498" y="3282"/>
                </a:lnTo>
                <a:lnTo>
                  <a:pt x="497" y="3266"/>
                </a:lnTo>
                <a:lnTo>
                  <a:pt x="492" y="3252"/>
                </a:lnTo>
                <a:lnTo>
                  <a:pt x="503" y="3254"/>
                </a:lnTo>
                <a:lnTo>
                  <a:pt x="505" y="3241"/>
                </a:lnTo>
                <a:lnTo>
                  <a:pt x="526" y="3231"/>
                </a:lnTo>
                <a:lnTo>
                  <a:pt x="575" y="3236"/>
                </a:lnTo>
                <a:lnTo>
                  <a:pt x="586" y="3234"/>
                </a:lnTo>
                <a:lnTo>
                  <a:pt x="611" y="3238"/>
                </a:lnTo>
                <a:lnTo>
                  <a:pt x="627" y="3235"/>
                </a:lnTo>
                <a:lnTo>
                  <a:pt x="665" y="3252"/>
                </a:lnTo>
                <a:lnTo>
                  <a:pt x="687" y="3255"/>
                </a:lnTo>
                <a:lnTo>
                  <a:pt x="719" y="3269"/>
                </a:lnTo>
                <a:lnTo>
                  <a:pt x="731" y="3282"/>
                </a:lnTo>
                <a:lnTo>
                  <a:pt x="762" y="3286"/>
                </a:lnTo>
                <a:lnTo>
                  <a:pt x="782" y="3283"/>
                </a:lnTo>
                <a:lnTo>
                  <a:pt x="810" y="3288"/>
                </a:lnTo>
                <a:lnTo>
                  <a:pt x="821" y="3289"/>
                </a:lnTo>
                <a:lnTo>
                  <a:pt x="837" y="3275"/>
                </a:lnTo>
                <a:lnTo>
                  <a:pt x="840" y="3255"/>
                </a:lnTo>
                <a:lnTo>
                  <a:pt x="839" y="3241"/>
                </a:lnTo>
                <a:lnTo>
                  <a:pt x="853" y="3228"/>
                </a:lnTo>
                <a:lnTo>
                  <a:pt x="857" y="3216"/>
                </a:lnTo>
                <a:lnTo>
                  <a:pt x="872" y="3215"/>
                </a:lnTo>
                <a:lnTo>
                  <a:pt x="883" y="3206"/>
                </a:lnTo>
                <a:lnTo>
                  <a:pt x="906" y="3185"/>
                </a:lnTo>
                <a:lnTo>
                  <a:pt x="922" y="3180"/>
                </a:lnTo>
                <a:lnTo>
                  <a:pt x="935" y="3179"/>
                </a:lnTo>
                <a:lnTo>
                  <a:pt x="972" y="3138"/>
                </a:lnTo>
                <a:lnTo>
                  <a:pt x="983" y="3127"/>
                </a:lnTo>
                <a:lnTo>
                  <a:pt x="1008" y="3104"/>
                </a:lnTo>
                <a:lnTo>
                  <a:pt x="1020" y="3092"/>
                </a:lnTo>
                <a:lnTo>
                  <a:pt x="1037" y="3089"/>
                </a:lnTo>
                <a:lnTo>
                  <a:pt x="1045" y="3076"/>
                </a:lnTo>
                <a:lnTo>
                  <a:pt x="1034" y="3083"/>
                </a:lnTo>
                <a:lnTo>
                  <a:pt x="1021" y="3084"/>
                </a:lnTo>
                <a:lnTo>
                  <a:pt x="1007" y="3094"/>
                </a:lnTo>
                <a:lnTo>
                  <a:pt x="985" y="3107"/>
                </a:lnTo>
                <a:lnTo>
                  <a:pt x="949" y="3138"/>
                </a:lnTo>
                <a:lnTo>
                  <a:pt x="929" y="3142"/>
                </a:lnTo>
                <a:lnTo>
                  <a:pt x="912" y="3150"/>
                </a:lnTo>
                <a:lnTo>
                  <a:pt x="901" y="3152"/>
                </a:lnTo>
                <a:lnTo>
                  <a:pt x="877" y="3149"/>
                </a:lnTo>
                <a:lnTo>
                  <a:pt x="840" y="3158"/>
                </a:lnTo>
                <a:lnTo>
                  <a:pt x="822" y="3167"/>
                </a:lnTo>
                <a:lnTo>
                  <a:pt x="809" y="3177"/>
                </a:lnTo>
                <a:lnTo>
                  <a:pt x="807" y="3195"/>
                </a:lnTo>
                <a:lnTo>
                  <a:pt x="796" y="3198"/>
                </a:lnTo>
                <a:lnTo>
                  <a:pt x="772" y="3201"/>
                </a:lnTo>
                <a:lnTo>
                  <a:pt x="706" y="3182"/>
                </a:lnTo>
                <a:lnTo>
                  <a:pt x="692" y="3159"/>
                </a:lnTo>
                <a:lnTo>
                  <a:pt x="679" y="3142"/>
                </a:lnTo>
                <a:lnTo>
                  <a:pt x="664" y="3138"/>
                </a:lnTo>
                <a:lnTo>
                  <a:pt x="659" y="3124"/>
                </a:lnTo>
                <a:lnTo>
                  <a:pt x="659" y="3107"/>
                </a:lnTo>
                <a:lnTo>
                  <a:pt x="655" y="3093"/>
                </a:lnTo>
                <a:lnTo>
                  <a:pt x="645" y="3074"/>
                </a:lnTo>
                <a:lnTo>
                  <a:pt x="610" y="3067"/>
                </a:lnTo>
                <a:lnTo>
                  <a:pt x="599" y="3071"/>
                </a:lnTo>
                <a:lnTo>
                  <a:pt x="601" y="3085"/>
                </a:lnTo>
                <a:lnTo>
                  <a:pt x="589" y="3089"/>
                </a:lnTo>
                <a:lnTo>
                  <a:pt x="578" y="3086"/>
                </a:lnTo>
                <a:lnTo>
                  <a:pt x="566" y="3081"/>
                </a:lnTo>
                <a:lnTo>
                  <a:pt x="552" y="3086"/>
                </a:lnTo>
                <a:lnTo>
                  <a:pt x="542" y="3083"/>
                </a:lnTo>
                <a:lnTo>
                  <a:pt x="522" y="3077"/>
                </a:lnTo>
                <a:lnTo>
                  <a:pt x="522" y="3061"/>
                </a:lnTo>
                <a:lnTo>
                  <a:pt x="522" y="3049"/>
                </a:lnTo>
                <a:lnTo>
                  <a:pt x="533" y="3046"/>
                </a:lnTo>
                <a:lnTo>
                  <a:pt x="550" y="3049"/>
                </a:lnTo>
                <a:lnTo>
                  <a:pt x="565" y="3050"/>
                </a:lnTo>
                <a:lnTo>
                  <a:pt x="578" y="3050"/>
                </a:lnTo>
                <a:lnTo>
                  <a:pt x="586" y="3038"/>
                </a:lnTo>
                <a:lnTo>
                  <a:pt x="575" y="3038"/>
                </a:lnTo>
                <a:lnTo>
                  <a:pt x="565" y="3035"/>
                </a:lnTo>
                <a:lnTo>
                  <a:pt x="553" y="3024"/>
                </a:lnTo>
                <a:lnTo>
                  <a:pt x="526" y="3025"/>
                </a:lnTo>
                <a:lnTo>
                  <a:pt x="515" y="3015"/>
                </a:lnTo>
                <a:lnTo>
                  <a:pt x="508" y="2997"/>
                </a:lnTo>
                <a:lnTo>
                  <a:pt x="519" y="3000"/>
                </a:lnTo>
                <a:lnTo>
                  <a:pt x="513" y="2985"/>
                </a:lnTo>
                <a:lnTo>
                  <a:pt x="518" y="2971"/>
                </a:lnTo>
                <a:lnTo>
                  <a:pt x="504" y="2979"/>
                </a:lnTo>
                <a:lnTo>
                  <a:pt x="487" y="2989"/>
                </a:lnTo>
                <a:lnTo>
                  <a:pt x="477" y="2987"/>
                </a:lnTo>
                <a:lnTo>
                  <a:pt x="458" y="2980"/>
                </a:lnTo>
                <a:lnTo>
                  <a:pt x="438" y="2980"/>
                </a:lnTo>
                <a:lnTo>
                  <a:pt x="425" y="2995"/>
                </a:lnTo>
                <a:lnTo>
                  <a:pt x="412" y="3012"/>
                </a:lnTo>
                <a:lnTo>
                  <a:pt x="400" y="3011"/>
                </a:lnTo>
                <a:lnTo>
                  <a:pt x="377" y="3006"/>
                </a:lnTo>
                <a:lnTo>
                  <a:pt x="364" y="3011"/>
                </a:lnTo>
                <a:lnTo>
                  <a:pt x="353" y="3018"/>
                </a:lnTo>
                <a:lnTo>
                  <a:pt x="328" y="3010"/>
                </a:lnTo>
                <a:lnTo>
                  <a:pt x="324" y="2990"/>
                </a:lnTo>
                <a:lnTo>
                  <a:pt x="311" y="2984"/>
                </a:lnTo>
                <a:lnTo>
                  <a:pt x="329" y="2982"/>
                </a:lnTo>
                <a:lnTo>
                  <a:pt x="342" y="2981"/>
                </a:lnTo>
                <a:lnTo>
                  <a:pt x="356" y="2978"/>
                </a:lnTo>
                <a:lnTo>
                  <a:pt x="370" y="2978"/>
                </a:lnTo>
                <a:lnTo>
                  <a:pt x="383" y="2977"/>
                </a:lnTo>
                <a:lnTo>
                  <a:pt x="378" y="2955"/>
                </a:lnTo>
                <a:lnTo>
                  <a:pt x="395" y="2946"/>
                </a:lnTo>
                <a:lnTo>
                  <a:pt x="384" y="2946"/>
                </a:lnTo>
                <a:lnTo>
                  <a:pt x="369" y="2944"/>
                </a:lnTo>
                <a:lnTo>
                  <a:pt x="370" y="2959"/>
                </a:lnTo>
                <a:lnTo>
                  <a:pt x="367" y="2972"/>
                </a:lnTo>
                <a:lnTo>
                  <a:pt x="345" y="2972"/>
                </a:lnTo>
                <a:lnTo>
                  <a:pt x="303" y="2958"/>
                </a:lnTo>
                <a:lnTo>
                  <a:pt x="295" y="2970"/>
                </a:lnTo>
                <a:lnTo>
                  <a:pt x="282" y="2949"/>
                </a:lnTo>
                <a:lnTo>
                  <a:pt x="295" y="2942"/>
                </a:lnTo>
                <a:lnTo>
                  <a:pt x="309" y="2939"/>
                </a:lnTo>
                <a:lnTo>
                  <a:pt x="321" y="2930"/>
                </a:lnTo>
                <a:lnTo>
                  <a:pt x="322" y="2912"/>
                </a:lnTo>
                <a:lnTo>
                  <a:pt x="318" y="2896"/>
                </a:lnTo>
                <a:lnTo>
                  <a:pt x="302" y="2890"/>
                </a:lnTo>
                <a:lnTo>
                  <a:pt x="278" y="2887"/>
                </a:lnTo>
                <a:lnTo>
                  <a:pt x="282" y="2873"/>
                </a:lnTo>
                <a:lnTo>
                  <a:pt x="293" y="2866"/>
                </a:lnTo>
                <a:lnTo>
                  <a:pt x="309" y="2859"/>
                </a:lnTo>
                <a:lnTo>
                  <a:pt x="321" y="2858"/>
                </a:lnTo>
                <a:lnTo>
                  <a:pt x="332" y="2856"/>
                </a:lnTo>
                <a:lnTo>
                  <a:pt x="345" y="2840"/>
                </a:lnTo>
                <a:lnTo>
                  <a:pt x="363" y="2832"/>
                </a:lnTo>
                <a:lnTo>
                  <a:pt x="378" y="2845"/>
                </a:lnTo>
                <a:lnTo>
                  <a:pt x="391" y="2844"/>
                </a:lnTo>
                <a:lnTo>
                  <a:pt x="405" y="2845"/>
                </a:lnTo>
                <a:lnTo>
                  <a:pt x="415" y="2833"/>
                </a:lnTo>
                <a:lnTo>
                  <a:pt x="427" y="2832"/>
                </a:lnTo>
                <a:lnTo>
                  <a:pt x="446" y="2817"/>
                </a:lnTo>
                <a:lnTo>
                  <a:pt x="462" y="2821"/>
                </a:lnTo>
                <a:lnTo>
                  <a:pt x="465" y="2809"/>
                </a:lnTo>
                <a:lnTo>
                  <a:pt x="476" y="2806"/>
                </a:lnTo>
                <a:lnTo>
                  <a:pt x="508" y="2813"/>
                </a:lnTo>
                <a:lnTo>
                  <a:pt x="526" y="2805"/>
                </a:lnTo>
                <a:lnTo>
                  <a:pt x="538" y="2799"/>
                </a:lnTo>
                <a:lnTo>
                  <a:pt x="552" y="2789"/>
                </a:lnTo>
                <a:lnTo>
                  <a:pt x="604" y="2768"/>
                </a:lnTo>
                <a:lnTo>
                  <a:pt x="624" y="2749"/>
                </a:lnTo>
                <a:lnTo>
                  <a:pt x="634" y="2735"/>
                </a:lnTo>
                <a:lnTo>
                  <a:pt x="646" y="2709"/>
                </a:lnTo>
                <a:lnTo>
                  <a:pt x="654" y="2691"/>
                </a:lnTo>
                <a:lnTo>
                  <a:pt x="658" y="2676"/>
                </a:lnTo>
                <a:lnTo>
                  <a:pt x="670" y="2672"/>
                </a:lnTo>
                <a:lnTo>
                  <a:pt x="692" y="2665"/>
                </a:lnTo>
                <a:lnTo>
                  <a:pt x="671" y="2662"/>
                </a:lnTo>
                <a:lnTo>
                  <a:pt x="660" y="2658"/>
                </a:lnTo>
                <a:lnTo>
                  <a:pt x="652" y="2639"/>
                </a:lnTo>
                <a:lnTo>
                  <a:pt x="653" y="2622"/>
                </a:lnTo>
                <a:lnTo>
                  <a:pt x="667" y="2604"/>
                </a:lnTo>
                <a:lnTo>
                  <a:pt x="678" y="2594"/>
                </a:lnTo>
                <a:lnTo>
                  <a:pt x="693" y="2587"/>
                </a:lnTo>
                <a:lnTo>
                  <a:pt x="681" y="2585"/>
                </a:lnTo>
                <a:lnTo>
                  <a:pt x="665" y="2557"/>
                </a:lnTo>
                <a:lnTo>
                  <a:pt x="662" y="2541"/>
                </a:lnTo>
                <a:lnTo>
                  <a:pt x="673" y="2527"/>
                </a:lnTo>
                <a:lnTo>
                  <a:pt x="673" y="2512"/>
                </a:lnTo>
                <a:lnTo>
                  <a:pt x="693" y="2499"/>
                </a:lnTo>
                <a:lnTo>
                  <a:pt x="672" y="2497"/>
                </a:lnTo>
                <a:lnTo>
                  <a:pt x="650" y="2491"/>
                </a:lnTo>
                <a:lnTo>
                  <a:pt x="631" y="2493"/>
                </a:lnTo>
                <a:lnTo>
                  <a:pt x="620" y="2497"/>
                </a:lnTo>
                <a:lnTo>
                  <a:pt x="602" y="2493"/>
                </a:lnTo>
                <a:lnTo>
                  <a:pt x="590" y="2498"/>
                </a:lnTo>
                <a:lnTo>
                  <a:pt x="580" y="2510"/>
                </a:lnTo>
                <a:lnTo>
                  <a:pt x="571" y="2522"/>
                </a:lnTo>
                <a:lnTo>
                  <a:pt x="559" y="2525"/>
                </a:lnTo>
                <a:lnTo>
                  <a:pt x="540" y="2519"/>
                </a:lnTo>
                <a:lnTo>
                  <a:pt x="517" y="2516"/>
                </a:lnTo>
                <a:lnTo>
                  <a:pt x="504" y="2522"/>
                </a:lnTo>
                <a:lnTo>
                  <a:pt x="506" y="2509"/>
                </a:lnTo>
                <a:lnTo>
                  <a:pt x="556" y="2467"/>
                </a:lnTo>
                <a:lnTo>
                  <a:pt x="571" y="2466"/>
                </a:lnTo>
                <a:lnTo>
                  <a:pt x="600" y="2452"/>
                </a:lnTo>
                <a:lnTo>
                  <a:pt x="627" y="2437"/>
                </a:lnTo>
                <a:lnTo>
                  <a:pt x="632" y="2424"/>
                </a:lnTo>
                <a:lnTo>
                  <a:pt x="636" y="2406"/>
                </a:lnTo>
                <a:lnTo>
                  <a:pt x="649" y="2399"/>
                </a:lnTo>
                <a:lnTo>
                  <a:pt x="662" y="2387"/>
                </a:lnTo>
                <a:lnTo>
                  <a:pt x="674" y="2381"/>
                </a:lnTo>
                <a:lnTo>
                  <a:pt x="689" y="2364"/>
                </a:lnTo>
                <a:lnTo>
                  <a:pt x="705" y="2360"/>
                </a:lnTo>
                <a:lnTo>
                  <a:pt x="716" y="2363"/>
                </a:lnTo>
                <a:lnTo>
                  <a:pt x="729" y="2362"/>
                </a:lnTo>
                <a:lnTo>
                  <a:pt x="745" y="2356"/>
                </a:lnTo>
                <a:lnTo>
                  <a:pt x="776" y="2350"/>
                </a:lnTo>
                <a:lnTo>
                  <a:pt x="777" y="2333"/>
                </a:lnTo>
                <a:lnTo>
                  <a:pt x="790" y="2336"/>
                </a:lnTo>
                <a:lnTo>
                  <a:pt x="803" y="2341"/>
                </a:lnTo>
                <a:lnTo>
                  <a:pt x="811" y="2354"/>
                </a:lnTo>
                <a:lnTo>
                  <a:pt x="844" y="2363"/>
                </a:lnTo>
                <a:lnTo>
                  <a:pt x="855" y="2362"/>
                </a:lnTo>
                <a:lnTo>
                  <a:pt x="908" y="2347"/>
                </a:lnTo>
                <a:lnTo>
                  <a:pt x="919" y="2349"/>
                </a:lnTo>
                <a:lnTo>
                  <a:pt x="936" y="2369"/>
                </a:lnTo>
                <a:lnTo>
                  <a:pt x="965" y="2397"/>
                </a:lnTo>
                <a:lnTo>
                  <a:pt x="973" y="2410"/>
                </a:lnTo>
                <a:lnTo>
                  <a:pt x="976" y="2393"/>
                </a:lnTo>
                <a:lnTo>
                  <a:pt x="968" y="2366"/>
                </a:lnTo>
                <a:lnTo>
                  <a:pt x="961" y="2352"/>
                </a:lnTo>
                <a:lnTo>
                  <a:pt x="959" y="2338"/>
                </a:lnTo>
                <a:lnTo>
                  <a:pt x="979" y="2332"/>
                </a:lnTo>
                <a:lnTo>
                  <a:pt x="996" y="2325"/>
                </a:lnTo>
                <a:lnTo>
                  <a:pt x="1006" y="2336"/>
                </a:lnTo>
                <a:lnTo>
                  <a:pt x="1014" y="2378"/>
                </a:lnTo>
                <a:lnTo>
                  <a:pt x="1023" y="2392"/>
                </a:lnTo>
                <a:lnTo>
                  <a:pt x="1038" y="2399"/>
                </a:lnTo>
                <a:lnTo>
                  <a:pt x="1048" y="2396"/>
                </a:lnTo>
                <a:lnTo>
                  <a:pt x="1067" y="2385"/>
                </a:lnTo>
                <a:lnTo>
                  <a:pt x="1079" y="2380"/>
                </a:lnTo>
                <a:lnTo>
                  <a:pt x="1064" y="2378"/>
                </a:lnTo>
                <a:lnTo>
                  <a:pt x="1042" y="2384"/>
                </a:lnTo>
                <a:lnTo>
                  <a:pt x="1032" y="2378"/>
                </a:lnTo>
                <a:lnTo>
                  <a:pt x="1012" y="2347"/>
                </a:lnTo>
                <a:lnTo>
                  <a:pt x="995" y="2276"/>
                </a:lnTo>
                <a:lnTo>
                  <a:pt x="1000" y="2258"/>
                </a:lnTo>
                <a:lnTo>
                  <a:pt x="1022" y="2233"/>
                </a:lnTo>
                <a:lnTo>
                  <a:pt x="1039" y="2218"/>
                </a:lnTo>
                <a:lnTo>
                  <a:pt x="1056" y="2207"/>
                </a:lnTo>
                <a:lnTo>
                  <a:pt x="1038" y="2199"/>
                </a:lnTo>
                <a:lnTo>
                  <a:pt x="1025" y="2166"/>
                </a:lnTo>
                <a:lnTo>
                  <a:pt x="1035" y="2134"/>
                </a:lnTo>
                <a:lnTo>
                  <a:pt x="1039" y="2115"/>
                </a:lnTo>
                <a:lnTo>
                  <a:pt x="1070" y="2108"/>
                </a:lnTo>
                <a:lnTo>
                  <a:pt x="1087" y="2099"/>
                </a:lnTo>
                <a:lnTo>
                  <a:pt x="1100" y="2085"/>
                </a:lnTo>
                <a:lnTo>
                  <a:pt x="1082" y="2088"/>
                </a:lnTo>
                <a:lnTo>
                  <a:pt x="1079" y="2073"/>
                </a:lnTo>
                <a:lnTo>
                  <a:pt x="1094" y="2059"/>
                </a:lnTo>
                <a:lnTo>
                  <a:pt x="1106" y="2053"/>
                </a:lnTo>
                <a:lnTo>
                  <a:pt x="1117" y="2039"/>
                </a:lnTo>
                <a:lnTo>
                  <a:pt x="1108" y="2011"/>
                </a:lnTo>
                <a:lnTo>
                  <a:pt x="1120" y="2001"/>
                </a:lnTo>
                <a:lnTo>
                  <a:pt x="1127" y="1986"/>
                </a:lnTo>
                <a:lnTo>
                  <a:pt x="1110" y="2001"/>
                </a:lnTo>
                <a:lnTo>
                  <a:pt x="1088" y="2017"/>
                </a:lnTo>
                <a:lnTo>
                  <a:pt x="1072" y="2018"/>
                </a:lnTo>
                <a:lnTo>
                  <a:pt x="1067" y="2001"/>
                </a:lnTo>
                <a:lnTo>
                  <a:pt x="1067" y="1987"/>
                </a:lnTo>
                <a:lnTo>
                  <a:pt x="1056" y="2003"/>
                </a:lnTo>
                <a:lnTo>
                  <a:pt x="1044" y="2020"/>
                </a:lnTo>
                <a:lnTo>
                  <a:pt x="1035" y="2032"/>
                </a:lnTo>
                <a:lnTo>
                  <a:pt x="1025" y="2045"/>
                </a:lnTo>
                <a:lnTo>
                  <a:pt x="1008" y="2030"/>
                </a:lnTo>
                <a:lnTo>
                  <a:pt x="1008" y="2010"/>
                </a:lnTo>
                <a:lnTo>
                  <a:pt x="1007" y="1997"/>
                </a:lnTo>
                <a:lnTo>
                  <a:pt x="1020" y="1984"/>
                </a:lnTo>
                <a:lnTo>
                  <a:pt x="1022" y="1969"/>
                </a:lnTo>
                <a:lnTo>
                  <a:pt x="1013" y="1986"/>
                </a:lnTo>
                <a:lnTo>
                  <a:pt x="993" y="1987"/>
                </a:lnTo>
                <a:lnTo>
                  <a:pt x="983" y="1962"/>
                </a:lnTo>
                <a:lnTo>
                  <a:pt x="975" y="1945"/>
                </a:lnTo>
                <a:lnTo>
                  <a:pt x="978" y="1931"/>
                </a:lnTo>
                <a:lnTo>
                  <a:pt x="979" y="1916"/>
                </a:lnTo>
                <a:lnTo>
                  <a:pt x="968" y="1892"/>
                </a:lnTo>
                <a:lnTo>
                  <a:pt x="946" y="1848"/>
                </a:lnTo>
                <a:lnTo>
                  <a:pt x="938" y="1833"/>
                </a:lnTo>
                <a:lnTo>
                  <a:pt x="953" y="1812"/>
                </a:lnTo>
                <a:lnTo>
                  <a:pt x="966" y="1780"/>
                </a:lnTo>
                <a:lnTo>
                  <a:pt x="978" y="1762"/>
                </a:lnTo>
                <a:lnTo>
                  <a:pt x="986" y="1749"/>
                </a:lnTo>
                <a:lnTo>
                  <a:pt x="998" y="1745"/>
                </a:lnTo>
                <a:lnTo>
                  <a:pt x="1010" y="1727"/>
                </a:lnTo>
                <a:lnTo>
                  <a:pt x="1023" y="1696"/>
                </a:lnTo>
                <a:lnTo>
                  <a:pt x="1037" y="1678"/>
                </a:lnTo>
                <a:lnTo>
                  <a:pt x="1064" y="1684"/>
                </a:lnTo>
                <a:lnTo>
                  <a:pt x="1050" y="1671"/>
                </a:lnTo>
                <a:lnTo>
                  <a:pt x="1063" y="1664"/>
                </a:lnTo>
                <a:lnTo>
                  <a:pt x="1079" y="1662"/>
                </a:lnTo>
                <a:lnTo>
                  <a:pt x="1095" y="1674"/>
                </a:lnTo>
                <a:lnTo>
                  <a:pt x="1122" y="1673"/>
                </a:lnTo>
                <a:lnTo>
                  <a:pt x="1109" y="1667"/>
                </a:lnTo>
                <a:lnTo>
                  <a:pt x="1123" y="1662"/>
                </a:lnTo>
                <a:lnTo>
                  <a:pt x="1099" y="1660"/>
                </a:lnTo>
                <a:lnTo>
                  <a:pt x="1022" y="1639"/>
                </a:lnTo>
                <a:lnTo>
                  <a:pt x="1011" y="1632"/>
                </a:lnTo>
                <a:lnTo>
                  <a:pt x="1000" y="1635"/>
                </a:lnTo>
                <a:lnTo>
                  <a:pt x="989" y="1639"/>
                </a:lnTo>
                <a:lnTo>
                  <a:pt x="989" y="1653"/>
                </a:lnTo>
                <a:lnTo>
                  <a:pt x="986" y="1669"/>
                </a:lnTo>
                <a:lnTo>
                  <a:pt x="954" y="1670"/>
                </a:lnTo>
                <a:lnTo>
                  <a:pt x="941" y="1678"/>
                </a:lnTo>
                <a:lnTo>
                  <a:pt x="924" y="1671"/>
                </a:lnTo>
                <a:lnTo>
                  <a:pt x="910" y="1678"/>
                </a:lnTo>
                <a:lnTo>
                  <a:pt x="900" y="1694"/>
                </a:lnTo>
                <a:lnTo>
                  <a:pt x="877" y="1705"/>
                </a:lnTo>
                <a:lnTo>
                  <a:pt x="865" y="1704"/>
                </a:lnTo>
                <a:lnTo>
                  <a:pt x="860" y="1683"/>
                </a:lnTo>
                <a:lnTo>
                  <a:pt x="850" y="1682"/>
                </a:lnTo>
                <a:lnTo>
                  <a:pt x="848" y="1697"/>
                </a:lnTo>
                <a:lnTo>
                  <a:pt x="827" y="1686"/>
                </a:lnTo>
                <a:lnTo>
                  <a:pt x="822" y="1670"/>
                </a:lnTo>
                <a:lnTo>
                  <a:pt x="827" y="1653"/>
                </a:lnTo>
                <a:lnTo>
                  <a:pt x="816" y="1660"/>
                </a:lnTo>
                <a:lnTo>
                  <a:pt x="791" y="1648"/>
                </a:lnTo>
                <a:lnTo>
                  <a:pt x="785" y="1630"/>
                </a:lnTo>
                <a:lnTo>
                  <a:pt x="772" y="1650"/>
                </a:lnTo>
                <a:lnTo>
                  <a:pt x="780" y="1663"/>
                </a:lnTo>
                <a:lnTo>
                  <a:pt x="782" y="1681"/>
                </a:lnTo>
                <a:lnTo>
                  <a:pt x="777" y="1699"/>
                </a:lnTo>
                <a:lnTo>
                  <a:pt x="776" y="1716"/>
                </a:lnTo>
                <a:lnTo>
                  <a:pt x="760" y="1722"/>
                </a:lnTo>
                <a:lnTo>
                  <a:pt x="739" y="1709"/>
                </a:lnTo>
                <a:lnTo>
                  <a:pt x="727" y="1681"/>
                </a:lnTo>
                <a:lnTo>
                  <a:pt x="695" y="1647"/>
                </a:lnTo>
                <a:lnTo>
                  <a:pt x="685" y="1642"/>
                </a:lnTo>
                <a:lnTo>
                  <a:pt x="678" y="1625"/>
                </a:lnTo>
                <a:lnTo>
                  <a:pt x="664" y="1619"/>
                </a:lnTo>
                <a:lnTo>
                  <a:pt x="651" y="1624"/>
                </a:lnTo>
                <a:lnTo>
                  <a:pt x="637" y="1636"/>
                </a:lnTo>
                <a:lnTo>
                  <a:pt x="634" y="1653"/>
                </a:lnTo>
                <a:lnTo>
                  <a:pt x="639" y="1676"/>
                </a:lnTo>
                <a:lnTo>
                  <a:pt x="646" y="1695"/>
                </a:lnTo>
                <a:lnTo>
                  <a:pt x="642" y="1710"/>
                </a:lnTo>
                <a:lnTo>
                  <a:pt x="628" y="1709"/>
                </a:lnTo>
                <a:lnTo>
                  <a:pt x="621" y="1696"/>
                </a:lnTo>
                <a:lnTo>
                  <a:pt x="626" y="1682"/>
                </a:lnTo>
                <a:lnTo>
                  <a:pt x="620" y="1664"/>
                </a:lnTo>
                <a:lnTo>
                  <a:pt x="618" y="1650"/>
                </a:lnTo>
                <a:lnTo>
                  <a:pt x="596" y="1613"/>
                </a:lnTo>
                <a:lnTo>
                  <a:pt x="592" y="1598"/>
                </a:lnTo>
                <a:lnTo>
                  <a:pt x="590" y="1582"/>
                </a:lnTo>
                <a:lnTo>
                  <a:pt x="593" y="1565"/>
                </a:lnTo>
                <a:lnTo>
                  <a:pt x="597" y="1549"/>
                </a:lnTo>
                <a:lnTo>
                  <a:pt x="610" y="1540"/>
                </a:lnTo>
                <a:lnTo>
                  <a:pt x="624" y="1557"/>
                </a:lnTo>
                <a:lnTo>
                  <a:pt x="620" y="1576"/>
                </a:lnTo>
                <a:lnTo>
                  <a:pt x="626" y="1591"/>
                </a:lnTo>
                <a:lnTo>
                  <a:pt x="637" y="1587"/>
                </a:lnTo>
                <a:lnTo>
                  <a:pt x="634" y="1563"/>
                </a:lnTo>
                <a:lnTo>
                  <a:pt x="632" y="1545"/>
                </a:lnTo>
                <a:lnTo>
                  <a:pt x="634" y="1531"/>
                </a:lnTo>
                <a:lnTo>
                  <a:pt x="644" y="1515"/>
                </a:lnTo>
                <a:lnTo>
                  <a:pt x="649" y="1501"/>
                </a:lnTo>
                <a:lnTo>
                  <a:pt x="659" y="1489"/>
                </a:lnTo>
                <a:lnTo>
                  <a:pt x="671" y="1485"/>
                </a:lnTo>
                <a:lnTo>
                  <a:pt x="691" y="1466"/>
                </a:lnTo>
                <a:lnTo>
                  <a:pt x="706" y="1444"/>
                </a:lnTo>
                <a:lnTo>
                  <a:pt x="710" y="1427"/>
                </a:lnTo>
                <a:lnTo>
                  <a:pt x="724" y="1412"/>
                </a:lnTo>
                <a:lnTo>
                  <a:pt x="738" y="1394"/>
                </a:lnTo>
                <a:lnTo>
                  <a:pt x="751" y="1384"/>
                </a:lnTo>
                <a:lnTo>
                  <a:pt x="769" y="1379"/>
                </a:lnTo>
                <a:lnTo>
                  <a:pt x="781" y="1360"/>
                </a:lnTo>
                <a:lnTo>
                  <a:pt x="777" y="1341"/>
                </a:lnTo>
                <a:lnTo>
                  <a:pt x="776" y="1320"/>
                </a:lnTo>
                <a:lnTo>
                  <a:pt x="766" y="1303"/>
                </a:lnTo>
                <a:lnTo>
                  <a:pt x="755" y="1293"/>
                </a:lnTo>
                <a:lnTo>
                  <a:pt x="737" y="1271"/>
                </a:lnTo>
                <a:lnTo>
                  <a:pt x="727" y="1254"/>
                </a:lnTo>
                <a:lnTo>
                  <a:pt x="740" y="1244"/>
                </a:lnTo>
                <a:lnTo>
                  <a:pt x="748" y="1222"/>
                </a:lnTo>
                <a:lnTo>
                  <a:pt x="747" y="1208"/>
                </a:lnTo>
                <a:lnTo>
                  <a:pt x="751" y="1176"/>
                </a:lnTo>
                <a:lnTo>
                  <a:pt x="760" y="1158"/>
                </a:lnTo>
                <a:lnTo>
                  <a:pt x="774" y="1153"/>
                </a:lnTo>
                <a:lnTo>
                  <a:pt x="796" y="1164"/>
                </a:lnTo>
                <a:lnTo>
                  <a:pt x="808" y="1169"/>
                </a:lnTo>
                <a:lnTo>
                  <a:pt x="846" y="1184"/>
                </a:lnTo>
                <a:lnTo>
                  <a:pt x="819" y="1166"/>
                </a:lnTo>
                <a:lnTo>
                  <a:pt x="801" y="1139"/>
                </a:lnTo>
                <a:lnTo>
                  <a:pt x="786" y="1117"/>
                </a:lnTo>
                <a:lnTo>
                  <a:pt x="787" y="1130"/>
                </a:lnTo>
                <a:lnTo>
                  <a:pt x="780" y="1142"/>
                </a:lnTo>
                <a:lnTo>
                  <a:pt x="770" y="1137"/>
                </a:lnTo>
                <a:lnTo>
                  <a:pt x="770" y="1123"/>
                </a:lnTo>
                <a:lnTo>
                  <a:pt x="773" y="1106"/>
                </a:lnTo>
                <a:lnTo>
                  <a:pt x="788" y="1080"/>
                </a:lnTo>
                <a:lnTo>
                  <a:pt x="811" y="1055"/>
                </a:lnTo>
                <a:lnTo>
                  <a:pt x="786" y="1079"/>
                </a:lnTo>
                <a:lnTo>
                  <a:pt x="778" y="1066"/>
                </a:lnTo>
                <a:lnTo>
                  <a:pt x="771" y="1080"/>
                </a:lnTo>
                <a:lnTo>
                  <a:pt x="770" y="1095"/>
                </a:lnTo>
                <a:lnTo>
                  <a:pt x="763" y="1115"/>
                </a:lnTo>
                <a:lnTo>
                  <a:pt x="759" y="1129"/>
                </a:lnTo>
                <a:lnTo>
                  <a:pt x="752" y="1145"/>
                </a:lnTo>
                <a:lnTo>
                  <a:pt x="743" y="1158"/>
                </a:lnTo>
                <a:lnTo>
                  <a:pt x="737" y="1170"/>
                </a:lnTo>
                <a:lnTo>
                  <a:pt x="727" y="1181"/>
                </a:lnTo>
                <a:lnTo>
                  <a:pt x="713" y="1160"/>
                </a:lnTo>
                <a:lnTo>
                  <a:pt x="713" y="1147"/>
                </a:lnTo>
                <a:lnTo>
                  <a:pt x="707" y="1123"/>
                </a:lnTo>
                <a:lnTo>
                  <a:pt x="708" y="1149"/>
                </a:lnTo>
                <a:lnTo>
                  <a:pt x="705" y="1162"/>
                </a:lnTo>
                <a:lnTo>
                  <a:pt x="688" y="1144"/>
                </a:lnTo>
                <a:lnTo>
                  <a:pt x="688" y="1128"/>
                </a:lnTo>
                <a:lnTo>
                  <a:pt x="679" y="1142"/>
                </a:lnTo>
                <a:lnTo>
                  <a:pt x="667" y="1158"/>
                </a:lnTo>
                <a:lnTo>
                  <a:pt x="670" y="1172"/>
                </a:lnTo>
                <a:lnTo>
                  <a:pt x="671" y="1186"/>
                </a:lnTo>
                <a:lnTo>
                  <a:pt x="657" y="1177"/>
                </a:lnTo>
                <a:lnTo>
                  <a:pt x="648" y="1155"/>
                </a:lnTo>
                <a:lnTo>
                  <a:pt x="647" y="1137"/>
                </a:lnTo>
                <a:lnTo>
                  <a:pt x="653" y="1122"/>
                </a:lnTo>
                <a:lnTo>
                  <a:pt x="653" y="1109"/>
                </a:lnTo>
                <a:lnTo>
                  <a:pt x="697" y="1063"/>
                </a:lnTo>
                <a:lnTo>
                  <a:pt x="713" y="1059"/>
                </a:lnTo>
                <a:lnTo>
                  <a:pt x="724" y="1054"/>
                </a:lnTo>
                <a:lnTo>
                  <a:pt x="740" y="1034"/>
                </a:lnTo>
                <a:lnTo>
                  <a:pt x="753" y="1026"/>
                </a:lnTo>
                <a:lnTo>
                  <a:pt x="764" y="1019"/>
                </a:lnTo>
                <a:lnTo>
                  <a:pt x="750" y="1019"/>
                </a:lnTo>
                <a:lnTo>
                  <a:pt x="738" y="1027"/>
                </a:lnTo>
                <a:lnTo>
                  <a:pt x="728" y="1041"/>
                </a:lnTo>
                <a:lnTo>
                  <a:pt x="692" y="1057"/>
                </a:lnTo>
                <a:lnTo>
                  <a:pt x="666" y="1084"/>
                </a:lnTo>
                <a:lnTo>
                  <a:pt x="654" y="1093"/>
                </a:lnTo>
                <a:lnTo>
                  <a:pt x="642" y="1101"/>
                </a:lnTo>
                <a:lnTo>
                  <a:pt x="621" y="1120"/>
                </a:lnTo>
                <a:lnTo>
                  <a:pt x="627" y="1138"/>
                </a:lnTo>
                <a:lnTo>
                  <a:pt x="628" y="1152"/>
                </a:lnTo>
                <a:lnTo>
                  <a:pt x="635" y="1178"/>
                </a:lnTo>
                <a:lnTo>
                  <a:pt x="638" y="1201"/>
                </a:lnTo>
                <a:lnTo>
                  <a:pt x="622" y="1210"/>
                </a:lnTo>
                <a:lnTo>
                  <a:pt x="604" y="1222"/>
                </a:lnTo>
                <a:lnTo>
                  <a:pt x="594" y="1234"/>
                </a:lnTo>
                <a:lnTo>
                  <a:pt x="589" y="1249"/>
                </a:lnTo>
                <a:lnTo>
                  <a:pt x="582" y="1267"/>
                </a:lnTo>
                <a:lnTo>
                  <a:pt x="584" y="1282"/>
                </a:lnTo>
                <a:lnTo>
                  <a:pt x="576" y="1292"/>
                </a:lnTo>
                <a:lnTo>
                  <a:pt x="566" y="1306"/>
                </a:lnTo>
                <a:lnTo>
                  <a:pt x="563" y="1319"/>
                </a:lnTo>
                <a:lnTo>
                  <a:pt x="551" y="1332"/>
                </a:lnTo>
                <a:lnTo>
                  <a:pt x="540" y="1340"/>
                </a:lnTo>
                <a:lnTo>
                  <a:pt x="547" y="1351"/>
                </a:lnTo>
                <a:lnTo>
                  <a:pt x="551" y="1367"/>
                </a:lnTo>
                <a:lnTo>
                  <a:pt x="536" y="1382"/>
                </a:lnTo>
                <a:lnTo>
                  <a:pt x="526" y="1388"/>
                </a:lnTo>
                <a:lnTo>
                  <a:pt x="514" y="1390"/>
                </a:lnTo>
                <a:lnTo>
                  <a:pt x="492" y="1388"/>
                </a:lnTo>
                <a:lnTo>
                  <a:pt x="481" y="1384"/>
                </a:lnTo>
                <a:lnTo>
                  <a:pt x="481" y="1359"/>
                </a:lnTo>
                <a:lnTo>
                  <a:pt x="487" y="1341"/>
                </a:lnTo>
                <a:lnTo>
                  <a:pt x="506" y="1328"/>
                </a:lnTo>
                <a:lnTo>
                  <a:pt x="512" y="1315"/>
                </a:lnTo>
                <a:lnTo>
                  <a:pt x="515" y="1296"/>
                </a:lnTo>
                <a:lnTo>
                  <a:pt x="521" y="1283"/>
                </a:lnTo>
                <a:lnTo>
                  <a:pt x="522" y="1269"/>
                </a:lnTo>
                <a:lnTo>
                  <a:pt x="530" y="1257"/>
                </a:lnTo>
                <a:lnTo>
                  <a:pt x="539" y="1243"/>
                </a:lnTo>
                <a:lnTo>
                  <a:pt x="540" y="1229"/>
                </a:lnTo>
                <a:lnTo>
                  <a:pt x="556" y="1220"/>
                </a:lnTo>
                <a:lnTo>
                  <a:pt x="567" y="1204"/>
                </a:lnTo>
                <a:lnTo>
                  <a:pt x="583" y="1195"/>
                </a:lnTo>
                <a:lnTo>
                  <a:pt x="603" y="1179"/>
                </a:lnTo>
                <a:lnTo>
                  <a:pt x="611" y="1167"/>
                </a:lnTo>
                <a:lnTo>
                  <a:pt x="582" y="1189"/>
                </a:lnTo>
                <a:lnTo>
                  <a:pt x="562" y="1185"/>
                </a:lnTo>
                <a:lnTo>
                  <a:pt x="557" y="1171"/>
                </a:lnTo>
                <a:lnTo>
                  <a:pt x="558" y="1155"/>
                </a:lnTo>
                <a:lnTo>
                  <a:pt x="572" y="1142"/>
                </a:lnTo>
                <a:lnTo>
                  <a:pt x="582" y="1130"/>
                </a:lnTo>
                <a:lnTo>
                  <a:pt x="568" y="1134"/>
                </a:lnTo>
                <a:lnTo>
                  <a:pt x="596" y="1089"/>
                </a:lnTo>
                <a:lnTo>
                  <a:pt x="599" y="1077"/>
                </a:lnTo>
                <a:lnTo>
                  <a:pt x="587" y="1081"/>
                </a:lnTo>
                <a:lnTo>
                  <a:pt x="571" y="1098"/>
                </a:lnTo>
                <a:lnTo>
                  <a:pt x="563" y="1115"/>
                </a:lnTo>
                <a:lnTo>
                  <a:pt x="566" y="1096"/>
                </a:lnTo>
                <a:lnTo>
                  <a:pt x="579" y="1080"/>
                </a:lnTo>
                <a:lnTo>
                  <a:pt x="603" y="1058"/>
                </a:lnTo>
                <a:lnTo>
                  <a:pt x="614" y="1043"/>
                </a:lnTo>
                <a:lnTo>
                  <a:pt x="626" y="1026"/>
                </a:lnTo>
                <a:lnTo>
                  <a:pt x="603" y="1033"/>
                </a:lnTo>
                <a:lnTo>
                  <a:pt x="612" y="1016"/>
                </a:lnTo>
                <a:lnTo>
                  <a:pt x="624" y="1003"/>
                </a:lnTo>
                <a:lnTo>
                  <a:pt x="633" y="991"/>
                </a:lnTo>
                <a:lnTo>
                  <a:pt x="623" y="969"/>
                </a:lnTo>
                <a:lnTo>
                  <a:pt x="630" y="954"/>
                </a:lnTo>
                <a:lnTo>
                  <a:pt x="642" y="948"/>
                </a:lnTo>
                <a:lnTo>
                  <a:pt x="662" y="946"/>
                </a:lnTo>
                <a:lnTo>
                  <a:pt x="646" y="945"/>
                </a:lnTo>
                <a:lnTo>
                  <a:pt x="649" y="929"/>
                </a:lnTo>
                <a:lnTo>
                  <a:pt x="660" y="922"/>
                </a:lnTo>
                <a:lnTo>
                  <a:pt x="677" y="909"/>
                </a:lnTo>
                <a:lnTo>
                  <a:pt x="701" y="912"/>
                </a:lnTo>
                <a:lnTo>
                  <a:pt x="719" y="922"/>
                </a:lnTo>
                <a:lnTo>
                  <a:pt x="735" y="918"/>
                </a:lnTo>
                <a:lnTo>
                  <a:pt x="755" y="900"/>
                </a:lnTo>
                <a:lnTo>
                  <a:pt x="766" y="884"/>
                </a:lnTo>
                <a:lnTo>
                  <a:pt x="753" y="899"/>
                </a:lnTo>
                <a:lnTo>
                  <a:pt x="741" y="905"/>
                </a:lnTo>
                <a:lnTo>
                  <a:pt x="720" y="914"/>
                </a:lnTo>
                <a:lnTo>
                  <a:pt x="696" y="903"/>
                </a:lnTo>
                <a:lnTo>
                  <a:pt x="685" y="904"/>
                </a:lnTo>
                <a:lnTo>
                  <a:pt x="685" y="887"/>
                </a:lnTo>
                <a:lnTo>
                  <a:pt x="671" y="900"/>
                </a:lnTo>
                <a:lnTo>
                  <a:pt x="681" y="877"/>
                </a:lnTo>
                <a:lnTo>
                  <a:pt x="694" y="882"/>
                </a:lnTo>
                <a:lnTo>
                  <a:pt x="717" y="875"/>
                </a:lnTo>
                <a:lnTo>
                  <a:pt x="699" y="877"/>
                </a:lnTo>
                <a:lnTo>
                  <a:pt x="697" y="857"/>
                </a:lnTo>
                <a:lnTo>
                  <a:pt x="706" y="845"/>
                </a:lnTo>
                <a:lnTo>
                  <a:pt x="721" y="836"/>
                </a:lnTo>
                <a:lnTo>
                  <a:pt x="724" y="823"/>
                </a:lnTo>
                <a:lnTo>
                  <a:pt x="737" y="822"/>
                </a:lnTo>
                <a:lnTo>
                  <a:pt x="748" y="817"/>
                </a:lnTo>
                <a:lnTo>
                  <a:pt x="763" y="824"/>
                </a:lnTo>
                <a:lnTo>
                  <a:pt x="779" y="819"/>
                </a:lnTo>
                <a:lnTo>
                  <a:pt x="798" y="819"/>
                </a:lnTo>
                <a:lnTo>
                  <a:pt x="763" y="817"/>
                </a:lnTo>
                <a:lnTo>
                  <a:pt x="746" y="804"/>
                </a:lnTo>
                <a:lnTo>
                  <a:pt x="772" y="780"/>
                </a:lnTo>
                <a:lnTo>
                  <a:pt x="784" y="766"/>
                </a:lnTo>
                <a:lnTo>
                  <a:pt x="767" y="776"/>
                </a:lnTo>
                <a:lnTo>
                  <a:pt x="754" y="785"/>
                </a:lnTo>
                <a:lnTo>
                  <a:pt x="743" y="801"/>
                </a:lnTo>
                <a:lnTo>
                  <a:pt x="731" y="804"/>
                </a:lnTo>
                <a:lnTo>
                  <a:pt x="720" y="809"/>
                </a:lnTo>
                <a:lnTo>
                  <a:pt x="705" y="823"/>
                </a:lnTo>
                <a:lnTo>
                  <a:pt x="682" y="834"/>
                </a:lnTo>
                <a:lnTo>
                  <a:pt x="663" y="850"/>
                </a:lnTo>
                <a:lnTo>
                  <a:pt x="643" y="866"/>
                </a:lnTo>
                <a:lnTo>
                  <a:pt x="624" y="875"/>
                </a:lnTo>
                <a:lnTo>
                  <a:pt x="606" y="857"/>
                </a:lnTo>
                <a:lnTo>
                  <a:pt x="611" y="844"/>
                </a:lnTo>
                <a:lnTo>
                  <a:pt x="599" y="850"/>
                </a:lnTo>
                <a:lnTo>
                  <a:pt x="585" y="843"/>
                </a:lnTo>
                <a:lnTo>
                  <a:pt x="557" y="806"/>
                </a:lnTo>
                <a:lnTo>
                  <a:pt x="561" y="793"/>
                </a:lnTo>
                <a:lnTo>
                  <a:pt x="577" y="794"/>
                </a:lnTo>
                <a:lnTo>
                  <a:pt x="591" y="804"/>
                </a:lnTo>
                <a:lnTo>
                  <a:pt x="621" y="785"/>
                </a:lnTo>
                <a:lnTo>
                  <a:pt x="596" y="787"/>
                </a:lnTo>
                <a:lnTo>
                  <a:pt x="578" y="780"/>
                </a:lnTo>
                <a:lnTo>
                  <a:pt x="558" y="776"/>
                </a:lnTo>
                <a:lnTo>
                  <a:pt x="542" y="768"/>
                </a:lnTo>
                <a:lnTo>
                  <a:pt x="530" y="770"/>
                </a:lnTo>
                <a:lnTo>
                  <a:pt x="520" y="769"/>
                </a:lnTo>
                <a:lnTo>
                  <a:pt x="513" y="747"/>
                </a:lnTo>
                <a:lnTo>
                  <a:pt x="525" y="741"/>
                </a:lnTo>
                <a:lnTo>
                  <a:pt x="565" y="743"/>
                </a:lnTo>
                <a:lnTo>
                  <a:pt x="579" y="737"/>
                </a:lnTo>
                <a:lnTo>
                  <a:pt x="603" y="757"/>
                </a:lnTo>
                <a:lnTo>
                  <a:pt x="600" y="741"/>
                </a:lnTo>
                <a:lnTo>
                  <a:pt x="621" y="743"/>
                </a:lnTo>
                <a:lnTo>
                  <a:pt x="618" y="722"/>
                </a:lnTo>
                <a:lnTo>
                  <a:pt x="642" y="723"/>
                </a:lnTo>
                <a:lnTo>
                  <a:pt x="653" y="721"/>
                </a:lnTo>
                <a:lnTo>
                  <a:pt x="641" y="719"/>
                </a:lnTo>
                <a:lnTo>
                  <a:pt x="647" y="702"/>
                </a:lnTo>
                <a:lnTo>
                  <a:pt x="614" y="698"/>
                </a:lnTo>
                <a:lnTo>
                  <a:pt x="621" y="679"/>
                </a:lnTo>
                <a:lnTo>
                  <a:pt x="630" y="661"/>
                </a:lnTo>
                <a:lnTo>
                  <a:pt x="640" y="649"/>
                </a:lnTo>
                <a:lnTo>
                  <a:pt x="656" y="645"/>
                </a:lnTo>
                <a:lnTo>
                  <a:pt x="666" y="659"/>
                </a:lnTo>
                <a:lnTo>
                  <a:pt x="694" y="673"/>
                </a:lnTo>
                <a:lnTo>
                  <a:pt x="706" y="670"/>
                </a:lnTo>
                <a:lnTo>
                  <a:pt x="695" y="668"/>
                </a:lnTo>
                <a:lnTo>
                  <a:pt x="678" y="662"/>
                </a:lnTo>
                <a:lnTo>
                  <a:pt x="670" y="639"/>
                </a:lnTo>
                <a:lnTo>
                  <a:pt x="652" y="632"/>
                </a:lnTo>
                <a:lnTo>
                  <a:pt x="668" y="612"/>
                </a:lnTo>
                <a:lnTo>
                  <a:pt x="684" y="609"/>
                </a:lnTo>
                <a:lnTo>
                  <a:pt x="696" y="610"/>
                </a:lnTo>
                <a:lnTo>
                  <a:pt x="731" y="628"/>
                </a:lnTo>
                <a:lnTo>
                  <a:pt x="743" y="628"/>
                </a:lnTo>
                <a:lnTo>
                  <a:pt x="723" y="621"/>
                </a:lnTo>
                <a:lnTo>
                  <a:pt x="706" y="607"/>
                </a:lnTo>
                <a:lnTo>
                  <a:pt x="688" y="597"/>
                </a:lnTo>
                <a:lnTo>
                  <a:pt x="700" y="575"/>
                </a:lnTo>
                <a:lnTo>
                  <a:pt x="702" y="562"/>
                </a:lnTo>
                <a:lnTo>
                  <a:pt x="720" y="551"/>
                </a:lnTo>
                <a:lnTo>
                  <a:pt x="734" y="558"/>
                </a:lnTo>
                <a:lnTo>
                  <a:pt x="747" y="576"/>
                </a:lnTo>
                <a:lnTo>
                  <a:pt x="741" y="553"/>
                </a:lnTo>
                <a:lnTo>
                  <a:pt x="750" y="539"/>
                </a:lnTo>
                <a:lnTo>
                  <a:pt x="740" y="541"/>
                </a:lnTo>
                <a:lnTo>
                  <a:pt x="727" y="546"/>
                </a:lnTo>
                <a:lnTo>
                  <a:pt x="709" y="538"/>
                </a:lnTo>
                <a:lnTo>
                  <a:pt x="694" y="537"/>
                </a:lnTo>
                <a:lnTo>
                  <a:pt x="698" y="516"/>
                </a:lnTo>
                <a:lnTo>
                  <a:pt x="709" y="511"/>
                </a:lnTo>
                <a:lnTo>
                  <a:pt x="720" y="517"/>
                </a:lnTo>
                <a:lnTo>
                  <a:pt x="748" y="510"/>
                </a:lnTo>
                <a:lnTo>
                  <a:pt x="761" y="503"/>
                </a:lnTo>
                <a:lnTo>
                  <a:pt x="766" y="491"/>
                </a:lnTo>
                <a:lnTo>
                  <a:pt x="754" y="494"/>
                </a:lnTo>
                <a:lnTo>
                  <a:pt x="740" y="507"/>
                </a:lnTo>
                <a:lnTo>
                  <a:pt x="728" y="508"/>
                </a:lnTo>
                <a:lnTo>
                  <a:pt x="717" y="502"/>
                </a:lnTo>
                <a:lnTo>
                  <a:pt x="725" y="487"/>
                </a:lnTo>
                <a:lnTo>
                  <a:pt x="699" y="504"/>
                </a:lnTo>
                <a:lnTo>
                  <a:pt x="681" y="505"/>
                </a:lnTo>
                <a:lnTo>
                  <a:pt x="676" y="483"/>
                </a:lnTo>
                <a:lnTo>
                  <a:pt x="679" y="468"/>
                </a:lnTo>
                <a:lnTo>
                  <a:pt x="674" y="452"/>
                </a:lnTo>
                <a:lnTo>
                  <a:pt x="675" y="438"/>
                </a:lnTo>
                <a:lnTo>
                  <a:pt x="683" y="426"/>
                </a:lnTo>
                <a:lnTo>
                  <a:pt x="687" y="412"/>
                </a:lnTo>
                <a:lnTo>
                  <a:pt x="699" y="405"/>
                </a:lnTo>
                <a:lnTo>
                  <a:pt x="712" y="423"/>
                </a:lnTo>
                <a:lnTo>
                  <a:pt x="727" y="442"/>
                </a:lnTo>
                <a:lnTo>
                  <a:pt x="746" y="434"/>
                </a:lnTo>
                <a:lnTo>
                  <a:pt x="737" y="423"/>
                </a:lnTo>
                <a:lnTo>
                  <a:pt x="723" y="416"/>
                </a:lnTo>
                <a:lnTo>
                  <a:pt x="718" y="401"/>
                </a:lnTo>
                <a:lnTo>
                  <a:pt x="714" y="384"/>
                </a:lnTo>
                <a:lnTo>
                  <a:pt x="713" y="363"/>
                </a:lnTo>
                <a:lnTo>
                  <a:pt x="728" y="354"/>
                </a:lnTo>
                <a:lnTo>
                  <a:pt x="716" y="334"/>
                </a:lnTo>
                <a:lnTo>
                  <a:pt x="720" y="319"/>
                </a:lnTo>
                <a:lnTo>
                  <a:pt x="722" y="302"/>
                </a:lnTo>
                <a:lnTo>
                  <a:pt x="727" y="288"/>
                </a:lnTo>
                <a:lnTo>
                  <a:pt x="741" y="282"/>
                </a:lnTo>
                <a:lnTo>
                  <a:pt x="752" y="286"/>
                </a:lnTo>
                <a:lnTo>
                  <a:pt x="753" y="306"/>
                </a:lnTo>
                <a:lnTo>
                  <a:pt x="753" y="321"/>
                </a:lnTo>
                <a:lnTo>
                  <a:pt x="760" y="333"/>
                </a:lnTo>
                <a:lnTo>
                  <a:pt x="773" y="313"/>
                </a:lnTo>
                <a:lnTo>
                  <a:pt x="773" y="301"/>
                </a:lnTo>
                <a:lnTo>
                  <a:pt x="766" y="291"/>
                </a:lnTo>
                <a:lnTo>
                  <a:pt x="765" y="277"/>
                </a:lnTo>
                <a:lnTo>
                  <a:pt x="778" y="265"/>
                </a:lnTo>
                <a:lnTo>
                  <a:pt x="791" y="274"/>
                </a:lnTo>
                <a:lnTo>
                  <a:pt x="791" y="295"/>
                </a:lnTo>
                <a:lnTo>
                  <a:pt x="809" y="299"/>
                </a:lnTo>
                <a:lnTo>
                  <a:pt x="815" y="288"/>
                </a:lnTo>
                <a:lnTo>
                  <a:pt x="830" y="291"/>
                </a:lnTo>
                <a:lnTo>
                  <a:pt x="837" y="303"/>
                </a:lnTo>
                <a:lnTo>
                  <a:pt x="859" y="320"/>
                </a:lnTo>
                <a:lnTo>
                  <a:pt x="849" y="306"/>
                </a:lnTo>
                <a:lnTo>
                  <a:pt x="841" y="293"/>
                </a:lnTo>
                <a:lnTo>
                  <a:pt x="828" y="283"/>
                </a:lnTo>
                <a:lnTo>
                  <a:pt x="835" y="271"/>
                </a:lnTo>
                <a:lnTo>
                  <a:pt x="843" y="286"/>
                </a:lnTo>
                <a:lnTo>
                  <a:pt x="855" y="289"/>
                </a:lnTo>
                <a:lnTo>
                  <a:pt x="876" y="309"/>
                </a:lnTo>
                <a:lnTo>
                  <a:pt x="892" y="333"/>
                </a:lnTo>
                <a:lnTo>
                  <a:pt x="890" y="319"/>
                </a:lnTo>
                <a:lnTo>
                  <a:pt x="871" y="291"/>
                </a:lnTo>
                <a:lnTo>
                  <a:pt x="875" y="278"/>
                </a:lnTo>
                <a:lnTo>
                  <a:pt x="865" y="266"/>
                </a:lnTo>
                <a:lnTo>
                  <a:pt x="849" y="245"/>
                </a:lnTo>
                <a:lnTo>
                  <a:pt x="840" y="232"/>
                </a:lnTo>
                <a:lnTo>
                  <a:pt x="830" y="207"/>
                </a:lnTo>
                <a:lnTo>
                  <a:pt x="844" y="207"/>
                </a:lnTo>
                <a:lnTo>
                  <a:pt x="862" y="220"/>
                </a:lnTo>
                <a:lnTo>
                  <a:pt x="871" y="207"/>
                </a:lnTo>
                <a:lnTo>
                  <a:pt x="869" y="193"/>
                </a:lnTo>
                <a:lnTo>
                  <a:pt x="880" y="191"/>
                </a:lnTo>
                <a:lnTo>
                  <a:pt x="871" y="181"/>
                </a:lnTo>
                <a:lnTo>
                  <a:pt x="869" y="164"/>
                </a:lnTo>
                <a:lnTo>
                  <a:pt x="858" y="141"/>
                </a:lnTo>
                <a:lnTo>
                  <a:pt x="869" y="136"/>
                </a:lnTo>
                <a:lnTo>
                  <a:pt x="895" y="143"/>
                </a:lnTo>
                <a:lnTo>
                  <a:pt x="915" y="144"/>
                </a:lnTo>
                <a:lnTo>
                  <a:pt x="932" y="154"/>
                </a:lnTo>
                <a:lnTo>
                  <a:pt x="944" y="156"/>
                </a:lnTo>
                <a:lnTo>
                  <a:pt x="961" y="172"/>
                </a:lnTo>
                <a:lnTo>
                  <a:pt x="952" y="158"/>
                </a:lnTo>
                <a:lnTo>
                  <a:pt x="934" y="146"/>
                </a:lnTo>
                <a:lnTo>
                  <a:pt x="925" y="130"/>
                </a:lnTo>
                <a:lnTo>
                  <a:pt x="918" y="111"/>
                </a:lnTo>
                <a:lnTo>
                  <a:pt x="923" y="97"/>
                </a:lnTo>
                <a:lnTo>
                  <a:pt x="930" y="83"/>
                </a:lnTo>
                <a:lnTo>
                  <a:pt x="948" y="96"/>
                </a:lnTo>
                <a:lnTo>
                  <a:pt x="942" y="83"/>
                </a:lnTo>
                <a:lnTo>
                  <a:pt x="956" y="68"/>
                </a:lnTo>
                <a:lnTo>
                  <a:pt x="967" y="78"/>
                </a:lnTo>
                <a:lnTo>
                  <a:pt x="947" y="51"/>
                </a:lnTo>
                <a:lnTo>
                  <a:pt x="952" y="37"/>
                </a:lnTo>
                <a:lnTo>
                  <a:pt x="966" y="33"/>
                </a:lnTo>
                <a:lnTo>
                  <a:pt x="976" y="16"/>
                </a:lnTo>
                <a:lnTo>
                  <a:pt x="982" y="0"/>
                </a:lnTo>
                <a:lnTo>
                  <a:pt x="1014" y="9"/>
                </a:lnTo>
                <a:lnTo>
                  <a:pt x="1021" y="19"/>
                </a:lnTo>
                <a:lnTo>
                  <a:pt x="1021" y="34"/>
                </a:lnTo>
                <a:lnTo>
                  <a:pt x="1015" y="48"/>
                </a:lnTo>
                <a:lnTo>
                  <a:pt x="1025" y="33"/>
                </a:lnTo>
                <a:lnTo>
                  <a:pt x="1032" y="15"/>
                </a:lnTo>
                <a:lnTo>
                  <a:pt x="1040" y="30"/>
                </a:lnTo>
                <a:lnTo>
                  <a:pt x="1049" y="52"/>
                </a:lnTo>
                <a:lnTo>
                  <a:pt x="1036" y="62"/>
                </a:lnTo>
                <a:lnTo>
                  <a:pt x="1024" y="79"/>
                </a:lnTo>
                <a:lnTo>
                  <a:pt x="1042" y="72"/>
                </a:lnTo>
                <a:lnTo>
                  <a:pt x="1056" y="62"/>
                </a:lnTo>
                <a:lnTo>
                  <a:pt x="1068" y="44"/>
                </a:lnTo>
                <a:lnTo>
                  <a:pt x="1088" y="41"/>
                </a:lnTo>
                <a:lnTo>
                  <a:pt x="1105" y="58"/>
                </a:lnTo>
                <a:lnTo>
                  <a:pt x="1096" y="72"/>
                </a:lnTo>
                <a:lnTo>
                  <a:pt x="1087" y="87"/>
                </a:lnTo>
                <a:lnTo>
                  <a:pt x="1098" y="84"/>
                </a:lnTo>
                <a:lnTo>
                  <a:pt x="1112" y="70"/>
                </a:lnTo>
                <a:lnTo>
                  <a:pt x="1123" y="65"/>
                </a:lnTo>
                <a:lnTo>
                  <a:pt x="1141" y="73"/>
                </a:lnTo>
                <a:lnTo>
                  <a:pt x="1152" y="65"/>
                </a:lnTo>
                <a:lnTo>
                  <a:pt x="1177" y="64"/>
                </a:lnTo>
                <a:lnTo>
                  <a:pt x="1198" y="55"/>
                </a:lnTo>
                <a:lnTo>
                  <a:pt x="1208" y="66"/>
                </a:lnTo>
                <a:lnTo>
                  <a:pt x="1226" y="73"/>
                </a:lnTo>
                <a:lnTo>
                  <a:pt x="1246" y="74"/>
                </a:lnTo>
                <a:lnTo>
                  <a:pt x="1257" y="72"/>
                </a:lnTo>
                <a:lnTo>
                  <a:pt x="1274" y="62"/>
                </a:lnTo>
                <a:lnTo>
                  <a:pt x="1298" y="60"/>
                </a:lnTo>
                <a:lnTo>
                  <a:pt x="1310" y="65"/>
                </a:lnTo>
                <a:lnTo>
                  <a:pt x="1331" y="72"/>
                </a:lnTo>
                <a:lnTo>
                  <a:pt x="1343" y="80"/>
                </a:lnTo>
                <a:lnTo>
                  <a:pt x="1353" y="73"/>
                </a:lnTo>
                <a:lnTo>
                  <a:pt x="1343" y="62"/>
                </a:lnTo>
                <a:lnTo>
                  <a:pt x="1349" y="50"/>
                </a:lnTo>
                <a:lnTo>
                  <a:pt x="1365" y="63"/>
                </a:lnTo>
                <a:lnTo>
                  <a:pt x="1381" y="62"/>
                </a:lnTo>
                <a:lnTo>
                  <a:pt x="1399" y="73"/>
                </a:lnTo>
                <a:lnTo>
                  <a:pt x="1423" y="74"/>
                </a:lnTo>
                <a:lnTo>
                  <a:pt x="1420" y="94"/>
                </a:lnTo>
                <a:lnTo>
                  <a:pt x="1410" y="111"/>
                </a:lnTo>
                <a:lnTo>
                  <a:pt x="1398" y="122"/>
                </a:lnTo>
                <a:lnTo>
                  <a:pt x="1392" y="136"/>
                </a:lnTo>
                <a:lnTo>
                  <a:pt x="1400" y="159"/>
                </a:lnTo>
                <a:lnTo>
                  <a:pt x="1396" y="174"/>
                </a:lnTo>
                <a:lnTo>
                  <a:pt x="1381" y="191"/>
                </a:lnTo>
                <a:lnTo>
                  <a:pt x="1367" y="207"/>
                </a:lnTo>
                <a:lnTo>
                  <a:pt x="1356" y="215"/>
                </a:lnTo>
                <a:lnTo>
                  <a:pt x="1346" y="219"/>
                </a:lnTo>
                <a:lnTo>
                  <a:pt x="1324" y="222"/>
                </a:lnTo>
                <a:lnTo>
                  <a:pt x="1300" y="235"/>
                </a:lnTo>
                <a:lnTo>
                  <a:pt x="1289" y="253"/>
                </a:lnTo>
                <a:lnTo>
                  <a:pt x="1277" y="261"/>
                </a:lnTo>
                <a:lnTo>
                  <a:pt x="1219" y="293"/>
                </a:lnTo>
                <a:lnTo>
                  <a:pt x="1200" y="299"/>
                </a:lnTo>
                <a:lnTo>
                  <a:pt x="1188" y="314"/>
                </a:lnTo>
                <a:lnTo>
                  <a:pt x="1177" y="321"/>
                </a:lnTo>
                <a:lnTo>
                  <a:pt x="1153" y="329"/>
                </a:lnTo>
                <a:lnTo>
                  <a:pt x="1142" y="337"/>
                </a:lnTo>
                <a:lnTo>
                  <a:pt x="1140" y="359"/>
                </a:lnTo>
                <a:lnTo>
                  <a:pt x="1128" y="364"/>
                </a:lnTo>
                <a:lnTo>
                  <a:pt x="1117" y="369"/>
                </a:lnTo>
                <a:lnTo>
                  <a:pt x="1097" y="359"/>
                </a:lnTo>
                <a:lnTo>
                  <a:pt x="1071" y="358"/>
                </a:lnTo>
                <a:lnTo>
                  <a:pt x="1062" y="341"/>
                </a:lnTo>
                <a:lnTo>
                  <a:pt x="1062" y="355"/>
                </a:lnTo>
                <a:lnTo>
                  <a:pt x="1077" y="366"/>
                </a:lnTo>
                <a:lnTo>
                  <a:pt x="1095" y="368"/>
                </a:lnTo>
                <a:lnTo>
                  <a:pt x="1102" y="379"/>
                </a:lnTo>
                <a:lnTo>
                  <a:pt x="1119" y="385"/>
                </a:lnTo>
                <a:lnTo>
                  <a:pt x="1141" y="381"/>
                </a:lnTo>
                <a:lnTo>
                  <a:pt x="1164" y="397"/>
                </a:lnTo>
                <a:lnTo>
                  <a:pt x="1187" y="379"/>
                </a:lnTo>
                <a:lnTo>
                  <a:pt x="1185" y="394"/>
                </a:lnTo>
                <a:lnTo>
                  <a:pt x="1145" y="430"/>
                </a:lnTo>
                <a:lnTo>
                  <a:pt x="1131" y="441"/>
                </a:lnTo>
                <a:lnTo>
                  <a:pt x="1120" y="441"/>
                </a:lnTo>
                <a:lnTo>
                  <a:pt x="1119" y="423"/>
                </a:lnTo>
                <a:lnTo>
                  <a:pt x="1089" y="437"/>
                </a:lnTo>
                <a:lnTo>
                  <a:pt x="1063" y="439"/>
                </a:lnTo>
                <a:lnTo>
                  <a:pt x="1053" y="441"/>
                </a:lnTo>
                <a:lnTo>
                  <a:pt x="1042" y="449"/>
                </a:lnTo>
                <a:lnTo>
                  <a:pt x="1024" y="461"/>
                </a:lnTo>
                <a:lnTo>
                  <a:pt x="1016" y="474"/>
                </a:lnTo>
                <a:lnTo>
                  <a:pt x="1028" y="472"/>
                </a:lnTo>
                <a:lnTo>
                  <a:pt x="1039" y="461"/>
                </a:lnTo>
                <a:lnTo>
                  <a:pt x="1055" y="454"/>
                </a:lnTo>
                <a:lnTo>
                  <a:pt x="1066" y="446"/>
                </a:lnTo>
                <a:lnTo>
                  <a:pt x="1077" y="443"/>
                </a:lnTo>
                <a:lnTo>
                  <a:pt x="1094" y="454"/>
                </a:lnTo>
                <a:lnTo>
                  <a:pt x="1119" y="446"/>
                </a:lnTo>
                <a:lnTo>
                  <a:pt x="1116" y="459"/>
                </a:lnTo>
                <a:lnTo>
                  <a:pt x="1099" y="471"/>
                </a:lnTo>
                <a:lnTo>
                  <a:pt x="1088" y="482"/>
                </a:lnTo>
                <a:lnTo>
                  <a:pt x="1074" y="489"/>
                </a:lnTo>
                <a:lnTo>
                  <a:pt x="1064" y="496"/>
                </a:lnTo>
                <a:lnTo>
                  <a:pt x="1052" y="493"/>
                </a:lnTo>
                <a:lnTo>
                  <a:pt x="1053" y="514"/>
                </a:lnTo>
                <a:lnTo>
                  <a:pt x="1072" y="517"/>
                </a:lnTo>
                <a:lnTo>
                  <a:pt x="1083" y="513"/>
                </a:lnTo>
                <a:lnTo>
                  <a:pt x="1096" y="503"/>
                </a:lnTo>
                <a:lnTo>
                  <a:pt x="1095" y="486"/>
                </a:lnTo>
                <a:lnTo>
                  <a:pt x="1124" y="489"/>
                </a:lnTo>
                <a:lnTo>
                  <a:pt x="1146" y="496"/>
                </a:lnTo>
                <a:lnTo>
                  <a:pt x="1194" y="476"/>
                </a:lnTo>
                <a:lnTo>
                  <a:pt x="1208" y="475"/>
                </a:lnTo>
                <a:lnTo>
                  <a:pt x="1220" y="477"/>
                </a:lnTo>
                <a:lnTo>
                  <a:pt x="1240" y="468"/>
                </a:lnTo>
                <a:lnTo>
                  <a:pt x="1254" y="461"/>
                </a:lnTo>
                <a:lnTo>
                  <a:pt x="1292" y="465"/>
                </a:lnTo>
                <a:lnTo>
                  <a:pt x="1307" y="479"/>
                </a:lnTo>
                <a:lnTo>
                  <a:pt x="1335" y="496"/>
                </a:lnTo>
                <a:lnTo>
                  <a:pt x="1355" y="497"/>
                </a:lnTo>
                <a:lnTo>
                  <a:pt x="1371" y="489"/>
                </a:lnTo>
                <a:lnTo>
                  <a:pt x="1412" y="494"/>
                </a:lnTo>
                <a:lnTo>
                  <a:pt x="1435" y="501"/>
                </a:lnTo>
                <a:lnTo>
                  <a:pt x="1453" y="511"/>
                </a:lnTo>
                <a:lnTo>
                  <a:pt x="1474" y="515"/>
                </a:lnTo>
                <a:lnTo>
                  <a:pt x="1495" y="523"/>
                </a:lnTo>
                <a:lnTo>
                  <a:pt x="1506" y="523"/>
                </a:lnTo>
                <a:lnTo>
                  <a:pt x="1532" y="526"/>
                </a:lnTo>
                <a:lnTo>
                  <a:pt x="1543" y="529"/>
                </a:lnTo>
                <a:lnTo>
                  <a:pt x="1558" y="521"/>
                </a:lnTo>
                <a:lnTo>
                  <a:pt x="1588" y="525"/>
                </a:lnTo>
                <a:lnTo>
                  <a:pt x="1594" y="539"/>
                </a:lnTo>
                <a:lnTo>
                  <a:pt x="1620" y="571"/>
                </a:lnTo>
                <a:lnTo>
                  <a:pt x="1620" y="586"/>
                </a:lnTo>
                <a:lnTo>
                  <a:pt x="1622" y="602"/>
                </a:lnTo>
                <a:lnTo>
                  <a:pt x="1622" y="615"/>
                </a:lnTo>
                <a:lnTo>
                  <a:pt x="1622" y="630"/>
                </a:lnTo>
                <a:lnTo>
                  <a:pt x="1606" y="652"/>
                </a:lnTo>
                <a:lnTo>
                  <a:pt x="1599" y="665"/>
                </a:lnTo>
                <a:lnTo>
                  <a:pt x="1570" y="684"/>
                </a:lnTo>
                <a:lnTo>
                  <a:pt x="1541" y="730"/>
                </a:lnTo>
                <a:lnTo>
                  <a:pt x="1531" y="751"/>
                </a:lnTo>
                <a:lnTo>
                  <a:pt x="1527" y="768"/>
                </a:lnTo>
                <a:lnTo>
                  <a:pt x="1526" y="783"/>
                </a:lnTo>
                <a:lnTo>
                  <a:pt x="1498" y="814"/>
                </a:lnTo>
                <a:lnTo>
                  <a:pt x="1488" y="829"/>
                </a:lnTo>
                <a:lnTo>
                  <a:pt x="1483" y="843"/>
                </a:lnTo>
                <a:lnTo>
                  <a:pt x="1484" y="859"/>
                </a:lnTo>
                <a:lnTo>
                  <a:pt x="1472" y="875"/>
                </a:lnTo>
                <a:lnTo>
                  <a:pt x="1459" y="885"/>
                </a:lnTo>
                <a:lnTo>
                  <a:pt x="1443" y="902"/>
                </a:lnTo>
                <a:lnTo>
                  <a:pt x="1424" y="912"/>
                </a:lnTo>
                <a:lnTo>
                  <a:pt x="1409" y="926"/>
                </a:lnTo>
                <a:lnTo>
                  <a:pt x="1403" y="945"/>
                </a:lnTo>
                <a:lnTo>
                  <a:pt x="1392" y="959"/>
                </a:lnTo>
                <a:lnTo>
                  <a:pt x="1389" y="974"/>
                </a:lnTo>
                <a:lnTo>
                  <a:pt x="1376" y="989"/>
                </a:lnTo>
                <a:lnTo>
                  <a:pt x="1350" y="1001"/>
                </a:lnTo>
                <a:lnTo>
                  <a:pt x="1339" y="1012"/>
                </a:lnTo>
                <a:lnTo>
                  <a:pt x="1320" y="1029"/>
                </a:lnTo>
                <a:lnTo>
                  <a:pt x="1239" y="1022"/>
                </a:lnTo>
                <a:lnTo>
                  <a:pt x="1190" y="1050"/>
                </a:lnTo>
                <a:lnTo>
                  <a:pt x="1179" y="1052"/>
                </a:lnTo>
                <a:lnTo>
                  <a:pt x="1169" y="1047"/>
                </a:lnTo>
                <a:close/>
                <a:moveTo>
                  <a:pt x="1048" y="3556"/>
                </a:moveTo>
                <a:lnTo>
                  <a:pt x="1059" y="3553"/>
                </a:lnTo>
                <a:lnTo>
                  <a:pt x="1059" y="3553"/>
                </a:lnTo>
                <a:lnTo>
                  <a:pt x="1048" y="3556"/>
                </a:lnTo>
                <a:close/>
                <a:moveTo>
                  <a:pt x="784" y="1116"/>
                </a:moveTo>
                <a:lnTo>
                  <a:pt x="784" y="1101"/>
                </a:lnTo>
                <a:lnTo>
                  <a:pt x="786" y="1117"/>
                </a:lnTo>
                <a:lnTo>
                  <a:pt x="784" y="1116"/>
                </a:lnTo>
                <a:close/>
                <a:moveTo>
                  <a:pt x="780" y="1009"/>
                </a:moveTo>
                <a:lnTo>
                  <a:pt x="764" y="1019"/>
                </a:lnTo>
                <a:lnTo>
                  <a:pt x="764" y="1019"/>
                </a:lnTo>
                <a:lnTo>
                  <a:pt x="780" y="1009"/>
                </a:lnTo>
                <a:close/>
                <a:moveTo>
                  <a:pt x="622" y="784"/>
                </a:moveTo>
                <a:lnTo>
                  <a:pt x="623" y="785"/>
                </a:lnTo>
                <a:lnTo>
                  <a:pt x="621" y="785"/>
                </a:lnTo>
                <a:lnTo>
                  <a:pt x="622" y="784"/>
                </a:lnTo>
                <a:close/>
                <a:moveTo>
                  <a:pt x="641" y="796"/>
                </a:moveTo>
                <a:lnTo>
                  <a:pt x="660" y="801"/>
                </a:lnTo>
                <a:lnTo>
                  <a:pt x="672" y="797"/>
                </a:lnTo>
                <a:lnTo>
                  <a:pt x="649" y="796"/>
                </a:lnTo>
                <a:lnTo>
                  <a:pt x="635" y="783"/>
                </a:lnTo>
                <a:lnTo>
                  <a:pt x="623" y="785"/>
                </a:lnTo>
                <a:lnTo>
                  <a:pt x="641" y="7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61" name="Freeform 360">
            <a:extLst>
              <a:ext uri="{FF2B5EF4-FFF2-40B4-BE49-F238E27FC236}">
                <a16:creationId xmlns:a16="http://schemas.microsoft.com/office/drawing/2014/main" id="{DE2CD966-5500-754C-97D4-9512F4746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01" y="3395972"/>
            <a:ext cx="263924" cy="584172"/>
          </a:xfrm>
          <a:custGeom>
            <a:avLst/>
            <a:gdLst>
              <a:gd name="T0" fmla="*/ 1184 w 1246"/>
              <a:gd name="T1" fmla="*/ 810 h 2748"/>
              <a:gd name="T2" fmla="*/ 1129 w 1246"/>
              <a:gd name="T3" fmla="*/ 873 h 2748"/>
              <a:gd name="T4" fmla="*/ 1145 w 1246"/>
              <a:gd name="T5" fmla="*/ 991 h 2748"/>
              <a:gd name="T6" fmla="*/ 1116 w 1246"/>
              <a:gd name="T7" fmla="*/ 1060 h 2748"/>
              <a:gd name="T8" fmla="*/ 1128 w 1246"/>
              <a:gd name="T9" fmla="*/ 1131 h 2748"/>
              <a:gd name="T10" fmla="*/ 1245 w 1246"/>
              <a:gd name="T11" fmla="*/ 1245 h 2748"/>
              <a:gd name="T12" fmla="*/ 1128 w 1246"/>
              <a:gd name="T13" fmla="*/ 1256 h 2748"/>
              <a:gd name="T14" fmla="*/ 1008 w 1246"/>
              <a:gd name="T15" fmla="*/ 1312 h 2748"/>
              <a:gd name="T16" fmla="*/ 1017 w 1246"/>
              <a:gd name="T17" fmla="*/ 1397 h 2748"/>
              <a:gd name="T18" fmla="*/ 1185 w 1246"/>
              <a:gd name="T19" fmla="*/ 1402 h 2748"/>
              <a:gd name="T20" fmla="*/ 1194 w 1246"/>
              <a:gd name="T21" fmla="*/ 2723 h 2748"/>
              <a:gd name="T22" fmla="*/ 1048 w 1246"/>
              <a:gd name="T23" fmla="*/ 2691 h 2748"/>
              <a:gd name="T24" fmla="*/ 876 w 1246"/>
              <a:gd name="T25" fmla="*/ 2573 h 2748"/>
              <a:gd name="T26" fmla="*/ 700 w 1246"/>
              <a:gd name="T27" fmla="*/ 2483 h 2748"/>
              <a:gd name="T28" fmla="*/ 573 w 1246"/>
              <a:gd name="T29" fmla="*/ 2411 h 2748"/>
              <a:gd name="T30" fmla="*/ 544 w 1246"/>
              <a:gd name="T31" fmla="*/ 2314 h 2748"/>
              <a:gd name="T32" fmla="*/ 518 w 1246"/>
              <a:gd name="T33" fmla="*/ 2277 h 2748"/>
              <a:gd name="T34" fmla="*/ 462 w 1246"/>
              <a:gd name="T35" fmla="*/ 2094 h 2748"/>
              <a:gd name="T36" fmla="*/ 444 w 1246"/>
              <a:gd name="T37" fmla="*/ 2114 h 2748"/>
              <a:gd name="T38" fmla="*/ 470 w 1246"/>
              <a:gd name="T39" fmla="*/ 2216 h 2748"/>
              <a:gd name="T40" fmla="*/ 426 w 1246"/>
              <a:gd name="T41" fmla="*/ 2140 h 2748"/>
              <a:gd name="T42" fmla="*/ 378 w 1246"/>
              <a:gd name="T43" fmla="*/ 2061 h 2748"/>
              <a:gd name="T44" fmla="*/ 263 w 1246"/>
              <a:gd name="T45" fmla="*/ 1973 h 2748"/>
              <a:gd name="T46" fmla="*/ 179 w 1246"/>
              <a:gd name="T47" fmla="*/ 1949 h 2748"/>
              <a:gd name="T48" fmla="*/ 59 w 1246"/>
              <a:gd name="T49" fmla="*/ 1929 h 2748"/>
              <a:gd name="T50" fmla="*/ 76 w 1246"/>
              <a:gd name="T51" fmla="*/ 1800 h 2748"/>
              <a:gd name="T52" fmla="*/ 115 w 1246"/>
              <a:gd name="T53" fmla="*/ 1772 h 2748"/>
              <a:gd name="T54" fmla="*/ 109 w 1246"/>
              <a:gd name="T55" fmla="*/ 1671 h 2748"/>
              <a:gd name="T56" fmla="*/ 94 w 1246"/>
              <a:gd name="T57" fmla="*/ 1530 h 2748"/>
              <a:gd name="T58" fmla="*/ 94 w 1246"/>
              <a:gd name="T59" fmla="*/ 1450 h 2748"/>
              <a:gd name="T60" fmla="*/ 77 w 1246"/>
              <a:gd name="T61" fmla="*/ 1378 h 2748"/>
              <a:gd name="T62" fmla="*/ 0 w 1246"/>
              <a:gd name="T63" fmla="*/ 1344 h 2748"/>
              <a:gd name="T64" fmla="*/ 86 w 1246"/>
              <a:gd name="T65" fmla="*/ 1369 h 2748"/>
              <a:gd name="T66" fmla="*/ 76 w 1246"/>
              <a:gd name="T67" fmla="*/ 1333 h 2748"/>
              <a:gd name="T68" fmla="*/ 87 w 1246"/>
              <a:gd name="T69" fmla="*/ 1318 h 2748"/>
              <a:gd name="T70" fmla="*/ 129 w 1246"/>
              <a:gd name="T71" fmla="*/ 1288 h 2748"/>
              <a:gd name="T72" fmla="*/ 202 w 1246"/>
              <a:gd name="T73" fmla="*/ 1242 h 2748"/>
              <a:gd name="T74" fmla="*/ 239 w 1246"/>
              <a:gd name="T75" fmla="*/ 1140 h 2748"/>
              <a:gd name="T76" fmla="*/ 317 w 1246"/>
              <a:gd name="T77" fmla="*/ 1099 h 2748"/>
              <a:gd name="T78" fmla="*/ 287 w 1246"/>
              <a:gd name="T79" fmla="*/ 1057 h 2748"/>
              <a:gd name="T80" fmla="*/ 267 w 1246"/>
              <a:gd name="T81" fmla="*/ 994 h 2748"/>
              <a:gd name="T82" fmla="*/ 313 w 1246"/>
              <a:gd name="T83" fmla="*/ 982 h 2748"/>
              <a:gd name="T84" fmla="*/ 330 w 1246"/>
              <a:gd name="T85" fmla="*/ 934 h 2748"/>
              <a:gd name="T86" fmla="*/ 334 w 1246"/>
              <a:gd name="T87" fmla="*/ 863 h 2748"/>
              <a:gd name="T88" fmla="*/ 352 w 1246"/>
              <a:gd name="T89" fmla="*/ 832 h 2748"/>
              <a:gd name="T90" fmla="*/ 341 w 1246"/>
              <a:gd name="T91" fmla="*/ 780 h 2748"/>
              <a:gd name="T92" fmla="*/ 332 w 1246"/>
              <a:gd name="T93" fmla="*/ 750 h 2748"/>
              <a:gd name="T94" fmla="*/ 351 w 1246"/>
              <a:gd name="T95" fmla="*/ 728 h 2748"/>
              <a:gd name="T96" fmla="*/ 416 w 1246"/>
              <a:gd name="T97" fmla="*/ 700 h 2748"/>
              <a:gd name="T98" fmla="*/ 460 w 1246"/>
              <a:gd name="T99" fmla="*/ 662 h 2748"/>
              <a:gd name="T100" fmla="*/ 494 w 1246"/>
              <a:gd name="T101" fmla="*/ 566 h 2748"/>
              <a:gd name="T102" fmla="*/ 531 w 1246"/>
              <a:gd name="T103" fmla="*/ 469 h 2748"/>
              <a:gd name="T104" fmla="*/ 587 w 1246"/>
              <a:gd name="T105" fmla="*/ 426 h 2748"/>
              <a:gd name="T106" fmla="*/ 612 w 1246"/>
              <a:gd name="T107" fmla="*/ 368 h 2748"/>
              <a:gd name="T108" fmla="*/ 678 w 1246"/>
              <a:gd name="T109" fmla="*/ 216 h 2748"/>
              <a:gd name="T110" fmla="*/ 793 w 1246"/>
              <a:gd name="T111" fmla="*/ 203 h 2748"/>
              <a:gd name="T112" fmla="*/ 847 w 1246"/>
              <a:gd name="T113" fmla="*/ 202 h 2748"/>
              <a:gd name="T114" fmla="*/ 916 w 1246"/>
              <a:gd name="T115" fmla="*/ 185 h 2748"/>
              <a:gd name="T116" fmla="*/ 987 w 1246"/>
              <a:gd name="T117" fmla="*/ 156 h 2748"/>
              <a:gd name="T118" fmla="*/ 1028 w 1246"/>
              <a:gd name="T119" fmla="*/ 51 h 2748"/>
              <a:gd name="T120" fmla="*/ 1139 w 1246"/>
              <a:gd name="T121" fmla="*/ 0 h 2748"/>
              <a:gd name="T122" fmla="*/ 1245 w 1246"/>
              <a:gd name="T123" fmla="*/ 46 h 2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6" h="2748">
                <a:moveTo>
                  <a:pt x="1245" y="770"/>
                </a:moveTo>
                <a:lnTo>
                  <a:pt x="1237" y="769"/>
                </a:lnTo>
                <a:lnTo>
                  <a:pt x="1209" y="775"/>
                </a:lnTo>
                <a:lnTo>
                  <a:pt x="1198" y="767"/>
                </a:lnTo>
                <a:lnTo>
                  <a:pt x="1191" y="781"/>
                </a:lnTo>
                <a:lnTo>
                  <a:pt x="1184" y="810"/>
                </a:lnTo>
                <a:lnTo>
                  <a:pt x="1176" y="836"/>
                </a:lnTo>
                <a:lnTo>
                  <a:pt x="1166" y="848"/>
                </a:lnTo>
                <a:lnTo>
                  <a:pt x="1153" y="856"/>
                </a:lnTo>
                <a:lnTo>
                  <a:pt x="1141" y="857"/>
                </a:lnTo>
                <a:lnTo>
                  <a:pt x="1123" y="856"/>
                </a:lnTo>
                <a:lnTo>
                  <a:pt x="1129" y="873"/>
                </a:lnTo>
                <a:lnTo>
                  <a:pt x="1123" y="916"/>
                </a:lnTo>
                <a:lnTo>
                  <a:pt x="1127" y="931"/>
                </a:lnTo>
                <a:lnTo>
                  <a:pt x="1127" y="949"/>
                </a:lnTo>
                <a:lnTo>
                  <a:pt x="1130" y="966"/>
                </a:lnTo>
                <a:lnTo>
                  <a:pt x="1139" y="977"/>
                </a:lnTo>
                <a:lnTo>
                  <a:pt x="1145" y="991"/>
                </a:lnTo>
                <a:lnTo>
                  <a:pt x="1160" y="1000"/>
                </a:lnTo>
                <a:lnTo>
                  <a:pt x="1161" y="1015"/>
                </a:lnTo>
                <a:lnTo>
                  <a:pt x="1137" y="1009"/>
                </a:lnTo>
                <a:lnTo>
                  <a:pt x="1128" y="1022"/>
                </a:lnTo>
                <a:lnTo>
                  <a:pt x="1121" y="1041"/>
                </a:lnTo>
                <a:lnTo>
                  <a:pt x="1116" y="1060"/>
                </a:lnTo>
                <a:lnTo>
                  <a:pt x="1105" y="1067"/>
                </a:lnTo>
                <a:lnTo>
                  <a:pt x="1096" y="1082"/>
                </a:lnTo>
                <a:lnTo>
                  <a:pt x="1108" y="1090"/>
                </a:lnTo>
                <a:lnTo>
                  <a:pt x="1116" y="1103"/>
                </a:lnTo>
                <a:lnTo>
                  <a:pt x="1116" y="1118"/>
                </a:lnTo>
                <a:lnTo>
                  <a:pt x="1128" y="1131"/>
                </a:lnTo>
                <a:lnTo>
                  <a:pt x="1162" y="1134"/>
                </a:lnTo>
                <a:lnTo>
                  <a:pt x="1182" y="1132"/>
                </a:lnTo>
                <a:lnTo>
                  <a:pt x="1225" y="1136"/>
                </a:lnTo>
                <a:lnTo>
                  <a:pt x="1237" y="1144"/>
                </a:lnTo>
                <a:lnTo>
                  <a:pt x="1245" y="1150"/>
                </a:lnTo>
                <a:lnTo>
                  <a:pt x="1245" y="1245"/>
                </a:lnTo>
                <a:lnTo>
                  <a:pt x="1208" y="1248"/>
                </a:lnTo>
                <a:lnTo>
                  <a:pt x="1199" y="1234"/>
                </a:lnTo>
                <a:lnTo>
                  <a:pt x="1187" y="1240"/>
                </a:lnTo>
                <a:lnTo>
                  <a:pt x="1158" y="1231"/>
                </a:lnTo>
                <a:lnTo>
                  <a:pt x="1144" y="1234"/>
                </a:lnTo>
                <a:lnTo>
                  <a:pt x="1128" y="1256"/>
                </a:lnTo>
                <a:lnTo>
                  <a:pt x="1116" y="1259"/>
                </a:lnTo>
                <a:lnTo>
                  <a:pt x="1093" y="1273"/>
                </a:lnTo>
                <a:lnTo>
                  <a:pt x="1075" y="1273"/>
                </a:lnTo>
                <a:lnTo>
                  <a:pt x="1066" y="1286"/>
                </a:lnTo>
                <a:lnTo>
                  <a:pt x="1054" y="1295"/>
                </a:lnTo>
                <a:lnTo>
                  <a:pt x="1008" y="1312"/>
                </a:lnTo>
                <a:lnTo>
                  <a:pt x="997" y="1320"/>
                </a:lnTo>
                <a:lnTo>
                  <a:pt x="1000" y="1335"/>
                </a:lnTo>
                <a:lnTo>
                  <a:pt x="1006" y="1354"/>
                </a:lnTo>
                <a:lnTo>
                  <a:pt x="995" y="1362"/>
                </a:lnTo>
                <a:lnTo>
                  <a:pt x="1002" y="1375"/>
                </a:lnTo>
                <a:lnTo>
                  <a:pt x="1017" y="1397"/>
                </a:lnTo>
                <a:lnTo>
                  <a:pt x="1027" y="1411"/>
                </a:lnTo>
                <a:lnTo>
                  <a:pt x="1035" y="1429"/>
                </a:lnTo>
                <a:lnTo>
                  <a:pt x="1050" y="1441"/>
                </a:lnTo>
                <a:lnTo>
                  <a:pt x="1067" y="1443"/>
                </a:lnTo>
                <a:lnTo>
                  <a:pt x="1082" y="1442"/>
                </a:lnTo>
                <a:lnTo>
                  <a:pt x="1185" y="1402"/>
                </a:lnTo>
                <a:lnTo>
                  <a:pt x="1213" y="1399"/>
                </a:lnTo>
                <a:lnTo>
                  <a:pt x="1241" y="1406"/>
                </a:lnTo>
                <a:lnTo>
                  <a:pt x="1245" y="1411"/>
                </a:lnTo>
                <a:lnTo>
                  <a:pt x="1245" y="2747"/>
                </a:lnTo>
                <a:lnTo>
                  <a:pt x="1215" y="2731"/>
                </a:lnTo>
                <a:lnTo>
                  <a:pt x="1194" y="2723"/>
                </a:lnTo>
                <a:lnTo>
                  <a:pt x="1136" y="2698"/>
                </a:lnTo>
                <a:lnTo>
                  <a:pt x="1119" y="2696"/>
                </a:lnTo>
                <a:lnTo>
                  <a:pt x="1106" y="2688"/>
                </a:lnTo>
                <a:lnTo>
                  <a:pt x="1091" y="2688"/>
                </a:lnTo>
                <a:lnTo>
                  <a:pt x="1076" y="2693"/>
                </a:lnTo>
                <a:lnTo>
                  <a:pt x="1048" y="2691"/>
                </a:lnTo>
                <a:lnTo>
                  <a:pt x="1010" y="2661"/>
                </a:lnTo>
                <a:lnTo>
                  <a:pt x="997" y="2646"/>
                </a:lnTo>
                <a:lnTo>
                  <a:pt x="982" y="2635"/>
                </a:lnTo>
                <a:lnTo>
                  <a:pt x="967" y="2631"/>
                </a:lnTo>
                <a:lnTo>
                  <a:pt x="953" y="2624"/>
                </a:lnTo>
                <a:lnTo>
                  <a:pt x="876" y="2573"/>
                </a:lnTo>
                <a:lnTo>
                  <a:pt x="840" y="2564"/>
                </a:lnTo>
                <a:lnTo>
                  <a:pt x="813" y="2549"/>
                </a:lnTo>
                <a:lnTo>
                  <a:pt x="760" y="2516"/>
                </a:lnTo>
                <a:lnTo>
                  <a:pt x="718" y="2511"/>
                </a:lnTo>
                <a:lnTo>
                  <a:pt x="708" y="2499"/>
                </a:lnTo>
                <a:lnTo>
                  <a:pt x="700" y="2483"/>
                </a:lnTo>
                <a:lnTo>
                  <a:pt x="693" y="2469"/>
                </a:lnTo>
                <a:lnTo>
                  <a:pt x="669" y="2434"/>
                </a:lnTo>
                <a:lnTo>
                  <a:pt x="640" y="2432"/>
                </a:lnTo>
                <a:lnTo>
                  <a:pt x="624" y="2422"/>
                </a:lnTo>
                <a:lnTo>
                  <a:pt x="603" y="2423"/>
                </a:lnTo>
                <a:lnTo>
                  <a:pt x="573" y="2411"/>
                </a:lnTo>
                <a:lnTo>
                  <a:pt x="558" y="2388"/>
                </a:lnTo>
                <a:lnTo>
                  <a:pt x="557" y="2370"/>
                </a:lnTo>
                <a:lnTo>
                  <a:pt x="552" y="2358"/>
                </a:lnTo>
                <a:lnTo>
                  <a:pt x="548" y="2344"/>
                </a:lnTo>
                <a:lnTo>
                  <a:pt x="541" y="2331"/>
                </a:lnTo>
                <a:lnTo>
                  <a:pt x="544" y="2314"/>
                </a:lnTo>
                <a:lnTo>
                  <a:pt x="552" y="2297"/>
                </a:lnTo>
                <a:lnTo>
                  <a:pt x="551" y="2281"/>
                </a:lnTo>
                <a:lnTo>
                  <a:pt x="540" y="2271"/>
                </a:lnTo>
                <a:lnTo>
                  <a:pt x="533" y="2281"/>
                </a:lnTo>
                <a:lnTo>
                  <a:pt x="522" y="2292"/>
                </a:lnTo>
                <a:lnTo>
                  <a:pt x="518" y="2277"/>
                </a:lnTo>
                <a:lnTo>
                  <a:pt x="508" y="2266"/>
                </a:lnTo>
                <a:lnTo>
                  <a:pt x="498" y="2249"/>
                </a:lnTo>
                <a:lnTo>
                  <a:pt x="493" y="2232"/>
                </a:lnTo>
                <a:lnTo>
                  <a:pt x="489" y="2204"/>
                </a:lnTo>
                <a:lnTo>
                  <a:pt x="474" y="2158"/>
                </a:lnTo>
                <a:lnTo>
                  <a:pt x="462" y="2094"/>
                </a:lnTo>
                <a:lnTo>
                  <a:pt x="461" y="2062"/>
                </a:lnTo>
                <a:lnTo>
                  <a:pt x="458" y="2034"/>
                </a:lnTo>
                <a:lnTo>
                  <a:pt x="432" y="2044"/>
                </a:lnTo>
                <a:lnTo>
                  <a:pt x="428" y="2069"/>
                </a:lnTo>
                <a:lnTo>
                  <a:pt x="437" y="2089"/>
                </a:lnTo>
                <a:lnTo>
                  <a:pt x="444" y="2114"/>
                </a:lnTo>
                <a:lnTo>
                  <a:pt x="445" y="2130"/>
                </a:lnTo>
                <a:lnTo>
                  <a:pt x="452" y="2154"/>
                </a:lnTo>
                <a:lnTo>
                  <a:pt x="455" y="2168"/>
                </a:lnTo>
                <a:lnTo>
                  <a:pt x="462" y="2182"/>
                </a:lnTo>
                <a:lnTo>
                  <a:pt x="468" y="2200"/>
                </a:lnTo>
                <a:lnTo>
                  <a:pt x="470" y="2216"/>
                </a:lnTo>
                <a:lnTo>
                  <a:pt x="456" y="2219"/>
                </a:lnTo>
                <a:lnTo>
                  <a:pt x="443" y="2211"/>
                </a:lnTo>
                <a:lnTo>
                  <a:pt x="437" y="2190"/>
                </a:lnTo>
                <a:lnTo>
                  <a:pt x="435" y="2175"/>
                </a:lnTo>
                <a:lnTo>
                  <a:pt x="437" y="2151"/>
                </a:lnTo>
                <a:lnTo>
                  <a:pt x="426" y="2140"/>
                </a:lnTo>
                <a:lnTo>
                  <a:pt x="425" y="2122"/>
                </a:lnTo>
                <a:lnTo>
                  <a:pt x="432" y="2104"/>
                </a:lnTo>
                <a:lnTo>
                  <a:pt x="408" y="2098"/>
                </a:lnTo>
                <a:lnTo>
                  <a:pt x="406" y="2083"/>
                </a:lnTo>
                <a:lnTo>
                  <a:pt x="391" y="2075"/>
                </a:lnTo>
                <a:lnTo>
                  <a:pt x="378" y="2061"/>
                </a:lnTo>
                <a:lnTo>
                  <a:pt x="365" y="2052"/>
                </a:lnTo>
                <a:lnTo>
                  <a:pt x="345" y="2031"/>
                </a:lnTo>
                <a:lnTo>
                  <a:pt x="325" y="2023"/>
                </a:lnTo>
                <a:lnTo>
                  <a:pt x="311" y="2013"/>
                </a:lnTo>
                <a:lnTo>
                  <a:pt x="289" y="1988"/>
                </a:lnTo>
                <a:lnTo>
                  <a:pt x="263" y="1973"/>
                </a:lnTo>
                <a:lnTo>
                  <a:pt x="256" y="1988"/>
                </a:lnTo>
                <a:lnTo>
                  <a:pt x="239" y="1988"/>
                </a:lnTo>
                <a:lnTo>
                  <a:pt x="225" y="1981"/>
                </a:lnTo>
                <a:lnTo>
                  <a:pt x="213" y="1971"/>
                </a:lnTo>
                <a:lnTo>
                  <a:pt x="194" y="1951"/>
                </a:lnTo>
                <a:lnTo>
                  <a:pt x="179" y="1949"/>
                </a:lnTo>
                <a:lnTo>
                  <a:pt x="122" y="1966"/>
                </a:lnTo>
                <a:lnTo>
                  <a:pt x="105" y="1973"/>
                </a:lnTo>
                <a:lnTo>
                  <a:pt x="87" y="1967"/>
                </a:lnTo>
                <a:lnTo>
                  <a:pt x="76" y="1956"/>
                </a:lnTo>
                <a:lnTo>
                  <a:pt x="64" y="1942"/>
                </a:lnTo>
                <a:lnTo>
                  <a:pt x="59" y="1929"/>
                </a:lnTo>
                <a:lnTo>
                  <a:pt x="59" y="1913"/>
                </a:lnTo>
                <a:lnTo>
                  <a:pt x="51" y="1874"/>
                </a:lnTo>
                <a:lnTo>
                  <a:pt x="54" y="1846"/>
                </a:lnTo>
                <a:lnTo>
                  <a:pt x="67" y="1837"/>
                </a:lnTo>
                <a:lnTo>
                  <a:pt x="67" y="1821"/>
                </a:lnTo>
                <a:lnTo>
                  <a:pt x="76" y="1800"/>
                </a:lnTo>
                <a:lnTo>
                  <a:pt x="87" y="1789"/>
                </a:lnTo>
                <a:lnTo>
                  <a:pt x="87" y="1765"/>
                </a:lnTo>
                <a:lnTo>
                  <a:pt x="75" y="1751"/>
                </a:lnTo>
                <a:lnTo>
                  <a:pt x="73" y="1736"/>
                </a:lnTo>
                <a:lnTo>
                  <a:pt x="89" y="1758"/>
                </a:lnTo>
                <a:lnTo>
                  <a:pt x="115" y="1772"/>
                </a:lnTo>
                <a:lnTo>
                  <a:pt x="110" y="1758"/>
                </a:lnTo>
                <a:lnTo>
                  <a:pt x="107" y="1733"/>
                </a:lnTo>
                <a:lnTo>
                  <a:pt x="89" y="1698"/>
                </a:lnTo>
                <a:lnTo>
                  <a:pt x="104" y="1705"/>
                </a:lnTo>
                <a:lnTo>
                  <a:pt x="101" y="1687"/>
                </a:lnTo>
                <a:lnTo>
                  <a:pt x="109" y="1671"/>
                </a:lnTo>
                <a:lnTo>
                  <a:pt x="104" y="1652"/>
                </a:lnTo>
                <a:lnTo>
                  <a:pt x="103" y="1626"/>
                </a:lnTo>
                <a:lnTo>
                  <a:pt x="100" y="1609"/>
                </a:lnTo>
                <a:lnTo>
                  <a:pt x="102" y="1572"/>
                </a:lnTo>
                <a:lnTo>
                  <a:pt x="111" y="1561"/>
                </a:lnTo>
                <a:lnTo>
                  <a:pt x="94" y="1530"/>
                </a:lnTo>
                <a:lnTo>
                  <a:pt x="91" y="1513"/>
                </a:lnTo>
                <a:lnTo>
                  <a:pt x="90" y="1488"/>
                </a:lnTo>
                <a:lnTo>
                  <a:pt x="87" y="1473"/>
                </a:lnTo>
                <a:lnTo>
                  <a:pt x="69" y="1479"/>
                </a:lnTo>
                <a:lnTo>
                  <a:pt x="76" y="1467"/>
                </a:lnTo>
                <a:lnTo>
                  <a:pt x="94" y="1450"/>
                </a:lnTo>
                <a:lnTo>
                  <a:pt x="87" y="1433"/>
                </a:lnTo>
                <a:lnTo>
                  <a:pt x="83" y="1412"/>
                </a:lnTo>
                <a:lnTo>
                  <a:pt x="69" y="1397"/>
                </a:lnTo>
                <a:lnTo>
                  <a:pt x="86" y="1405"/>
                </a:lnTo>
                <a:lnTo>
                  <a:pt x="87" y="1389"/>
                </a:lnTo>
                <a:lnTo>
                  <a:pt x="77" y="1378"/>
                </a:lnTo>
                <a:lnTo>
                  <a:pt x="69" y="1368"/>
                </a:lnTo>
                <a:lnTo>
                  <a:pt x="55" y="1365"/>
                </a:lnTo>
                <a:lnTo>
                  <a:pt x="40" y="1369"/>
                </a:lnTo>
                <a:lnTo>
                  <a:pt x="23" y="1366"/>
                </a:lnTo>
                <a:lnTo>
                  <a:pt x="15" y="1355"/>
                </a:lnTo>
                <a:lnTo>
                  <a:pt x="0" y="1344"/>
                </a:lnTo>
                <a:lnTo>
                  <a:pt x="14" y="1344"/>
                </a:lnTo>
                <a:lnTo>
                  <a:pt x="38" y="1340"/>
                </a:lnTo>
                <a:lnTo>
                  <a:pt x="24" y="1359"/>
                </a:lnTo>
                <a:lnTo>
                  <a:pt x="43" y="1362"/>
                </a:lnTo>
                <a:lnTo>
                  <a:pt x="59" y="1355"/>
                </a:lnTo>
                <a:lnTo>
                  <a:pt x="86" y="1369"/>
                </a:lnTo>
                <a:lnTo>
                  <a:pt x="97" y="1381"/>
                </a:lnTo>
                <a:lnTo>
                  <a:pt x="110" y="1379"/>
                </a:lnTo>
                <a:lnTo>
                  <a:pt x="101" y="1368"/>
                </a:lnTo>
                <a:lnTo>
                  <a:pt x="99" y="1354"/>
                </a:lnTo>
                <a:lnTo>
                  <a:pt x="78" y="1347"/>
                </a:lnTo>
                <a:lnTo>
                  <a:pt x="76" y="1333"/>
                </a:lnTo>
                <a:lnTo>
                  <a:pt x="65" y="1324"/>
                </a:lnTo>
                <a:lnTo>
                  <a:pt x="49" y="1321"/>
                </a:lnTo>
                <a:lnTo>
                  <a:pt x="42" y="1310"/>
                </a:lnTo>
                <a:lnTo>
                  <a:pt x="55" y="1306"/>
                </a:lnTo>
                <a:lnTo>
                  <a:pt x="73" y="1312"/>
                </a:lnTo>
                <a:lnTo>
                  <a:pt x="87" y="1318"/>
                </a:lnTo>
                <a:lnTo>
                  <a:pt x="100" y="1315"/>
                </a:lnTo>
                <a:lnTo>
                  <a:pt x="123" y="1324"/>
                </a:lnTo>
                <a:lnTo>
                  <a:pt x="145" y="1331"/>
                </a:lnTo>
                <a:lnTo>
                  <a:pt x="140" y="1316"/>
                </a:lnTo>
                <a:lnTo>
                  <a:pt x="136" y="1303"/>
                </a:lnTo>
                <a:lnTo>
                  <a:pt x="129" y="1288"/>
                </a:lnTo>
                <a:lnTo>
                  <a:pt x="144" y="1289"/>
                </a:lnTo>
                <a:lnTo>
                  <a:pt x="158" y="1264"/>
                </a:lnTo>
                <a:lnTo>
                  <a:pt x="174" y="1270"/>
                </a:lnTo>
                <a:lnTo>
                  <a:pt x="178" y="1254"/>
                </a:lnTo>
                <a:lnTo>
                  <a:pt x="186" y="1238"/>
                </a:lnTo>
                <a:lnTo>
                  <a:pt x="202" y="1242"/>
                </a:lnTo>
                <a:lnTo>
                  <a:pt x="211" y="1228"/>
                </a:lnTo>
                <a:lnTo>
                  <a:pt x="226" y="1222"/>
                </a:lnTo>
                <a:lnTo>
                  <a:pt x="219" y="1209"/>
                </a:lnTo>
                <a:lnTo>
                  <a:pt x="225" y="1188"/>
                </a:lnTo>
                <a:lnTo>
                  <a:pt x="222" y="1170"/>
                </a:lnTo>
                <a:lnTo>
                  <a:pt x="239" y="1140"/>
                </a:lnTo>
                <a:lnTo>
                  <a:pt x="240" y="1121"/>
                </a:lnTo>
                <a:lnTo>
                  <a:pt x="255" y="1095"/>
                </a:lnTo>
                <a:lnTo>
                  <a:pt x="260" y="1082"/>
                </a:lnTo>
                <a:lnTo>
                  <a:pt x="272" y="1079"/>
                </a:lnTo>
                <a:lnTo>
                  <a:pt x="300" y="1092"/>
                </a:lnTo>
                <a:lnTo>
                  <a:pt x="317" y="1099"/>
                </a:lnTo>
                <a:lnTo>
                  <a:pt x="326" y="1114"/>
                </a:lnTo>
                <a:lnTo>
                  <a:pt x="336" y="1102"/>
                </a:lnTo>
                <a:lnTo>
                  <a:pt x="342" y="1089"/>
                </a:lnTo>
                <a:lnTo>
                  <a:pt x="324" y="1075"/>
                </a:lnTo>
                <a:lnTo>
                  <a:pt x="307" y="1052"/>
                </a:lnTo>
                <a:lnTo>
                  <a:pt x="287" y="1057"/>
                </a:lnTo>
                <a:lnTo>
                  <a:pt x="294" y="1046"/>
                </a:lnTo>
                <a:lnTo>
                  <a:pt x="289" y="1031"/>
                </a:lnTo>
                <a:lnTo>
                  <a:pt x="269" y="1022"/>
                </a:lnTo>
                <a:lnTo>
                  <a:pt x="253" y="1024"/>
                </a:lnTo>
                <a:lnTo>
                  <a:pt x="260" y="1009"/>
                </a:lnTo>
                <a:lnTo>
                  <a:pt x="267" y="994"/>
                </a:lnTo>
                <a:lnTo>
                  <a:pt x="292" y="996"/>
                </a:lnTo>
                <a:lnTo>
                  <a:pt x="310" y="1006"/>
                </a:lnTo>
                <a:lnTo>
                  <a:pt x="305" y="993"/>
                </a:lnTo>
                <a:lnTo>
                  <a:pt x="287" y="983"/>
                </a:lnTo>
                <a:lnTo>
                  <a:pt x="303" y="984"/>
                </a:lnTo>
                <a:lnTo>
                  <a:pt x="313" y="982"/>
                </a:lnTo>
                <a:lnTo>
                  <a:pt x="295" y="966"/>
                </a:lnTo>
                <a:lnTo>
                  <a:pt x="311" y="973"/>
                </a:lnTo>
                <a:lnTo>
                  <a:pt x="318" y="962"/>
                </a:lnTo>
                <a:lnTo>
                  <a:pt x="332" y="963"/>
                </a:lnTo>
                <a:lnTo>
                  <a:pt x="325" y="948"/>
                </a:lnTo>
                <a:lnTo>
                  <a:pt x="330" y="934"/>
                </a:lnTo>
                <a:lnTo>
                  <a:pt x="345" y="914"/>
                </a:lnTo>
                <a:lnTo>
                  <a:pt x="365" y="920"/>
                </a:lnTo>
                <a:lnTo>
                  <a:pt x="344" y="890"/>
                </a:lnTo>
                <a:lnTo>
                  <a:pt x="330" y="893"/>
                </a:lnTo>
                <a:lnTo>
                  <a:pt x="327" y="877"/>
                </a:lnTo>
                <a:lnTo>
                  <a:pt x="334" y="863"/>
                </a:lnTo>
                <a:lnTo>
                  <a:pt x="341" y="846"/>
                </a:lnTo>
                <a:lnTo>
                  <a:pt x="347" y="861"/>
                </a:lnTo>
                <a:lnTo>
                  <a:pt x="359" y="861"/>
                </a:lnTo>
                <a:lnTo>
                  <a:pt x="391" y="850"/>
                </a:lnTo>
                <a:lnTo>
                  <a:pt x="373" y="845"/>
                </a:lnTo>
                <a:lnTo>
                  <a:pt x="352" y="832"/>
                </a:lnTo>
                <a:lnTo>
                  <a:pt x="342" y="818"/>
                </a:lnTo>
                <a:lnTo>
                  <a:pt x="327" y="810"/>
                </a:lnTo>
                <a:lnTo>
                  <a:pt x="358" y="800"/>
                </a:lnTo>
                <a:lnTo>
                  <a:pt x="339" y="792"/>
                </a:lnTo>
                <a:lnTo>
                  <a:pt x="324" y="782"/>
                </a:lnTo>
                <a:lnTo>
                  <a:pt x="341" y="780"/>
                </a:lnTo>
                <a:lnTo>
                  <a:pt x="363" y="789"/>
                </a:lnTo>
                <a:lnTo>
                  <a:pt x="377" y="787"/>
                </a:lnTo>
                <a:lnTo>
                  <a:pt x="370" y="775"/>
                </a:lnTo>
                <a:lnTo>
                  <a:pt x="354" y="771"/>
                </a:lnTo>
                <a:lnTo>
                  <a:pt x="340" y="764"/>
                </a:lnTo>
                <a:lnTo>
                  <a:pt x="332" y="750"/>
                </a:lnTo>
                <a:lnTo>
                  <a:pt x="350" y="758"/>
                </a:lnTo>
                <a:lnTo>
                  <a:pt x="366" y="753"/>
                </a:lnTo>
                <a:lnTo>
                  <a:pt x="356" y="743"/>
                </a:lnTo>
                <a:lnTo>
                  <a:pt x="320" y="724"/>
                </a:lnTo>
                <a:lnTo>
                  <a:pt x="340" y="729"/>
                </a:lnTo>
                <a:lnTo>
                  <a:pt x="351" y="728"/>
                </a:lnTo>
                <a:lnTo>
                  <a:pt x="362" y="718"/>
                </a:lnTo>
                <a:lnTo>
                  <a:pt x="385" y="725"/>
                </a:lnTo>
                <a:lnTo>
                  <a:pt x="367" y="708"/>
                </a:lnTo>
                <a:lnTo>
                  <a:pt x="360" y="696"/>
                </a:lnTo>
                <a:lnTo>
                  <a:pt x="377" y="708"/>
                </a:lnTo>
                <a:lnTo>
                  <a:pt x="416" y="700"/>
                </a:lnTo>
                <a:lnTo>
                  <a:pt x="406" y="676"/>
                </a:lnTo>
                <a:lnTo>
                  <a:pt x="434" y="685"/>
                </a:lnTo>
                <a:lnTo>
                  <a:pt x="429" y="670"/>
                </a:lnTo>
                <a:lnTo>
                  <a:pt x="447" y="675"/>
                </a:lnTo>
                <a:lnTo>
                  <a:pt x="446" y="660"/>
                </a:lnTo>
                <a:lnTo>
                  <a:pt x="460" y="662"/>
                </a:lnTo>
                <a:lnTo>
                  <a:pt x="457" y="643"/>
                </a:lnTo>
                <a:lnTo>
                  <a:pt x="468" y="630"/>
                </a:lnTo>
                <a:lnTo>
                  <a:pt x="476" y="617"/>
                </a:lnTo>
                <a:lnTo>
                  <a:pt x="490" y="597"/>
                </a:lnTo>
                <a:lnTo>
                  <a:pt x="495" y="583"/>
                </a:lnTo>
                <a:lnTo>
                  <a:pt x="494" y="566"/>
                </a:lnTo>
                <a:lnTo>
                  <a:pt x="502" y="526"/>
                </a:lnTo>
                <a:lnTo>
                  <a:pt x="513" y="513"/>
                </a:lnTo>
                <a:lnTo>
                  <a:pt x="518" y="527"/>
                </a:lnTo>
                <a:lnTo>
                  <a:pt x="525" y="516"/>
                </a:lnTo>
                <a:lnTo>
                  <a:pt x="524" y="482"/>
                </a:lnTo>
                <a:lnTo>
                  <a:pt x="531" y="469"/>
                </a:lnTo>
                <a:lnTo>
                  <a:pt x="530" y="453"/>
                </a:lnTo>
                <a:lnTo>
                  <a:pt x="541" y="465"/>
                </a:lnTo>
                <a:lnTo>
                  <a:pt x="542" y="426"/>
                </a:lnTo>
                <a:lnTo>
                  <a:pt x="563" y="421"/>
                </a:lnTo>
                <a:lnTo>
                  <a:pt x="579" y="415"/>
                </a:lnTo>
                <a:lnTo>
                  <a:pt x="587" y="426"/>
                </a:lnTo>
                <a:lnTo>
                  <a:pt x="585" y="410"/>
                </a:lnTo>
                <a:lnTo>
                  <a:pt x="575" y="392"/>
                </a:lnTo>
                <a:lnTo>
                  <a:pt x="583" y="380"/>
                </a:lnTo>
                <a:lnTo>
                  <a:pt x="593" y="366"/>
                </a:lnTo>
                <a:lnTo>
                  <a:pt x="602" y="354"/>
                </a:lnTo>
                <a:lnTo>
                  <a:pt x="612" y="368"/>
                </a:lnTo>
                <a:lnTo>
                  <a:pt x="612" y="304"/>
                </a:lnTo>
                <a:lnTo>
                  <a:pt x="628" y="300"/>
                </a:lnTo>
                <a:lnTo>
                  <a:pt x="632" y="279"/>
                </a:lnTo>
                <a:lnTo>
                  <a:pt x="660" y="250"/>
                </a:lnTo>
                <a:lnTo>
                  <a:pt x="667" y="238"/>
                </a:lnTo>
                <a:lnTo>
                  <a:pt x="678" y="216"/>
                </a:lnTo>
                <a:lnTo>
                  <a:pt x="692" y="217"/>
                </a:lnTo>
                <a:lnTo>
                  <a:pt x="728" y="203"/>
                </a:lnTo>
                <a:lnTo>
                  <a:pt x="745" y="200"/>
                </a:lnTo>
                <a:lnTo>
                  <a:pt x="763" y="192"/>
                </a:lnTo>
                <a:lnTo>
                  <a:pt x="779" y="194"/>
                </a:lnTo>
                <a:lnTo>
                  <a:pt x="793" y="203"/>
                </a:lnTo>
                <a:lnTo>
                  <a:pt x="805" y="194"/>
                </a:lnTo>
                <a:lnTo>
                  <a:pt x="799" y="176"/>
                </a:lnTo>
                <a:lnTo>
                  <a:pt x="808" y="166"/>
                </a:lnTo>
                <a:lnTo>
                  <a:pt x="820" y="177"/>
                </a:lnTo>
                <a:lnTo>
                  <a:pt x="832" y="200"/>
                </a:lnTo>
                <a:lnTo>
                  <a:pt x="847" y="202"/>
                </a:lnTo>
                <a:lnTo>
                  <a:pt x="861" y="205"/>
                </a:lnTo>
                <a:lnTo>
                  <a:pt x="873" y="202"/>
                </a:lnTo>
                <a:lnTo>
                  <a:pt x="889" y="183"/>
                </a:lnTo>
                <a:lnTo>
                  <a:pt x="888" y="198"/>
                </a:lnTo>
                <a:lnTo>
                  <a:pt x="904" y="195"/>
                </a:lnTo>
                <a:lnTo>
                  <a:pt x="916" y="185"/>
                </a:lnTo>
                <a:lnTo>
                  <a:pt x="913" y="158"/>
                </a:lnTo>
                <a:lnTo>
                  <a:pt x="931" y="177"/>
                </a:lnTo>
                <a:lnTo>
                  <a:pt x="957" y="188"/>
                </a:lnTo>
                <a:lnTo>
                  <a:pt x="971" y="188"/>
                </a:lnTo>
                <a:lnTo>
                  <a:pt x="1000" y="163"/>
                </a:lnTo>
                <a:lnTo>
                  <a:pt x="987" y="156"/>
                </a:lnTo>
                <a:lnTo>
                  <a:pt x="975" y="145"/>
                </a:lnTo>
                <a:lnTo>
                  <a:pt x="994" y="142"/>
                </a:lnTo>
                <a:lnTo>
                  <a:pt x="1013" y="110"/>
                </a:lnTo>
                <a:lnTo>
                  <a:pt x="1013" y="83"/>
                </a:lnTo>
                <a:lnTo>
                  <a:pt x="1010" y="60"/>
                </a:lnTo>
                <a:lnTo>
                  <a:pt x="1028" y="51"/>
                </a:lnTo>
                <a:lnTo>
                  <a:pt x="1048" y="55"/>
                </a:lnTo>
                <a:lnTo>
                  <a:pt x="1061" y="53"/>
                </a:lnTo>
                <a:lnTo>
                  <a:pt x="1088" y="34"/>
                </a:lnTo>
                <a:lnTo>
                  <a:pt x="1103" y="27"/>
                </a:lnTo>
                <a:lnTo>
                  <a:pt x="1123" y="7"/>
                </a:lnTo>
                <a:lnTo>
                  <a:pt x="1139" y="0"/>
                </a:lnTo>
                <a:lnTo>
                  <a:pt x="1170" y="7"/>
                </a:lnTo>
                <a:lnTo>
                  <a:pt x="1183" y="0"/>
                </a:lnTo>
                <a:lnTo>
                  <a:pt x="1198" y="11"/>
                </a:lnTo>
                <a:lnTo>
                  <a:pt x="1219" y="34"/>
                </a:lnTo>
                <a:lnTo>
                  <a:pt x="1231" y="51"/>
                </a:lnTo>
                <a:lnTo>
                  <a:pt x="1245" y="46"/>
                </a:lnTo>
                <a:lnTo>
                  <a:pt x="1245" y="77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62" name="Freeform 361">
            <a:extLst>
              <a:ext uri="{FF2B5EF4-FFF2-40B4-BE49-F238E27FC236}">
                <a16:creationId xmlns:a16="http://schemas.microsoft.com/office/drawing/2014/main" id="{93749EDE-FDA6-CF42-8CFA-D3B62FF43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503" y="4386157"/>
            <a:ext cx="87665" cy="90017"/>
          </a:xfrm>
          <a:custGeom>
            <a:avLst/>
            <a:gdLst>
              <a:gd name="T0" fmla="*/ 415 w 416"/>
              <a:gd name="T1" fmla="*/ 256 h 425"/>
              <a:gd name="T2" fmla="*/ 388 w 416"/>
              <a:gd name="T3" fmla="*/ 328 h 425"/>
              <a:gd name="T4" fmla="*/ 354 w 416"/>
              <a:gd name="T5" fmla="*/ 348 h 425"/>
              <a:gd name="T6" fmla="*/ 364 w 416"/>
              <a:gd name="T7" fmla="*/ 385 h 425"/>
              <a:gd name="T8" fmla="*/ 340 w 416"/>
              <a:gd name="T9" fmla="*/ 422 h 425"/>
              <a:gd name="T10" fmla="*/ 300 w 416"/>
              <a:gd name="T11" fmla="*/ 424 h 425"/>
              <a:gd name="T12" fmla="*/ 258 w 416"/>
              <a:gd name="T13" fmla="*/ 405 h 425"/>
              <a:gd name="T14" fmla="*/ 230 w 416"/>
              <a:gd name="T15" fmla="*/ 371 h 425"/>
              <a:gd name="T16" fmla="*/ 217 w 416"/>
              <a:gd name="T17" fmla="*/ 331 h 425"/>
              <a:gd name="T18" fmla="*/ 197 w 416"/>
              <a:gd name="T19" fmla="*/ 298 h 425"/>
              <a:gd name="T20" fmla="*/ 174 w 416"/>
              <a:gd name="T21" fmla="*/ 266 h 425"/>
              <a:gd name="T22" fmla="*/ 152 w 416"/>
              <a:gd name="T23" fmla="*/ 217 h 425"/>
              <a:gd name="T24" fmla="*/ 110 w 416"/>
              <a:gd name="T25" fmla="*/ 197 h 425"/>
              <a:gd name="T26" fmla="*/ 74 w 416"/>
              <a:gd name="T27" fmla="*/ 207 h 425"/>
              <a:gd name="T28" fmla="*/ 54 w 416"/>
              <a:gd name="T29" fmla="*/ 169 h 425"/>
              <a:gd name="T30" fmla="*/ 75 w 416"/>
              <a:gd name="T31" fmla="*/ 122 h 425"/>
              <a:gd name="T32" fmla="*/ 71 w 416"/>
              <a:gd name="T33" fmla="*/ 81 h 425"/>
              <a:gd name="T34" fmla="*/ 33 w 416"/>
              <a:gd name="T35" fmla="*/ 85 h 425"/>
              <a:gd name="T36" fmla="*/ 0 w 416"/>
              <a:gd name="T37" fmla="*/ 50 h 425"/>
              <a:gd name="T38" fmla="*/ 77 w 416"/>
              <a:gd name="T39" fmla="*/ 0 h 425"/>
              <a:gd name="T40" fmla="*/ 118 w 416"/>
              <a:gd name="T41" fmla="*/ 2 h 425"/>
              <a:gd name="T42" fmla="*/ 160 w 416"/>
              <a:gd name="T43" fmla="*/ 26 h 425"/>
              <a:gd name="T44" fmla="*/ 168 w 416"/>
              <a:gd name="T45" fmla="*/ 67 h 425"/>
              <a:gd name="T46" fmla="*/ 181 w 416"/>
              <a:gd name="T47" fmla="*/ 101 h 425"/>
              <a:gd name="T48" fmla="*/ 179 w 416"/>
              <a:gd name="T49" fmla="*/ 149 h 425"/>
              <a:gd name="T50" fmla="*/ 204 w 416"/>
              <a:gd name="T51" fmla="*/ 179 h 425"/>
              <a:gd name="T52" fmla="*/ 241 w 416"/>
              <a:gd name="T53" fmla="*/ 166 h 425"/>
              <a:gd name="T54" fmla="*/ 278 w 416"/>
              <a:gd name="T55" fmla="*/ 151 h 425"/>
              <a:gd name="T56" fmla="*/ 326 w 416"/>
              <a:gd name="T57" fmla="*/ 165 h 425"/>
              <a:gd name="T58" fmla="*/ 298 w 416"/>
              <a:gd name="T59" fmla="*/ 197 h 425"/>
              <a:gd name="T60" fmla="*/ 350 w 416"/>
              <a:gd name="T61" fmla="*/ 226 h 425"/>
              <a:gd name="T62" fmla="*/ 397 w 416"/>
              <a:gd name="T63" fmla="*/ 254 h 425"/>
              <a:gd name="T64" fmla="*/ 415 w 416"/>
              <a:gd name="T65" fmla="*/ 256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6" h="425">
                <a:moveTo>
                  <a:pt x="415" y="256"/>
                </a:moveTo>
                <a:lnTo>
                  <a:pt x="388" y="328"/>
                </a:lnTo>
                <a:lnTo>
                  <a:pt x="354" y="348"/>
                </a:lnTo>
                <a:lnTo>
                  <a:pt x="364" y="385"/>
                </a:lnTo>
                <a:lnTo>
                  <a:pt x="340" y="422"/>
                </a:lnTo>
                <a:lnTo>
                  <a:pt x="300" y="424"/>
                </a:lnTo>
                <a:lnTo>
                  <a:pt x="258" y="405"/>
                </a:lnTo>
                <a:lnTo>
                  <a:pt x="230" y="371"/>
                </a:lnTo>
                <a:lnTo>
                  <a:pt x="217" y="331"/>
                </a:lnTo>
                <a:lnTo>
                  <a:pt x="197" y="298"/>
                </a:lnTo>
                <a:lnTo>
                  <a:pt x="174" y="266"/>
                </a:lnTo>
                <a:lnTo>
                  <a:pt x="152" y="217"/>
                </a:lnTo>
                <a:lnTo>
                  <a:pt x="110" y="197"/>
                </a:lnTo>
                <a:lnTo>
                  <a:pt x="74" y="207"/>
                </a:lnTo>
                <a:lnTo>
                  <a:pt x="54" y="169"/>
                </a:lnTo>
                <a:lnTo>
                  <a:pt x="75" y="122"/>
                </a:lnTo>
                <a:lnTo>
                  <a:pt x="71" y="81"/>
                </a:lnTo>
                <a:lnTo>
                  <a:pt x="33" y="85"/>
                </a:lnTo>
                <a:lnTo>
                  <a:pt x="0" y="50"/>
                </a:lnTo>
                <a:lnTo>
                  <a:pt x="77" y="0"/>
                </a:lnTo>
                <a:lnTo>
                  <a:pt x="118" y="2"/>
                </a:lnTo>
                <a:lnTo>
                  <a:pt x="160" y="26"/>
                </a:lnTo>
                <a:lnTo>
                  <a:pt x="168" y="67"/>
                </a:lnTo>
                <a:lnTo>
                  <a:pt x="181" y="101"/>
                </a:lnTo>
                <a:lnTo>
                  <a:pt x="179" y="149"/>
                </a:lnTo>
                <a:lnTo>
                  <a:pt x="204" y="179"/>
                </a:lnTo>
                <a:lnTo>
                  <a:pt x="241" y="166"/>
                </a:lnTo>
                <a:lnTo>
                  <a:pt x="278" y="151"/>
                </a:lnTo>
                <a:lnTo>
                  <a:pt x="326" y="165"/>
                </a:lnTo>
                <a:lnTo>
                  <a:pt x="298" y="197"/>
                </a:lnTo>
                <a:lnTo>
                  <a:pt x="350" y="226"/>
                </a:lnTo>
                <a:lnTo>
                  <a:pt x="397" y="254"/>
                </a:lnTo>
                <a:lnTo>
                  <a:pt x="415" y="256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63" name="Freeform 362">
            <a:extLst>
              <a:ext uri="{FF2B5EF4-FFF2-40B4-BE49-F238E27FC236}">
                <a16:creationId xmlns:a16="http://schemas.microsoft.com/office/drawing/2014/main" id="{7DEAAED4-F1AB-0646-AD96-09A2DDFD2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550" y="5016275"/>
            <a:ext cx="214497" cy="153779"/>
          </a:xfrm>
          <a:custGeom>
            <a:avLst/>
            <a:gdLst>
              <a:gd name="T0" fmla="*/ 0 w 1014"/>
              <a:gd name="T1" fmla="*/ 695 h 725"/>
              <a:gd name="T2" fmla="*/ 38 w 1014"/>
              <a:gd name="T3" fmla="*/ 655 h 725"/>
              <a:gd name="T4" fmla="*/ 96 w 1014"/>
              <a:gd name="T5" fmla="*/ 647 h 725"/>
              <a:gd name="T6" fmla="*/ 141 w 1014"/>
              <a:gd name="T7" fmla="*/ 658 h 725"/>
              <a:gd name="T8" fmla="*/ 176 w 1014"/>
              <a:gd name="T9" fmla="*/ 702 h 725"/>
              <a:gd name="T10" fmla="*/ 217 w 1014"/>
              <a:gd name="T11" fmla="*/ 691 h 725"/>
              <a:gd name="T12" fmla="*/ 265 w 1014"/>
              <a:gd name="T13" fmla="*/ 706 h 725"/>
              <a:gd name="T14" fmla="*/ 318 w 1014"/>
              <a:gd name="T15" fmla="*/ 724 h 725"/>
              <a:gd name="T16" fmla="*/ 408 w 1014"/>
              <a:gd name="T17" fmla="*/ 706 h 725"/>
              <a:gd name="T18" fmla="*/ 461 w 1014"/>
              <a:gd name="T19" fmla="*/ 701 h 725"/>
              <a:gd name="T20" fmla="*/ 515 w 1014"/>
              <a:gd name="T21" fmla="*/ 636 h 725"/>
              <a:gd name="T22" fmla="*/ 558 w 1014"/>
              <a:gd name="T23" fmla="*/ 582 h 725"/>
              <a:gd name="T24" fmla="*/ 589 w 1014"/>
              <a:gd name="T25" fmla="*/ 543 h 725"/>
              <a:gd name="T26" fmla="*/ 638 w 1014"/>
              <a:gd name="T27" fmla="*/ 482 h 725"/>
              <a:gd name="T28" fmla="*/ 685 w 1014"/>
              <a:gd name="T29" fmla="*/ 421 h 725"/>
              <a:gd name="T30" fmla="*/ 733 w 1014"/>
              <a:gd name="T31" fmla="*/ 360 h 725"/>
              <a:gd name="T32" fmla="*/ 780 w 1014"/>
              <a:gd name="T33" fmla="*/ 299 h 725"/>
              <a:gd name="T34" fmla="*/ 815 w 1014"/>
              <a:gd name="T35" fmla="*/ 253 h 725"/>
              <a:gd name="T36" fmla="*/ 864 w 1014"/>
              <a:gd name="T37" fmla="*/ 192 h 725"/>
              <a:gd name="T38" fmla="*/ 946 w 1014"/>
              <a:gd name="T39" fmla="*/ 86 h 725"/>
              <a:gd name="T40" fmla="*/ 1013 w 1014"/>
              <a:gd name="T4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4" h="725">
                <a:moveTo>
                  <a:pt x="0" y="695"/>
                </a:moveTo>
                <a:lnTo>
                  <a:pt x="38" y="655"/>
                </a:lnTo>
                <a:lnTo>
                  <a:pt x="96" y="647"/>
                </a:lnTo>
                <a:lnTo>
                  <a:pt x="141" y="658"/>
                </a:lnTo>
                <a:lnTo>
                  <a:pt x="176" y="702"/>
                </a:lnTo>
                <a:lnTo>
                  <a:pt x="217" y="691"/>
                </a:lnTo>
                <a:lnTo>
                  <a:pt x="265" y="706"/>
                </a:lnTo>
                <a:lnTo>
                  <a:pt x="318" y="724"/>
                </a:lnTo>
                <a:lnTo>
                  <a:pt x="408" y="706"/>
                </a:lnTo>
                <a:lnTo>
                  <a:pt x="461" y="701"/>
                </a:lnTo>
                <a:lnTo>
                  <a:pt x="515" y="636"/>
                </a:lnTo>
                <a:lnTo>
                  <a:pt x="558" y="582"/>
                </a:lnTo>
                <a:lnTo>
                  <a:pt x="589" y="543"/>
                </a:lnTo>
                <a:lnTo>
                  <a:pt x="638" y="482"/>
                </a:lnTo>
                <a:lnTo>
                  <a:pt x="685" y="421"/>
                </a:lnTo>
                <a:lnTo>
                  <a:pt x="733" y="360"/>
                </a:lnTo>
                <a:lnTo>
                  <a:pt x="780" y="299"/>
                </a:lnTo>
                <a:lnTo>
                  <a:pt x="815" y="253"/>
                </a:lnTo>
                <a:lnTo>
                  <a:pt x="864" y="192"/>
                </a:lnTo>
                <a:lnTo>
                  <a:pt x="946" y="86"/>
                </a:lnTo>
                <a:lnTo>
                  <a:pt x="1013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rnd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64" name="Freeform 363">
            <a:extLst>
              <a:ext uri="{FF2B5EF4-FFF2-40B4-BE49-F238E27FC236}">
                <a16:creationId xmlns:a16="http://schemas.microsoft.com/office/drawing/2014/main" id="{E48B63BE-58C0-A940-8E15-75E97C3A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4047" y="5016276"/>
            <a:ext cx="70877" cy="99394"/>
          </a:xfrm>
          <a:custGeom>
            <a:avLst/>
            <a:gdLst>
              <a:gd name="T0" fmla="*/ 0 w 333"/>
              <a:gd name="T1" fmla="*/ 0 h 468"/>
              <a:gd name="T2" fmla="*/ 35 w 333"/>
              <a:gd name="T3" fmla="*/ 53 h 468"/>
              <a:gd name="T4" fmla="*/ 67 w 333"/>
              <a:gd name="T5" fmla="*/ 100 h 468"/>
              <a:gd name="T6" fmla="*/ 93 w 333"/>
              <a:gd name="T7" fmla="*/ 140 h 468"/>
              <a:gd name="T8" fmla="*/ 128 w 333"/>
              <a:gd name="T9" fmla="*/ 192 h 468"/>
              <a:gd name="T10" fmla="*/ 165 w 333"/>
              <a:gd name="T11" fmla="*/ 247 h 468"/>
              <a:gd name="T12" fmla="*/ 216 w 333"/>
              <a:gd name="T13" fmla="*/ 323 h 468"/>
              <a:gd name="T14" fmla="*/ 230 w 333"/>
              <a:gd name="T15" fmla="*/ 397 h 468"/>
              <a:gd name="T16" fmla="*/ 298 w 333"/>
              <a:gd name="T17" fmla="*/ 358 h 468"/>
              <a:gd name="T18" fmla="*/ 332 w 333"/>
              <a:gd name="T19" fmla="*/ 395 h 468"/>
              <a:gd name="T20" fmla="*/ 298 w 333"/>
              <a:gd name="T21" fmla="*/ 464 h 468"/>
              <a:gd name="T22" fmla="*/ 299 w 333"/>
              <a:gd name="T23" fmla="*/ 467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3" h="468">
                <a:moveTo>
                  <a:pt x="0" y="0"/>
                </a:moveTo>
                <a:lnTo>
                  <a:pt x="35" y="53"/>
                </a:lnTo>
                <a:lnTo>
                  <a:pt x="67" y="100"/>
                </a:lnTo>
                <a:lnTo>
                  <a:pt x="93" y="140"/>
                </a:lnTo>
                <a:lnTo>
                  <a:pt x="128" y="192"/>
                </a:lnTo>
                <a:lnTo>
                  <a:pt x="165" y="247"/>
                </a:lnTo>
                <a:lnTo>
                  <a:pt x="216" y="323"/>
                </a:lnTo>
                <a:lnTo>
                  <a:pt x="230" y="397"/>
                </a:lnTo>
                <a:lnTo>
                  <a:pt x="298" y="358"/>
                </a:lnTo>
                <a:lnTo>
                  <a:pt x="332" y="395"/>
                </a:lnTo>
                <a:lnTo>
                  <a:pt x="298" y="464"/>
                </a:lnTo>
                <a:lnTo>
                  <a:pt x="299" y="467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rnd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65" name="Freeform 364">
            <a:extLst>
              <a:ext uri="{FF2B5EF4-FFF2-40B4-BE49-F238E27FC236}">
                <a16:creationId xmlns:a16="http://schemas.microsoft.com/office/drawing/2014/main" id="{863E5F95-09CC-1742-9923-889625C37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179" y="5198185"/>
            <a:ext cx="36644" cy="68450"/>
          </a:xfrm>
          <a:custGeom>
            <a:avLst/>
            <a:gdLst>
              <a:gd name="T0" fmla="*/ 142 w 155"/>
              <a:gd name="T1" fmla="*/ 320 h 321"/>
              <a:gd name="T2" fmla="*/ 154 w 155"/>
              <a:gd name="T3" fmla="*/ 309 h 321"/>
              <a:gd name="T4" fmla="*/ 100 w 155"/>
              <a:gd name="T5" fmla="*/ 250 h 321"/>
              <a:gd name="T6" fmla="*/ 126 w 155"/>
              <a:gd name="T7" fmla="*/ 217 h 321"/>
              <a:gd name="T8" fmla="*/ 104 w 155"/>
              <a:gd name="T9" fmla="*/ 156 h 321"/>
              <a:gd name="T10" fmla="*/ 71 w 155"/>
              <a:gd name="T11" fmla="*/ 115 h 321"/>
              <a:gd name="T12" fmla="*/ 30 w 155"/>
              <a:gd name="T13" fmla="*/ 74 h 321"/>
              <a:gd name="T14" fmla="*/ 0 w 155"/>
              <a:gd name="T15" fmla="*/ 0 h 321"/>
              <a:gd name="T16" fmla="*/ 0 w 155"/>
              <a:gd name="T17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" h="321">
                <a:moveTo>
                  <a:pt x="142" y="320"/>
                </a:moveTo>
                <a:lnTo>
                  <a:pt x="154" y="309"/>
                </a:lnTo>
                <a:lnTo>
                  <a:pt x="100" y="250"/>
                </a:lnTo>
                <a:lnTo>
                  <a:pt x="126" y="217"/>
                </a:lnTo>
                <a:lnTo>
                  <a:pt x="104" y="156"/>
                </a:lnTo>
                <a:lnTo>
                  <a:pt x="71" y="115"/>
                </a:lnTo>
                <a:lnTo>
                  <a:pt x="30" y="74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rnd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66" name="Freeform 365">
            <a:extLst>
              <a:ext uri="{FF2B5EF4-FFF2-40B4-BE49-F238E27FC236}">
                <a16:creationId xmlns:a16="http://schemas.microsoft.com/office/drawing/2014/main" id="{52F4EC22-7431-E746-8AFB-F2D79C2C4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8286" y="5105355"/>
            <a:ext cx="31708" cy="161280"/>
          </a:xfrm>
          <a:custGeom>
            <a:avLst/>
            <a:gdLst>
              <a:gd name="T0" fmla="*/ 54 w 152"/>
              <a:gd name="T1" fmla="*/ 758 h 759"/>
              <a:gd name="T2" fmla="*/ 66 w 152"/>
              <a:gd name="T3" fmla="*/ 743 h 759"/>
              <a:gd name="T4" fmla="*/ 29 w 152"/>
              <a:gd name="T5" fmla="*/ 714 h 759"/>
              <a:gd name="T6" fmla="*/ 20 w 152"/>
              <a:gd name="T7" fmla="*/ 664 h 759"/>
              <a:gd name="T8" fmla="*/ 38 w 152"/>
              <a:gd name="T9" fmla="*/ 618 h 759"/>
              <a:gd name="T10" fmla="*/ 34 w 152"/>
              <a:gd name="T11" fmla="*/ 556 h 759"/>
              <a:gd name="T12" fmla="*/ 12 w 152"/>
              <a:gd name="T13" fmla="*/ 513 h 759"/>
              <a:gd name="T14" fmla="*/ 9 w 152"/>
              <a:gd name="T15" fmla="*/ 445 h 759"/>
              <a:gd name="T16" fmla="*/ 20 w 152"/>
              <a:gd name="T17" fmla="*/ 389 h 759"/>
              <a:gd name="T18" fmla="*/ 33 w 152"/>
              <a:gd name="T19" fmla="*/ 350 h 759"/>
              <a:gd name="T20" fmla="*/ 33 w 152"/>
              <a:gd name="T21" fmla="*/ 300 h 759"/>
              <a:gd name="T22" fmla="*/ 51 w 152"/>
              <a:gd name="T23" fmla="*/ 254 h 759"/>
              <a:gd name="T24" fmla="*/ 50 w 152"/>
              <a:gd name="T25" fmla="*/ 211 h 759"/>
              <a:gd name="T26" fmla="*/ 0 w 152"/>
              <a:gd name="T27" fmla="*/ 197 h 759"/>
              <a:gd name="T28" fmla="*/ 6 w 152"/>
              <a:gd name="T29" fmla="*/ 160 h 759"/>
              <a:gd name="T30" fmla="*/ 72 w 152"/>
              <a:gd name="T31" fmla="*/ 127 h 759"/>
              <a:gd name="T32" fmla="*/ 93 w 152"/>
              <a:gd name="T33" fmla="*/ 88 h 759"/>
              <a:gd name="T34" fmla="*/ 151 w 152"/>
              <a:gd name="T35" fmla="*/ 49 h 759"/>
              <a:gd name="T36" fmla="*/ 145 w 152"/>
              <a:gd name="T37" fmla="*/ 11 h 759"/>
              <a:gd name="T38" fmla="*/ 144 w 152"/>
              <a:gd name="T39" fmla="*/ 0 h 759"/>
              <a:gd name="T40" fmla="*/ 144 w 152"/>
              <a:gd name="T41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2" h="759">
                <a:moveTo>
                  <a:pt x="54" y="758"/>
                </a:moveTo>
                <a:lnTo>
                  <a:pt x="66" y="743"/>
                </a:lnTo>
                <a:lnTo>
                  <a:pt x="29" y="714"/>
                </a:lnTo>
                <a:lnTo>
                  <a:pt x="20" y="664"/>
                </a:lnTo>
                <a:lnTo>
                  <a:pt x="38" y="618"/>
                </a:lnTo>
                <a:lnTo>
                  <a:pt x="34" y="556"/>
                </a:lnTo>
                <a:lnTo>
                  <a:pt x="12" y="513"/>
                </a:lnTo>
                <a:lnTo>
                  <a:pt x="9" y="445"/>
                </a:lnTo>
                <a:lnTo>
                  <a:pt x="20" y="389"/>
                </a:lnTo>
                <a:lnTo>
                  <a:pt x="33" y="350"/>
                </a:lnTo>
                <a:lnTo>
                  <a:pt x="33" y="300"/>
                </a:lnTo>
                <a:lnTo>
                  <a:pt x="51" y="254"/>
                </a:lnTo>
                <a:lnTo>
                  <a:pt x="50" y="211"/>
                </a:lnTo>
                <a:lnTo>
                  <a:pt x="0" y="197"/>
                </a:lnTo>
                <a:lnTo>
                  <a:pt x="6" y="160"/>
                </a:lnTo>
                <a:lnTo>
                  <a:pt x="72" y="127"/>
                </a:lnTo>
                <a:lnTo>
                  <a:pt x="93" y="88"/>
                </a:lnTo>
                <a:lnTo>
                  <a:pt x="151" y="49"/>
                </a:lnTo>
                <a:lnTo>
                  <a:pt x="145" y="11"/>
                </a:lnTo>
                <a:lnTo>
                  <a:pt x="144" y="0"/>
                </a:lnTo>
                <a:lnTo>
                  <a:pt x="144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rnd">
            <a:solidFill>
              <a:srgbClr val="E6F2FF"/>
            </a:solidFill>
            <a:round/>
            <a:headEnd/>
            <a:tailEnd/>
          </a:ln>
          <a:effectLst/>
          <a:ex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825" dirty="0">
              <a:latin typeface="Constantia" panose="02030602050306030303" pitchFamily="18" charset="0"/>
              <a:ea typeface="Arial Unicode MS" panose="020B0604020202020204" pitchFamily="34" charset="-128"/>
            </a:endParaRPr>
          </a:p>
        </p:txBody>
      </p:sp>
      <p:grpSp>
        <p:nvGrpSpPr>
          <p:cNvPr id="189" name="Group 188"/>
          <p:cNvGrpSpPr/>
          <p:nvPr/>
        </p:nvGrpSpPr>
        <p:grpSpPr>
          <a:xfrm>
            <a:off x="5112082" y="1949140"/>
            <a:ext cx="3278655" cy="3282801"/>
            <a:chOff x="6816109" y="1370128"/>
            <a:chExt cx="4371540" cy="4377068"/>
          </a:xfrm>
          <a:solidFill>
            <a:srgbClr val="004494"/>
          </a:solidFill>
        </p:grpSpPr>
        <p:sp>
          <p:nvSpPr>
            <p:cNvPr id="190" name="CY">
              <a:extLst>
                <a:ext uri="{FF2B5EF4-FFF2-40B4-BE49-F238E27FC236}">
                  <a16:creationId xmlns:a16="http://schemas.microsoft.com/office/drawing/2014/main" id="{85C9BC48-9B62-BF43-8FA5-DF3A33ED3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3722" y="5330869"/>
              <a:ext cx="203927" cy="182534"/>
            </a:xfrm>
            <a:custGeom>
              <a:avLst/>
              <a:gdLst>
                <a:gd name="T0" fmla="*/ 721 w 724"/>
                <a:gd name="T1" fmla="*/ 0 h 642"/>
                <a:gd name="T2" fmla="*/ 712 w 724"/>
                <a:gd name="T3" fmla="*/ 24 h 642"/>
                <a:gd name="T4" fmla="*/ 663 w 724"/>
                <a:gd name="T5" fmla="*/ 92 h 642"/>
                <a:gd name="T6" fmla="*/ 589 w 724"/>
                <a:gd name="T7" fmla="*/ 185 h 642"/>
                <a:gd name="T8" fmla="*/ 564 w 724"/>
                <a:gd name="T9" fmla="*/ 216 h 642"/>
                <a:gd name="T10" fmla="*/ 545 w 724"/>
                <a:gd name="T11" fmla="*/ 241 h 642"/>
                <a:gd name="T12" fmla="*/ 556 w 724"/>
                <a:gd name="T13" fmla="*/ 294 h 642"/>
                <a:gd name="T14" fmla="*/ 586 w 724"/>
                <a:gd name="T15" fmla="*/ 315 h 642"/>
                <a:gd name="T16" fmla="*/ 624 w 724"/>
                <a:gd name="T17" fmla="*/ 340 h 642"/>
                <a:gd name="T18" fmla="*/ 628 w 724"/>
                <a:gd name="T19" fmla="*/ 357 h 642"/>
                <a:gd name="T20" fmla="*/ 591 w 724"/>
                <a:gd name="T21" fmla="*/ 362 h 642"/>
                <a:gd name="T22" fmla="*/ 558 w 724"/>
                <a:gd name="T23" fmla="*/ 391 h 642"/>
                <a:gd name="T24" fmla="*/ 524 w 724"/>
                <a:gd name="T25" fmla="*/ 385 h 642"/>
                <a:gd name="T26" fmla="*/ 491 w 724"/>
                <a:gd name="T27" fmla="*/ 411 h 642"/>
                <a:gd name="T28" fmla="*/ 491 w 724"/>
                <a:gd name="T29" fmla="*/ 441 h 642"/>
                <a:gd name="T30" fmla="*/ 483 w 724"/>
                <a:gd name="T31" fmla="*/ 471 h 642"/>
                <a:gd name="T32" fmla="*/ 456 w 724"/>
                <a:gd name="T33" fmla="*/ 497 h 642"/>
                <a:gd name="T34" fmla="*/ 422 w 724"/>
                <a:gd name="T35" fmla="*/ 511 h 642"/>
                <a:gd name="T36" fmla="*/ 389 w 724"/>
                <a:gd name="T37" fmla="*/ 550 h 642"/>
                <a:gd name="T38" fmla="*/ 351 w 724"/>
                <a:gd name="T39" fmla="*/ 565 h 642"/>
                <a:gd name="T40" fmla="*/ 306 w 724"/>
                <a:gd name="T41" fmla="*/ 603 h 642"/>
                <a:gd name="T42" fmla="*/ 317 w 724"/>
                <a:gd name="T43" fmla="*/ 637 h 642"/>
                <a:gd name="T44" fmla="*/ 267 w 724"/>
                <a:gd name="T45" fmla="*/ 613 h 642"/>
                <a:gd name="T46" fmla="*/ 230 w 724"/>
                <a:gd name="T47" fmla="*/ 618 h 642"/>
                <a:gd name="T48" fmla="*/ 196 w 724"/>
                <a:gd name="T49" fmla="*/ 640 h 642"/>
                <a:gd name="T50" fmla="*/ 166 w 724"/>
                <a:gd name="T51" fmla="*/ 640 h 642"/>
                <a:gd name="T52" fmla="*/ 130 w 724"/>
                <a:gd name="T53" fmla="*/ 633 h 642"/>
                <a:gd name="T54" fmla="*/ 82 w 724"/>
                <a:gd name="T55" fmla="*/ 625 h 642"/>
                <a:gd name="T56" fmla="*/ 55 w 724"/>
                <a:gd name="T57" fmla="*/ 587 h 642"/>
                <a:gd name="T58" fmla="*/ 35 w 724"/>
                <a:gd name="T59" fmla="*/ 562 h 642"/>
                <a:gd name="T60" fmla="*/ 18 w 724"/>
                <a:gd name="T61" fmla="*/ 532 h 642"/>
                <a:gd name="T62" fmla="*/ 0 w 724"/>
                <a:gd name="T63" fmla="*/ 494 h 642"/>
                <a:gd name="T64" fmla="*/ 36 w 724"/>
                <a:gd name="T65" fmla="*/ 509 h 642"/>
                <a:gd name="T66" fmla="*/ 61 w 724"/>
                <a:gd name="T67" fmla="*/ 493 h 642"/>
                <a:gd name="T68" fmla="*/ 76 w 724"/>
                <a:gd name="T69" fmla="*/ 452 h 642"/>
                <a:gd name="T70" fmla="*/ 96 w 724"/>
                <a:gd name="T71" fmla="*/ 431 h 642"/>
                <a:gd name="T72" fmla="*/ 162 w 724"/>
                <a:gd name="T73" fmla="*/ 411 h 642"/>
                <a:gd name="T74" fmla="*/ 195 w 724"/>
                <a:gd name="T75" fmla="*/ 408 h 642"/>
                <a:gd name="T76" fmla="*/ 208 w 724"/>
                <a:gd name="T77" fmla="*/ 369 h 642"/>
                <a:gd name="T78" fmla="*/ 198 w 724"/>
                <a:gd name="T79" fmla="*/ 325 h 642"/>
                <a:gd name="T80" fmla="*/ 195 w 724"/>
                <a:gd name="T81" fmla="*/ 300 h 642"/>
                <a:gd name="T82" fmla="*/ 227 w 724"/>
                <a:gd name="T83" fmla="*/ 302 h 642"/>
                <a:gd name="T84" fmla="*/ 316 w 724"/>
                <a:gd name="T85" fmla="*/ 285 h 642"/>
                <a:gd name="T86" fmla="*/ 445 w 724"/>
                <a:gd name="T87" fmla="*/ 236 h 642"/>
                <a:gd name="T88" fmla="*/ 499 w 724"/>
                <a:gd name="T89" fmla="*/ 196 h 642"/>
                <a:gd name="T90" fmla="*/ 570 w 724"/>
                <a:gd name="T91" fmla="*/ 144 h 642"/>
                <a:gd name="T92" fmla="*/ 601 w 724"/>
                <a:gd name="T93" fmla="*/ 97 h 642"/>
                <a:gd name="T94" fmla="*/ 644 w 724"/>
                <a:gd name="T95" fmla="*/ 68 h 642"/>
                <a:gd name="T96" fmla="*/ 709 w 724"/>
                <a:gd name="T97" fmla="*/ 4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4" h="642">
                  <a:moveTo>
                    <a:pt x="709" y="4"/>
                  </a:moveTo>
                  <a:lnTo>
                    <a:pt x="721" y="0"/>
                  </a:lnTo>
                  <a:lnTo>
                    <a:pt x="723" y="13"/>
                  </a:lnTo>
                  <a:lnTo>
                    <a:pt x="712" y="24"/>
                  </a:lnTo>
                  <a:lnTo>
                    <a:pt x="686" y="56"/>
                  </a:lnTo>
                  <a:lnTo>
                    <a:pt x="663" y="92"/>
                  </a:lnTo>
                  <a:lnTo>
                    <a:pt x="602" y="160"/>
                  </a:lnTo>
                  <a:lnTo>
                    <a:pt x="589" y="185"/>
                  </a:lnTo>
                  <a:lnTo>
                    <a:pt x="581" y="212"/>
                  </a:lnTo>
                  <a:lnTo>
                    <a:pt x="564" y="216"/>
                  </a:lnTo>
                  <a:lnTo>
                    <a:pt x="551" y="225"/>
                  </a:lnTo>
                  <a:lnTo>
                    <a:pt x="545" y="241"/>
                  </a:lnTo>
                  <a:lnTo>
                    <a:pt x="543" y="258"/>
                  </a:lnTo>
                  <a:lnTo>
                    <a:pt x="556" y="294"/>
                  </a:lnTo>
                  <a:lnTo>
                    <a:pt x="573" y="304"/>
                  </a:lnTo>
                  <a:lnTo>
                    <a:pt x="586" y="315"/>
                  </a:lnTo>
                  <a:lnTo>
                    <a:pt x="610" y="326"/>
                  </a:lnTo>
                  <a:lnTo>
                    <a:pt x="624" y="340"/>
                  </a:lnTo>
                  <a:lnTo>
                    <a:pt x="642" y="353"/>
                  </a:lnTo>
                  <a:lnTo>
                    <a:pt x="628" y="357"/>
                  </a:lnTo>
                  <a:lnTo>
                    <a:pt x="609" y="353"/>
                  </a:lnTo>
                  <a:lnTo>
                    <a:pt x="591" y="362"/>
                  </a:lnTo>
                  <a:lnTo>
                    <a:pt x="570" y="384"/>
                  </a:lnTo>
                  <a:lnTo>
                    <a:pt x="558" y="391"/>
                  </a:lnTo>
                  <a:lnTo>
                    <a:pt x="539" y="383"/>
                  </a:lnTo>
                  <a:lnTo>
                    <a:pt x="524" y="385"/>
                  </a:lnTo>
                  <a:lnTo>
                    <a:pt x="509" y="391"/>
                  </a:lnTo>
                  <a:lnTo>
                    <a:pt x="491" y="411"/>
                  </a:lnTo>
                  <a:lnTo>
                    <a:pt x="489" y="425"/>
                  </a:lnTo>
                  <a:lnTo>
                    <a:pt x="491" y="441"/>
                  </a:lnTo>
                  <a:lnTo>
                    <a:pt x="491" y="455"/>
                  </a:lnTo>
                  <a:lnTo>
                    <a:pt x="483" y="471"/>
                  </a:lnTo>
                  <a:lnTo>
                    <a:pt x="465" y="482"/>
                  </a:lnTo>
                  <a:lnTo>
                    <a:pt x="456" y="497"/>
                  </a:lnTo>
                  <a:lnTo>
                    <a:pt x="437" y="512"/>
                  </a:lnTo>
                  <a:lnTo>
                    <a:pt x="422" y="511"/>
                  </a:lnTo>
                  <a:lnTo>
                    <a:pt x="418" y="532"/>
                  </a:lnTo>
                  <a:lnTo>
                    <a:pt x="389" y="550"/>
                  </a:lnTo>
                  <a:lnTo>
                    <a:pt x="378" y="559"/>
                  </a:lnTo>
                  <a:lnTo>
                    <a:pt x="351" y="565"/>
                  </a:lnTo>
                  <a:lnTo>
                    <a:pt x="319" y="583"/>
                  </a:lnTo>
                  <a:lnTo>
                    <a:pt x="306" y="603"/>
                  </a:lnTo>
                  <a:lnTo>
                    <a:pt x="307" y="628"/>
                  </a:lnTo>
                  <a:lnTo>
                    <a:pt x="317" y="637"/>
                  </a:lnTo>
                  <a:lnTo>
                    <a:pt x="284" y="636"/>
                  </a:lnTo>
                  <a:lnTo>
                    <a:pt x="267" y="613"/>
                  </a:lnTo>
                  <a:lnTo>
                    <a:pt x="246" y="614"/>
                  </a:lnTo>
                  <a:lnTo>
                    <a:pt x="230" y="618"/>
                  </a:lnTo>
                  <a:lnTo>
                    <a:pt x="210" y="633"/>
                  </a:lnTo>
                  <a:lnTo>
                    <a:pt x="196" y="640"/>
                  </a:lnTo>
                  <a:lnTo>
                    <a:pt x="181" y="641"/>
                  </a:lnTo>
                  <a:lnTo>
                    <a:pt x="166" y="640"/>
                  </a:lnTo>
                  <a:lnTo>
                    <a:pt x="145" y="633"/>
                  </a:lnTo>
                  <a:lnTo>
                    <a:pt x="130" y="633"/>
                  </a:lnTo>
                  <a:lnTo>
                    <a:pt x="102" y="633"/>
                  </a:lnTo>
                  <a:lnTo>
                    <a:pt x="82" y="625"/>
                  </a:lnTo>
                  <a:lnTo>
                    <a:pt x="74" y="608"/>
                  </a:lnTo>
                  <a:lnTo>
                    <a:pt x="55" y="587"/>
                  </a:lnTo>
                  <a:lnTo>
                    <a:pt x="39" y="578"/>
                  </a:lnTo>
                  <a:lnTo>
                    <a:pt x="35" y="562"/>
                  </a:lnTo>
                  <a:lnTo>
                    <a:pt x="24" y="548"/>
                  </a:lnTo>
                  <a:lnTo>
                    <a:pt x="18" y="532"/>
                  </a:lnTo>
                  <a:lnTo>
                    <a:pt x="3" y="516"/>
                  </a:lnTo>
                  <a:lnTo>
                    <a:pt x="0" y="494"/>
                  </a:lnTo>
                  <a:lnTo>
                    <a:pt x="22" y="505"/>
                  </a:lnTo>
                  <a:lnTo>
                    <a:pt x="36" y="509"/>
                  </a:lnTo>
                  <a:lnTo>
                    <a:pt x="51" y="503"/>
                  </a:lnTo>
                  <a:lnTo>
                    <a:pt x="61" y="493"/>
                  </a:lnTo>
                  <a:lnTo>
                    <a:pt x="74" y="466"/>
                  </a:lnTo>
                  <a:lnTo>
                    <a:pt x="76" y="452"/>
                  </a:lnTo>
                  <a:lnTo>
                    <a:pt x="82" y="433"/>
                  </a:lnTo>
                  <a:lnTo>
                    <a:pt x="96" y="431"/>
                  </a:lnTo>
                  <a:lnTo>
                    <a:pt x="117" y="417"/>
                  </a:lnTo>
                  <a:lnTo>
                    <a:pt x="162" y="411"/>
                  </a:lnTo>
                  <a:lnTo>
                    <a:pt x="183" y="415"/>
                  </a:lnTo>
                  <a:lnTo>
                    <a:pt x="195" y="408"/>
                  </a:lnTo>
                  <a:lnTo>
                    <a:pt x="206" y="384"/>
                  </a:lnTo>
                  <a:lnTo>
                    <a:pt x="208" y="369"/>
                  </a:lnTo>
                  <a:lnTo>
                    <a:pt x="205" y="353"/>
                  </a:lnTo>
                  <a:lnTo>
                    <a:pt x="198" y="325"/>
                  </a:lnTo>
                  <a:lnTo>
                    <a:pt x="194" y="313"/>
                  </a:lnTo>
                  <a:lnTo>
                    <a:pt x="195" y="300"/>
                  </a:lnTo>
                  <a:lnTo>
                    <a:pt x="211" y="304"/>
                  </a:lnTo>
                  <a:lnTo>
                    <a:pt x="227" y="302"/>
                  </a:lnTo>
                  <a:lnTo>
                    <a:pt x="244" y="301"/>
                  </a:lnTo>
                  <a:lnTo>
                    <a:pt x="316" y="285"/>
                  </a:lnTo>
                  <a:lnTo>
                    <a:pt x="368" y="275"/>
                  </a:lnTo>
                  <a:lnTo>
                    <a:pt x="445" y="236"/>
                  </a:lnTo>
                  <a:lnTo>
                    <a:pt x="469" y="212"/>
                  </a:lnTo>
                  <a:lnTo>
                    <a:pt x="499" y="196"/>
                  </a:lnTo>
                  <a:lnTo>
                    <a:pt x="513" y="190"/>
                  </a:lnTo>
                  <a:lnTo>
                    <a:pt x="570" y="144"/>
                  </a:lnTo>
                  <a:lnTo>
                    <a:pt x="591" y="122"/>
                  </a:lnTo>
                  <a:lnTo>
                    <a:pt x="601" y="97"/>
                  </a:lnTo>
                  <a:lnTo>
                    <a:pt x="621" y="90"/>
                  </a:lnTo>
                  <a:lnTo>
                    <a:pt x="644" y="68"/>
                  </a:lnTo>
                  <a:lnTo>
                    <a:pt x="655" y="53"/>
                  </a:lnTo>
                  <a:lnTo>
                    <a:pt x="709" y="4"/>
                  </a:lnTo>
                </a:path>
              </a:pathLst>
            </a:custGeom>
            <a:grpFill/>
            <a:ln w="19050" cap="flat">
              <a:solidFill>
                <a:srgbClr val="004494"/>
              </a:solidFill>
              <a:miter lim="800000"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191" name="BE">
              <a:extLst>
                <a:ext uri="{FF2B5EF4-FFF2-40B4-BE49-F238E27FC236}">
                  <a16:creationId xmlns:a16="http://schemas.microsoft.com/office/drawing/2014/main" id="{90B82183-34F1-6D42-83BA-5B28EBD5A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4075" y="3758075"/>
              <a:ext cx="293456" cy="252547"/>
            </a:xfrm>
            <a:custGeom>
              <a:avLst/>
              <a:gdLst>
                <a:gd name="T0" fmla="*/ 663 w 1042"/>
                <a:gd name="T1" fmla="*/ 48 h 889"/>
                <a:gd name="T2" fmla="*/ 711 w 1042"/>
                <a:gd name="T3" fmla="*/ 31 h 889"/>
                <a:gd name="T4" fmla="*/ 719 w 1042"/>
                <a:gd name="T5" fmla="*/ 86 h 889"/>
                <a:gd name="T6" fmla="*/ 791 w 1042"/>
                <a:gd name="T7" fmla="*/ 115 h 889"/>
                <a:gd name="T8" fmla="*/ 833 w 1042"/>
                <a:gd name="T9" fmla="*/ 134 h 889"/>
                <a:gd name="T10" fmla="*/ 892 w 1042"/>
                <a:gd name="T11" fmla="*/ 165 h 889"/>
                <a:gd name="T12" fmla="*/ 896 w 1042"/>
                <a:gd name="T13" fmla="*/ 211 h 889"/>
                <a:gd name="T14" fmla="*/ 877 w 1042"/>
                <a:gd name="T15" fmla="*/ 267 h 889"/>
                <a:gd name="T16" fmla="*/ 860 w 1042"/>
                <a:gd name="T17" fmla="*/ 322 h 889"/>
                <a:gd name="T18" fmla="*/ 913 w 1042"/>
                <a:gd name="T19" fmla="*/ 344 h 889"/>
                <a:gd name="T20" fmla="*/ 989 w 1042"/>
                <a:gd name="T21" fmla="*/ 397 h 889"/>
                <a:gd name="T22" fmla="*/ 994 w 1042"/>
                <a:gd name="T23" fmla="*/ 453 h 889"/>
                <a:gd name="T24" fmla="*/ 1031 w 1042"/>
                <a:gd name="T25" fmla="*/ 485 h 889"/>
                <a:gd name="T26" fmla="*/ 1030 w 1042"/>
                <a:gd name="T27" fmla="*/ 548 h 889"/>
                <a:gd name="T28" fmla="*/ 980 w 1042"/>
                <a:gd name="T29" fmla="*/ 594 h 889"/>
                <a:gd name="T30" fmla="*/ 943 w 1042"/>
                <a:gd name="T31" fmla="*/ 612 h 889"/>
                <a:gd name="T32" fmla="*/ 900 w 1042"/>
                <a:gd name="T33" fmla="*/ 627 h 889"/>
                <a:gd name="T34" fmla="*/ 872 w 1042"/>
                <a:gd name="T35" fmla="*/ 689 h 889"/>
                <a:gd name="T36" fmla="*/ 845 w 1042"/>
                <a:gd name="T37" fmla="*/ 748 h 889"/>
                <a:gd name="T38" fmla="*/ 874 w 1042"/>
                <a:gd name="T39" fmla="*/ 799 h 889"/>
                <a:gd name="T40" fmla="*/ 872 w 1042"/>
                <a:gd name="T41" fmla="*/ 866 h 889"/>
                <a:gd name="T42" fmla="*/ 822 w 1042"/>
                <a:gd name="T43" fmla="*/ 872 h 889"/>
                <a:gd name="T44" fmla="*/ 768 w 1042"/>
                <a:gd name="T45" fmla="*/ 888 h 889"/>
                <a:gd name="T46" fmla="*/ 724 w 1042"/>
                <a:gd name="T47" fmla="*/ 835 h 889"/>
                <a:gd name="T48" fmla="*/ 691 w 1042"/>
                <a:gd name="T49" fmla="*/ 801 h 889"/>
                <a:gd name="T50" fmla="*/ 637 w 1042"/>
                <a:gd name="T51" fmla="*/ 750 h 889"/>
                <a:gd name="T52" fmla="*/ 599 w 1042"/>
                <a:gd name="T53" fmla="*/ 729 h 889"/>
                <a:gd name="T54" fmla="*/ 587 w 1042"/>
                <a:gd name="T55" fmla="*/ 679 h 889"/>
                <a:gd name="T56" fmla="*/ 614 w 1042"/>
                <a:gd name="T57" fmla="*/ 602 h 889"/>
                <a:gd name="T58" fmla="*/ 557 w 1042"/>
                <a:gd name="T59" fmla="*/ 628 h 889"/>
                <a:gd name="T60" fmla="*/ 493 w 1042"/>
                <a:gd name="T61" fmla="*/ 675 h 889"/>
                <a:gd name="T62" fmla="*/ 401 w 1042"/>
                <a:gd name="T63" fmla="*/ 651 h 889"/>
                <a:gd name="T64" fmla="*/ 419 w 1042"/>
                <a:gd name="T65" fmla="*/ 586 h 889"/>
                <a:gd name="T66" fmla="*/ 430 w 1042"/>
                <a:gd name="T67" fmla="*/ 532 h 889"/>
                <a:gd name="T68" fmla="*/ 391 w 1042"/>
                <a:gd name="T69" fmla="*/ 501 h 889"/>
                <a:gd name="T70" fmla="*/ 320 w 1042"/>
                <a:gd name="T71" fmla="*/ 481 h 889"/>
                <a:gd name="T72" fmla="*/ 280 w 1042"/>
                <a:gd name="T73" fmla="*/ 472 h 889"/>
                <a:gd name="T74" fmla="*/ 260 w 1042"/>
                <a:gd name="T75" fmla="*/ 414 h 889"/>
                <a:gd name="T76" fmla="*/ 211 w 1042"/>
                <a:gd name="T77" fmla="*/ 408 h 889"/>
                <a:gd name="T78" fmla="*/ 180 w 1042"/>
                <a:gd name="T79" fmla="*/ 371 h 889"/>
                <a:gd name="T80" fmla="*/ 165 w 1042"/>
                <a:gd name="T81" fmla="*/ 305 h 889"/>
                <a:gd name="T82" fmla="*/ 107 w 1042"/>
                <a:gd name="T83" fmla="*/ 281 h 889"/>
                <a:gd name="T84" fmla="*/ 45 w 1042"/>
                <a:gd name="T85" fmla="*/ 274 h 889"/>
                <a:gd name="T86" fmla="*/ 5 w 1042"/>
                <a:gd name="T87" fmla="*/ 233 h 889"/>
                <a:gd name="T88" fmla="*/ 2 w 1042"/>
                <a:gd name="T89" fmla="*/ 163 h 889"/>
                <a:gd name="T90" fmla="*/ 54 w 1042"/>
                <a:gd name="T91" fmla="*/ 94 h 889"/>
                <a:gd name="T92" fmla="*/ 236 w 1042"/>
                <a:gd name="T93" fmla="*/ 38 h 889"/>
                <a:gd name="T94" fmla="*/ 272 w 1042"/>
                <a:gd name="T95" fmla="*/ 84 h 889"/>
                <a:gd name="T96" fmla="*/ 310 w 1042"/>
                <a:gd name="T97" fmla="*/ 66 h 889"/>
                <a:gd name="T98" fmla="*/ 407 w 1042"/>
                <a:gd name="T99" fmla="*/ 99 h 889"/>
                <a:gd name="T100" fmla="*/ 473 w 1042"/>
                <a:gd name="T101" fmla="*/ 46 h 889"/>
                <a:gd name="T102" fmla="*/ 501 w 1042"/>
                <a:gd name="T103" fmla="*/ 78 h 889"/>
                <a:gd name="T104" fmla="*/ 502 w 1042"/>
                <a:gd name="T105" fmla="*/ 52 h 889"/>
                <a:gd name="T106" fmla="*/ 534 w 1042"/>
                <a:gd name="T107" fmla="*/ 7 h 889"/>
                <a:gd name="T108" fmla="*/ 575 w 1042"/>
                <a:gd name="T109" fmla="*/ 28 h 889"/>
                <a:gd name="T110" fmla="*/ 642 w 1042"/>
                <a:gd name="T111" fmla="*/ 1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2" h="889">
                  <a:moveTo>
                    <a:pt x="638" y="29"/>
                  </a:moveTo>
                  <a:lnTo>
                    <a:pt x="628" y="30"/>
                  </a:lnTo>
                  <a:lnTo>
                    <a:pt x="648" y="41"/>
                  </a:lnTo>
                  <a:lnTo>
                    <a:pt x="663" y="48"/>
                  </a:lnTo>
                  <a:lnTo>
                    <a:pt x="677" y="40"/>
                  </a:lnTo>
                  <a:lnTo>
                    <a:pt x="688" y="25"/>
                  </a:lnTo>
                  <a:lnTo>
                    <a:pt x="698" y="13"/>
                  </a:lnTo>
                  <a:lnTo>
                    <a:pt x="711" y="31"/>
                  </a:lnTo>
                  <a:lnTo>
                    <a:pt x="706" y="45"/>
                  </a:lnTo>
                  <a:lnTo>
                    <a:pt x="706" y="59"/>
                  </a:lnTo>
                  <a:lnTo>
                    <a:pt x="716" y="74"/>
                  </a:lnTo>
                  <a:lnTo>
                    <a:pt x="719" y="86"/>
                  </a:lnTo>
                  <a:lnTo>
                    <a:pt x="734" y="89"/>
                  </a:lnTo>
                  <a:lnTo>
                    <a:pt x="743" y="112"/>
                  </a:lnTo>
                  <a:lnTo>
                    <a:pt x="758" y="112"/>
                  </a:lnTo>
                  <a:lnTo>
                    <a:pt x="791" y="115"/>
                  </a:lnTo>
                  <a:lnTo>
                    <a:pt x="808" y="106"/>
                  </a:lnTo>
                  <a:lnTo>
                    <a:pt x="820" y="105"/>
                  </a:lnTo>
                  <a:lnTo>
                    <a:pt x="831" y="116"/>
                  </a:lnTo>
                  <a:lnTo>
                    <a:pt x="833" y="134"/>
                  </a:lnTo>
                  <a:lnTo>
                    <a:pt x="854" y="146"/>
                  </a:lnTo>
                  <a:lnTo>
                    <a:pt x="867" y="155"/>
                  </a:lnTo>
                  <a:lnTo>
                    <a:pt x="879" y="153"/>
                  </a:lnTo>
                  <a:lnTo>
                    <a:pt x="892" y="165"/>
                  </a:lnTo>
                  <a:lnTo>
                    <a:pt x="904" y="166"/>
                  </a:lnTo>
                  <a:lnTo>
                    <a:pt x="906" y="184"/>
                  </a:lnTo>
                  <a:lnTo>
                    <a:pt x="901" y="196"/>
                  </a:lnTo>
                  <a:lnTo>
                    <a:pt x="896" y="211"/>
                  </a:lnTo>
                  <a:lnTo>
                    <a:pt x="891" y="224"/>
                  </a:lnTo>
                  <a:lnTo>
                    <a:pt x="875" y="251"/>
                  </a:lnTo>
                  <a:lnTo>
                    <a:pt x="886" y="252"/>
                  </a:lnTo>
                  <a:lnTo>
                    <a:pt x="877" y="267"/>
                  </a:lnTo>
                  <a:lnTo>
                    <a:pt x="865" y="276"/>
                  </a:lnTo>
                  <a:lnTo>
                    <a:pt x="844" y="297"/>
                  </a:lnTo>
                  <a:lnTo>
                    <a:pt x="848" y="314"/>
                  </a:lnTo>
                  <a:lnTo>
                    <a:pt x="860" y="322"/>
                  </a:lnTo>
                  <a:lnTo>
                    <a:pt x="860" y="338"/>
                  </a:lnTo>
                  <a:lnTo>
                    <a:pt x="871" y="342"/>
                  </a:lnTo>
                  <a:lnTo>
                    <a:pt x="886" y="341"/>
                  </a:lnTo>
                  <a:lnTo>
                    <a:pt x="913" y="344"/>
                  </a:lnTo>
                  <a:lnTo>
                    <a:pt x="939" y="348"/>
                  </a:lnTo>
                  <a:lnTo>
                    <a:pt x="949" y="366"/>
                  </a:lnTo>
                  <a:lnTo>
                    <a:pt x="964" y="364"/>
                  </a:lnTo>
                  <a:lnTo>
                    <a:pt x="989" y="397"/>
                  </a:lnTo>
                  <a:lnTo>
                    <a:pt x="1013" y="410"/>
                  </a:lnTo>
                  <a:lnTo>
                    <a:pt x="1001" y="426"/>
                  </a:lnTo>
                  <a:lnTo>
                    <a:pt x="986" y="440"/>
                  </a:lnTo>
                  <a:lnTo>
                    <a:pt x="994" y="453"/>
                  </a:lnTo>
                  <a:lnTo>
                    <a:pt x="998" y="466"/>
                  </a:lnTo>
                  <a:lnTo>
                    <a:pt x="1010" y="464"/>
                  </a:lnTo>
                  <a:lnTo>
                    <a:pt x="1029" y="470"/>
                  </a:lnTo>
                  <a:lnTo>
                    <a:pt x="1031" y="485"/>
                  </a:lnTo>
                  <a:lnTo>
                    <a:pt x="1036" y="499"/>
                  </a:lnTo>
                  <a:lnTo>
                    <a:pt x="1031" y="514"/>
                  </a:lnTo>
                  <a:lnTo>
                    <a:pt x="1041" y="537"/>
                  </a:lnTo>
                  <a:lnTo>
                    <a:pt x="1030" y="548"/>
                  </a:lnTo>
                  <a:lnTo>
                    <a:pt x="1010" y="559"/>
                  </a:lnTo>
                  <a:lnTo>
                    <a:pt x="993" y="570"/>
                  </a:lnTo>
                  <a:lnTo>
                    <a:pt x="978" y="580"/>
                  </a:lnTo>
                  <a:lnTo>
                    <a:pt x="980" y="594"/>
                  </a:lnTo>
                  <a:lnTo>
                    <a:pt x="967" y="605"/>
                  </a:lnTo>
                  <a:lnTo>
                    <a:pt x="968" y="619"/>
                  </a:lnTo>
                  <a:lnTo>
                    <a:pt x="956" y="608"/>
                  </a:lnTo>
                  <a:lnTo>
                    <a:pt x="943" y="612"/>
                  </a:lnTo>
                  <a:lnTo>
                    <a:pt x="932" y="599"/>
                  </a:lnTo>
                  <a:lnTo>
                    <a:pt x="921" y="603"/>
                  </a:lnTo>
                  <a:lnTo>
                    <a:pt x="914" y="619"/>
                  </a:lnTo>
                  <a:lnTo>
                    <a:pt x="900" y="627"/>
                  </a:lnTo>
                  <a:lnTo>
                    <a:pt x="893" y="641"/>
                  </a:lnTo>
                  <a:lnTo>
                    <a:pt x="884" y="658"/>
                  </a:lnTo>
                  <a:lnTo>
                    <a:pt x="873" y="672"/>
                  </a:lnTo>
                  <a:lnTo>
                    <a:pt x="872" y="689"/>
                  </a:lnTo>
                  <a:lnTo>
                    <a:pt x="861" y="696"/>
                  </a:lnTo>
                  <a:lnTo>
                    <a:pt x="847" y="719"/>
                  </a:lnTo>
                  <a:lnTo>
                    <a:pt x="857" y="734"/>
                  </a:lnTo>
                  <a:lnTo>
                    <a:pt x="845" y="748"/>
                  </a:lnTo>
                  <a:lnTo>
                    <a:pt x="849" y="764"/>
                  </a:lnTo>
                  <a:lnTo>
                    <a:pt x="860" y="771"/>
                  </a:lnTo>
                  <a:lnTo>
                    <a:pt x="866" y="785"/>
                  </a:lnTo>
                  <a:lnTo>
                    <a:pt x="874" y="799"/>
                  </a:lnTo>
                  <a:lnTo>
                    <a:pt x="877" y="813"/>
                  </a:lnTo>
                  <a:lnTo>
                    <a:pt x="887" y="830"/>
                  </a:lnTo>
                  <a:lnTo>
                    <a:pt x="876" y="849"/>
                  </a:lnTo>
                  <a:lnTo>
                    <a:pt x="872" y="866"/>
                  </a:lnTo>
                  <a:lnTo>
                    <a:pt x="858" y="875"/>
                  </a:lnTo>
                  <a:lnTo>
                    <a:pt x="846" y="869"/>
                  </a:lnTo>
                  <a:lnTo>
                    <a:pt x="835" y="877"/>
                  </a:lnTo>
                  <a:lnTo>
                    <a:pt x="822" y="872"/>
                  </a:lnTo>
                  <a:lnTo>
                    <a:pt x="809" y="873"/>
                  </a:lnTo>
                  <a:lnTo>
                    <a:pt x="797" y="882"/>
                  </a:lnTo>
                  <a:lnTo>
                    <a:pt x="783" y="879"/>
                  </a:lnTo>
                  <a:lnTo>
                    <a:pt x="768" y="888"/>
                  </a:lnTo>
                  <a:lnTo>
                    <a:pt x="762" y="874"/>
                  </a:lnTo>
                  <a:lnTo>
                    <a:pt x="749" y="840"/>
                  </a:lnTo>
                  <a:lnTo>
                    <a:pt x="735" y="831"/>
                  </a:lnTo>
                  <a:lnTo>
                    <a:pt x="724" y="835"/>
                  </a:lnTo>
                  <a:lnTo>
                    <a:pt x="720" y="821"/>
                  </a:lnTo>
                  <a:lnTo>
                    <a:pt x="716" y="805"/>
                  </a:lnTo>
                  <a:lnTo>
                    <a:pt x="705" y="798"/>
                  </a:lnTo>
                  <a:lnTo>
                    <a:pt x="691" y="801"/>
                  </a:lnTo>
                  <a:lnTo>
                    <a:pt x="681" y="794"/>
                  </a:lnTo>
                  <a:lnTo>
                    <a:pt x="665" y="771"/>
                  </a:lnTo>
                  <a:lnTo>
                    <a:pt x="653" y="764"/>
                  </a:lnTo>
                  <a:lnTo>
                    <a:pt x="637" y="750"/>
                  </a:lnTo>
                  <a:lnTo>
                    <a:pt x="626" y="746"/>
                  </a:lnTo>
                  <a:lnTo>
                    <a:pt x="614" y="750"/>
                  </a:lnTo>
                  <a:lnTo>
                    <a:pt x="600" y="749"/>
                  </a:lnTo>
                  <a:lnTo>
                    <a:pt x="599" y="729"/>
                  </a:lnTo>
                  <a:lnTo>
                    <a:pt x="599" y="714"/>
                  </a:lnTo>
                  <a:lnTo>
                    <a:pt x="604" y="700"/>
                  </a:lnTo>
                  <a:lnTo>
                    <a:pt x="600" y="686"/>
                  </a:lnTo>
                  <a:lnTo>
                    <a:pt x="587" y="679"/>
                  </a:lnTo>
                  <a:lnTo>
                    <a:pt x="585" y="665"/>
                  </a:lnTo>
                  <a:lnTo>
                    <a:pt x="599" y="640"/>
                  </a:lnTo>
                  <a:lnTo>
                    <a:pt x="606" y="616"/>
                  </a:lnTo>
                  <a:lnTo>
                    <a:pt x="614" y="602"/>
                  </a:lnTo>
                  <a:lnTo>
                    <a:pt x="603" y="593"/>
                  </a:lnTo>
                  <a:lnTo>
                    <a:pt x="592" y="587"/>
                  </a:lnTo>
                  <a:lnTo>
                    <a:pt x="559" y="615"/>
                  </a:lnTo>
                  <a:lnTo>
                    <a:pt x="557" y="628"/>
                  </a:lnTo>
                  <a:lnTo>
                    <a:pt x="554" y="645"/>
                  </a:lnTo>
                  <a:lnTo>
                    <a:pt x="546" y="658"/>
                  </a:lnTo>
                  <a:lnTo>
                    <a:pt x="534" y="659"/>
                  </a:lnTo>
                  <a:lnTo>
                    <a:pt x="493" y="675"/>
                  </a:lnTo>
                  <a:lnTo>
                    <a:pt x="482" y="675"/>
                  </a:lnTo>
                  <a:lnTo>
                    <a:pt x="441" y="661"/>
                  </a:lnTo>
                  <a:lnTo>
                    <a:pt x="419" y="662"/>
                  </a:lnTo>
                  <a:lnTo>
                    <a:pt x="401" y="651"/>
                  </a:lnTo>
                  <a:lnTo>
                    <a:pt x="402" y="639"/>
                  </a:lnTo>
                  <a:lnTo>
                    <a:pt x="412" y="622"/>
                  </a:lnTo>
                  <a:lnTo>
                    <a:pt x="426" y="616"/>
                  </a:lnTo>
                  <a:lnTo>
                    <a:pt x="419" y="586"/>
                  </a:lnTo>
                  <a:lnTo>
                    <a:pt x="409" y="587"/>
                  </a:lnTo>
                  <a:lnTo>
                    <a:pt x="412" y="559"/>
                  </a:lnTo>
                  <a:lnTo>
                    <a:pt x="419" y="544"/>
                  </a:lnTo>
                  <a:lnTo>
                    <a:pt x="430" y="532"/>
                  </a:lnTo>
                  <a:lnTo>
                    <a:pt x="419" y="522"/>
                  </a:lnTo>
                  <a:lnTo>
                    <a:pt x="409" y="528"/>
                  </a:lnTo>
                  <a:lnTo>
                    <a:pt x="402" y="511"/>
                  </a:lnTo>
                  <a:lnTo>
                    <a:pt x="391" y="501"/>
                  </a:lnTo>
                  <a:lnTo>
                    <a:pt x="377" y="487"/>
                  </a:lnTo>
                  <a:lnTo>
                    <a:pt x="353" y="493"/>
                  </a:lnTo>
                  <a:lnTo>
                    <a:pt x="342" y="490"/>
                  </a:lnTo>
                  <a:lnTo>
                    <a:pt x="320" y="481"/>
                  </a:lnTo>
                  <a:lnTo>
                    <a:pt x="308" y="481"/>
                  </a:lnTo>
                  <a:lnTo>
                    <a:pt x="296" y="491"/>
                  </a:lnTo>
                  <a:lnTo>
                    <a:pt x="281" y="490"/>
                  </a:lnTo>
                  <a:lnTo>
                    <a:pt x="280" y="472"/>
                  </a:lnTo>
                  <a:lnTo>
                    <a:pt x="282" y="452"/>
                  </a:lnTo>
                  <a:lnTo>
                    <a:pt x="281" y="435"/>
                  </a:lnTo>
                  <a:lnTo>
                    <a:pt x="272" y="420"/>
                  </a:lnTo>
                  <a:lnTo>
                    <a:pt x="260" y="414"/>
                  </a:lnTo>
                  <a:lnTo>
                    <a:pt x="242" y="413"/>
                  </a:lnTo>
                  <a:lnTo>
                    <a:pt x="241" y="400"/>
                  </a:lnTo>
                  <a:lnTo>
                    <a:pt x="230" y="400"/>
                  </a:lnTo>
                  <a:lnTo>
                    <a:pt x="211" y="408"/>
                  </a:lnTo>
                  <a:lnTo>
                    <a:pt x="199" y="407"/>
                  </a:lnTo>
                  <a:lnTo>
                    <a:pt x="187" y="399"/>
                  </a:lnTo>
                  <a:lnTo>
                    <a:pt x="179" y="385"/>
                  </a:lnTo>
                  <a:lnTo>
                    <a:pt x="180" y="371"/>
                  </a:lnTo>
                  <a:lnTo>
                    <a:pt x="175" y="345"/>
                  </a:lnTo>
                  <a:lnTo>
                    <a:pt x="174" y="332"/>
                  </a:lnTo>
                  <a:lnTo>
                    <a:pt x="176" y="315"/>
                  </a:lnTo>
                  <a:lnTo>
                    <a:pt x="165" y="305"/>
                  </a:lnTo>
                  <a:lnTo>
                    <a:pt x="159" y="290"/>
                  </a:lnTo>
                  <a:lnTo>
                    <a:pt x="151" y="276"/>
                  </a:lnTo>
                  <a:lnTo>
                    <a:pt x="122" y="277"/>
                  </a:lnTo>
                  <a:lnTo>
                    <a:pt x="107" y="281"/>
                  </a:lnTo>
                  <a:lnTo>
                    <a:pt x="94" y="289"/>
                  </a:lnTo>
                  <a:lnTo>
                    <a:pt x="84" y="303"/>
                  </a:lnTo>
                  <a:lnTo>
                    <a:pt x="54" y="291"/>
                  </a:lnTo>
                  <a:lnTo>
                    <a:pt x="45" y="274"/>
                  </a:lnTo>
                  <a:lnTo>
                    <a:pt x="34" y="260"/>
                  </a:lnTo>
                  <a:lnTo>
                    <a:pt x="25" y="248"/>
                  </a:lnTo>
                  <a:lnTo>
                    <a:pt x="14" y="247"/>
                  </a:lnTo>
                  <a:lnTo>
                    <a:pt x="5" y="233"/>
                  </a:lnTo>
                  <a:lnTo>
                    <a:pt x="4" y="203"/>
                  </a:lnTo>
                  <a:lnTo>
                    <a:pt x="15" y="191"/>
                  </a:lnTo>
                  <a:lnTo>
                    <a:pt x="11" y="175"/>
                  </a:lnTo>
                  <a:lnTo>
                    <a:pt x="2" y="163"/>
                  </a:lnTo>
                  <a:lnTo>
                    <a:pt x="0" y="135"/>
                  </a:lnTo>
                  <a:lnTo>
                    <a:pt x="3" y="121"/>
                  </a:lnTo>
                  <a:lnTo>
                    <a:pt x="13" y="119"/>
                  </a:lnTo>
                  <a:lnTo>
                    <a:pt x="54" y="94"/>
                  </a:lnTo>
                  <a:lnTo>
                    <a:pt x="114" y="66"/>
                  </a:lnTo>
                  <a:lnTo>
                    <a:pt x="172" y="35"/>
                  </a:lnTo>
                  <a:lnTo>
                    <a:pt x="235" y="21"/>
                  </a:lnTo>
                  <a:lnTo>
                    <a:pt x="236" y="38"/>
                  </a:lnTo>
                  <a:lnTo>
                    <a:pt x="233" y="59"/>
                  </a:lnTo>
                  <a:lnTo>
                    <a:pt x="242" y="78"/>
                  </a:lnTo>
                  <a:lnTo>
                    <a:pt x="259" y="85"/>
                  </a:lnTo>
                  <a:lnTo>
                    <a:pt x="272" y="84"/>
                  </a:lnTo>
                  <a:lnTo>
                    <a:pt x="274" y="69"/>
                  </a:lnTo>
                  <a:lnTo>
                    <a:pt x="285" y="66"/>
                  </a:lnTo>
                  <a:lnTo>
                    <a:pt x="296" y="64"/>
                  </a:lnTo>
                  <a:lnTo>
                    <a:pt x="310" y="66"/>
                  </a:lnTo>
                  <a:lnTo>
                    <a:pt x="343" y="80"/>
                  </a:lnTo>
                  <a:lnTo>
                    <a:pt x="348" y="95"/>
                  </a:lnTo>
                  <a:lnTo>
                    <a:pt x="387" y="109"/>
                  </a:lnTo>
                  <a:lnTo>
                    <a:pt x="407" y="99"/>
                  </a:lnTo>
                  <a:lnTo>
                    <a:pt x="442" y="84"/>
                  </a:lnTo>
                  <a:lnTo>
                    <a:pt x="457" y="74"/>
                  </a:lnTo>
                  <a:lnTo>
                    <a:pt x="469" y="60"/>
                  </a:lnTo>
                  <a:lnTo>
                    <a:pt x="473" y="46"/>
                  </a:lnTo>
                  <a:lnTo>
                    <a:pt x="482" y="63"/>
                  </a:lnTo>
                  <a:lnTo>
                    <a:pt x="493" y="78"/>
                  </a:lnTo>
                  <a:lnTo>
                    <a:pt x="491" y="90"/>
                  </a:lnTo>
                  <a:lnTo>
                    <a:pt x="501" y="78"/>
                  </a:lnTo>
                  <a:lnTo>
                    <a:pt x="490" y="71"/>
                  </a:lnTo>
                  <a:lnTo>
                    <a:pt x="490" y="58"/>
                  </a:lnTo>
                  <a:lnTo>
                    <a:pt x="485" y="45"/>
                  </a:lnTo>
                  <a:lnTo>
                    <a:pt x="502" y="52"/>
                  </a:lnTo>
                  <a:lnTo>
                    <a:pt x="520" y="56"/>
                  </a:lnTo>
                  <a:lnTo>
                    <a:pt x="526" y="42"/>
                  </a:lnTo>
                  <a:lnTo>
                    <a:pt x="519" y="25"/>
                  </a:lnTo>
                  <a:lnTo>
                    <a:pt x="534" y="7"/>
                  </a:lnTo>
                  <a:lnTo>
                    <a:pt x="549" y="3"/>
                  </a:lnTo>
                  <a:lnTo>
                    <a:pt x="561" y="3"/>
                  </a:lnTo>
                  <a:lnTo>
                    <a:pt x="559" y="20"/>
                  </a:lnTo>
                  <a:lnTo>
                    <a:pt x="575" y="28"/>
                  </a:lnTo>
                  <a:lnTo>
                    <a:pt x="587" y="31"/>
                  </a:lnTo>
                  <a:lnTo>
                    <a:pt x="617" y="3"/>
                  </a:lnTo>
                  <a:lnTo>
                    <a:pt x="630" y="0"/>
                  </a:lnTo>
                  <a:lnTo>
                    <a:pt x="642" y="10"/>
                  </a:lnTo>
                  <a:lnTo>
                    <a:pt x="640" y="22"/>
                  </a:lnTo>
                  <a:lnTo>
                    <a:pt x="638" y="29"/>
                  </a:lnTo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192" name="BG">
              <a:extLst>
                <a:ext uri="{FF2B5EF4-FFF2-40B4-BE49-F238E27FC236}">
                  <a16:creationId xmlns:a16="http://schemas.microsoft.com/office/drawing/2014/main" id="{DF4CD6AB-FDD9-9248-87AE-A0CF0C856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2485" y="4509465"/>
              <a:ext cx="565258" cy="418829"/>
            </a:xfrm>
            <a:custGeom>
              <a:avLst/>
              <a:gdLst>
                <a:gd name="T0" fmla="*/ 150 w 1968"/>
                <a:gd name="T1" fmla="*/ 376 h 1479"/>
                <a:gd name="T2" fmla="*/ 298 w 1968"/>
                <a:gd name="T3" fmla="*/ 354 h 1479"/>
                <a:gd name="T4" fmla="*/ 569 w 1968"/>
                <a:gd name="T5" fmla="*/ 364 h 1479"/>
                <a:gd name="T6" fmla="*/ 820 w 1968"/>
                <a:gd name="T7" fmla="*/ 316 h 1479"/>
                <a:gd name="T8" fmla="*/ 965 w 1968"/>
                <a:gd name="T9" fmla="*/ 330 h 1479"/>
                <a:gd name="T10" fmla="*/ 1064 w 1968"/>
                <a:gd name="T11" fmla="*/ 279 h 1479"/>
                <a:gd name="T12" fmla="*/ 1147 w 1968"/>
                <a:gd name="T13" fmla="*/ 149 h 1479"/>
                <a:gd name="T14" fmla="*/ 1328 w 1968"/>
                <a:gd name="T15" fmla="*/ 46 h 1479"/>
                <a:gd name="T16" fmla="*/ 1479 w 1968"/>
                <a:gd name="T17" fmla="*/ 1 h 1479"/>
                <a:gd name="T18" fmla="*/ 1620 w 1968"/>
                <a:gd name="T19" fmla="*/ 12 h 1479"/>
                <a:gd name="T20" fmla="*/ 1719 w 1968"/>
                <a:gd name="T21" fmla="*/ 18 h 1479"/>
                <a:gd name="T22" fmla="*/ 1958 w 1968"/>
                <a:gd name="T23" fmla="*/ 134 h 1479"/>
                <a:gd name="T24" fmla="*/ 1923 w 1968"/>
                <a:gd name="T25" fmla="*/ 223 h 1479"/>
                <a:gd name="T26" fmla="*/ 1819 w 1968"/>
                <a:gd name="T27" fmla="*/ 316 h 1479"/>
                <a:gd name="T28" fmla="*/ 1806 w 1968"/>
                <a:gd name="T29" fmla="*/ 449 h 1479"/>
                <a:gd name="T30" fmla="*/ 1794 w 1968"/>
                <a:gd name="T31" fmla="*/ 562 h 1479"/>
                <a:gd name="T32" fmla="*/ 1731 w 1968"/>
                <a:gd name="T33" fmla="*/ 645 h 1479"/>
                <a:gd name="T34" fmla="*/ 1757 w 1968"/>
                <a:gd name="T35" fmla="*/ 690 h 1479"/>
                <a:gd name="T36" fmla="*/ 1820 w 1968"/>
                <a:gd name="T37" fmla="*/ 728 h 1479"/>
                <a:gd name="T38" fmla="*/ 1889 w 1968"/>
                <a:gd name="T39" fmla="*/ 808 h 1479"/>
                <a:gd name="T40" fmla="*/ 1906 w 1968"/>
                <a:gd name="T41" fmla="*/ 868 h 1479"/>
                <a:gd name="T42" fmla="*/ 1811 w 1968"/>
                <a:gd name="T43" fmla="*/ 902 h 1479"/>
                <a:gd name="T44" fmla="*/ 1713 w 1968"/>
                <a:gd name="T45" fmla="*/ 878 h 1479"/>
                <a:gd name="T46" fmla="*/ 1620 w 1968"/>
                <a:gd name="T47" fmla="*/ 888 h 1479"/>
                <a:gd name="T48" fmla="*/ 1547 w 1968"/>
                <a:gd name="T49" fmla="*/ 951 h 1479"/>
                <a:gd name="T50" fmla="*/ 1480 w 1968"/>
                <a:gd name="T51" fmla="*/ 1030 h 1479"/>
                <a:gd name="T52" fmla="*/ 1413 w 1968"/>
                <a:gd name="T53" fmla="*/ 1103 h 1479"/>
                <a:gd name="T54" fmla="*/ 1346 w 1968"/>
                <a:gd name="T55" fmla="*/ 1150 h 1479"/>
                <a:gd name="T56" fmla="*/ 1391 w 1968"/>
                <a:gd name="T57" fmla="*/ 1221 h 1479"/>
                <a:gd name="T58" fmla="*/ 1319 w 1968"/>
                <a:gd name="T59" fmla="*/ 1304 h 1479"/>
                <a:gd name="T60" fmla="*/ 1207 w 1968"/>
                <a:gd name="T61" fmla="*/ 1323 h 1479"/>
                <a:gd name="T62" fmla="*/ 1065 w 1968"/>
                <a:gd name="T63" fmla="*/ 1350 h 1479"/>
                <a:gd name="T64" fmla="*/ 944 w 1968"/>
                <a:gd name="T65" fmla="*/ 1355 h 1479"/>
                <a:gd name="T66" fmla="*/ 867 w 1968"/>
                <a:gd name="T67" fmla="*/ 1312 h 1479"/>
                <a:gd name="T68" fmla="*/ 791 w 1968"/>
                <a:gd name="T69" fmla="*/ 1316 h 1479"/>
                <a:gd name="T70" fmla="*/ 706 w 1968"/>
                <a:gd name="T71" fmla="*/ 1344 h 1479"/>
                <a:gd name="T72" fmla="*/ 633 w 1968"/>
                <a:gd name="T73" fmla="*/ 1384 h 1479"/>
                <a:gd name="T74" fmla="*/ 507 w 1968"/>
                <a:gd name="T75" fmla="*/ 1422 h 1479"/>
                <a:gd name="T76" fmla="*/ 442 w 1968"/>
                <a:gd name="T77" fmla="*/ 1463 h 1479"/>
                <a:gd name="T78" fmla="*/ 351 w 1968"/>
                <a:gd name="T79" fmla="*/ 1428 h 1479"/>
                <a:gd name="T80" fmla="*/ 353 w 1968"/>
                <a:gd name="T81" fmla="*/ 1309 h 1479"/>
                <a:gd name="T82" fmla="*/ 292 w 1968"/>
                <a:gd name="T83" fmla="*/ 1227 h 1479"/>
                <a:gd name="T84" fmla="*/ 202 w 1968"/>
                <a:gd name="T85" fmla="*/ 1172 h 1479"/>
                <a:gd name="T86" fmla="*/ 118 w 1968"/>
                <a:gd name="T87" fmla="*/ 1081 h 1479"/>
                <a:gd name="T88" fmla="*/ 108 w 1968"/>
                <a:gd name="T89" fmla="*/ 972 h 1479"/>
                <a:gd name="T90" fmla="*/ 103 w 1968"/>
                <a:gd name="T91" fmla="*/ 853 h 1479"/>
                <a:gd name="T92" fmla="*/ 188 w 1968"/>
                <a:gd name="T93" fmla="*/ 786 h 1479"/>
                <a:gd name="T94" fmla="*/ 243 w 1968"/>
                <a:gd name="T95" fmla="*/ 681 h 1479"/>
                <a:gd name="T96" fmla="*/ 149 w 1968"/>
                <a:gd name="T97" fmla="*/ 605 h 1479"/>
                <a:gd name="T98" fmla="*/ 62 w 1968"/>
                <a:gd name="T99" fmla="*/ 549 h 1479"/>
                <a:gd name="T100" fmla="*/ 15 w 1968"/>
                <a:gd name="T101" fmla="*/ 471 h 1479"/>
                <a:gd name="T102" fmla="*/ 3 w 1968"/>
                <a:gd name="T103" fmla="*/ 364 h 1479"/>
                <a:gd name="T104" fmla="*/ 56 w 1968"/>
                <a:gd name="T105" fmla="*/ 276 h 1479"/>
                <a:gd name="T106" fmla="*/ 192 w 1968"/>
                <a:gd name="T107" fmla="*/ 282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68" h="1479">
                  <a:moveTo>
                    <a:pt x="197" y="294"/>
                  </a:moveTo>
                  <a:lnTo>
                    <a:pt x="194" y="309"/>
                  </a:lnTo>
                  <a:lnTo>
                    <a:pt x="178" y="318"/>
                  </a:lnTo>
                  <a:lnTo>
                    <a:pt x="166" y="325"/>
                  </a:lnTo>
                  <a:lnTo>
                    <a:pt x="154" y="333"/>
                  </a:lnTo>
                  <a:lnTo>
                    <a:pt x="150" y="376"/>
                  </a:lnTo>
                  <a:lnTo>
                    <a:pt x="157" y="393"/>
                  </a:lnTo>
                  <a:lnTo>
                    <a:pt x="176" y="400"/>
                  </a:lnTo>
                  <a:lnTo>
                    <a:pt x="241" y="382"/>
                  </a:lnTo>
                  <a:lnTo>
                    <a:pt x="260" y="372"/>
                  </a:lnTo>
                  <a:lnTo>
                    <a:pt x="271" y="364"/>
                  </a:lnTo>
                  <a:lnTo>
                    <a:pt x="298" y="354"/>
                  </a:lnTo>
                  <a:lnTo>
                    <a:pt x="349" y="348"/>
                  </a:lnTo>
                  <a:lnTo>
                    <a:pt x="386" y="361"/>
                  </a:lnTo>
                  <a:lnTo>
                    <a:pt x="400" y="361"/>
                  </a:lnTo>
                  <a:lnTo>
                    <a:pt x="425" y="350"/>
                  </a:lnTo>
                  <a:lnTo>
                    <a:pt x="452" y="357"/>
                  </a:lnTo>
                  <a:lnTo>
                    <a:pt x="569" y="364"/>
                  </a:lnTo>
                  <a:lnTo>
                    <a:pt x="630" y="349"/>
                  </a:lnTo>
                  <a:lnTo>
                    <a:pt x="651" y="329"/>
                  </a:lnTo>
                  <a:lnTo>
                    <a:pt x="672" y="323"/>
                  </a:lnTo>
                  <a:lnTo>
                    <a:pt x="740" y="334"/>
                  </a:lnTo>
                  <a:lnTo>
                    <a:pt x="755" y="333"/>
                  </a:lnTo>
                  <a:lnTo>
                    <a:pt x="820" y="316"/>
                  </a:lnTo>
                  <a:lnTo>
                    <a:pt x="859" y="322"/>
                  </a:lnTo>
                  <a:lnTo>
                    <a:pt x="900" y="316"/>
                  </a:lnTo>
                  <a:lnTo>
                    <a:pt x="913" y="317"/>
                  </a:lnTo>
                  <a:lnTo>
                    <a:pt x="926" y="321"/>
                  </a:lnTo>
                  <a:lnTo>
                    <a:pt x="951" y="332"/>
                  </a:lnTo>
                  <a:lnTo>
                    <a:pt x="965" y="330"/>
                  </a:lnTo>
                  <a:lnTo>
                    <a:pt x="984" y="318"/>
                  </a:lnTo>
                  <a:lnTo>
                    <a:pt x="1004" y="314"/>
                  </a:lnTo>
                  <a:lnTo>
                    <a:pt x="1016" y="308"/>
                  </a:lnTo>
                  <a:lnTo>
                    <a:pt x="1028" y="301"/>
                  </a:lnTo>
                  <a:lnTo>
                    <a:pt x="1038" y="289"/>
                  </a:lnTo>
                  <a:lnTo>
                    <a:pt x="1064" y="279"/>
                  </a:lnTo>
                  <a:lnTo>
                    <a:pt x="1076" y="270"/>
                  </a:lnTo>
                  <a:lnTo>
                    <a:pt x="1080" y="255"/>
                  </a:lnTo>
                  <a:lnTo>
                    <a:pt x="1097" y="235"/>
                  </a:lnTo>
                  <a:lnTo>
                    <a:pt x="1108" y="213"/>
                  </a:lnTo>
                  <a:lnTo>
                    <a:pt x="1143" y="165"/>
                  </a:lnTo>
                  <a:lnTo>
                    <a:pt x="1147" y="149"/>
                  </a:lnTo>
                  <a:lnTo>
                    <a:pt x="1156" y="133"/>
                  </a:lnTo>
                  <a:lnTo>
                    <a:pt x="1189" y="113"/>
                  </a:lnTo>
                  <a:lnTo>
                    <a:pt x="1211" y="97"/>
                  </a:lnTo>
                  <a:lnTo>
                    <a:pt x="1302" y="62"/>
                  </a:lnTo>
                  <a:lnTo>
                    <a:pt x="1317" y="54"/>
                  </a:lnTo>
                  <a:lnTo>
                    <a:pt x="1328" y="46"/>
                  </a:lnTo>
                  <a:lnTo>
                    <a:pt x="1342" y="43"/>
                  </a:lnTo>
                  <a:lnTo>
                    <a:pt x="1352" y="36"/>
                  </a:lnTo>
                  <a:lnTo>
                    <a:pt x="1378" y="12"/>
                  </a:lnTo>
                  <a:lnTo>
                    <a:pt x="1413" y="0"/>
                  </a:lnTo>
                  <a:lnTo>
                    <a:pt x="1445" y="2"/>
                  </a:lnTo>
                  <a:lnTo>
                    <a:pt x="1479" y="1"/>
                  </a:lnTo>
                  <a:lnTo>
                    <a:pt x="1493" y="0"/>
                  </a:lnTo>
                  <a:lnTo>
                    <a:pt x="1501" y="14"/>
                  </a:lnTo>
                  <a:lnTo>
                    <a:pt x="1528" y="24"/>
                  </a:lnTo>
                  <a:lnTo>
                    <a:pt x="1541" y="36"/>
                  </a:lnTo>
                  <a:lnTo>
                    <a:pt x="1603" y="22"/>
                  </a:lnTo>
                  <a:lnTo>
                    <a:pt x="1620" y="12"/>
                  </a:lnTo>
                  <a:lnTo>
                    <a:pt x="1637" y="25"/>
                  </a:lnTo>
                  <a:lnTo>
                    <a:pt x="1655" y="40"/>
                  </a:lnTo>
                  <a:lnTo>
                    <a:pt x="1674" y="31"/>
                  </a:lnTo>
                  <a:lnTo>
                    <a:pt x="1692" y="13"/>
                  </a:lnTo>
                  <a:lnTo>
                    <a:pt x="1709" y="7"/>
                  </a:lnTo>
                  <a:lnTo>
                    <a:pt x="1719" y="18"/>
                  </a:lnTo>
                  <a:lnTo>
                    <a:pt x="1744" y="64"/>
                  </a:lnTo>
                  <a:lnTo>
                    <a:pt x="1827" y="82"/>
                  </a:lnTo>
                  <a:lnTo>
                    <a:pt x="1895" y="78"/>
                  </a:lnTo>
                  <a:lnTo>
                    <a:pt x="1939" y="64"/>
                  </a:lnTo>
                  <a:lnTo>
                    <a:pt x="1951" y="121"/>
                  </a:lnTo>
                  <a:lnTo>
                    <a:pt x="1958" y="134"/>
                  </a:lnTo>
                  <a:lnTo>
                    <a:pt x="1967" y="149"/>
                  </a:lnTo>
                  <a:lnTo>
                    <a:pt x="1965" y="175"/>
                  </a:lnTo>
                  <a:lnTo>
                    <a:pt x="1959" y="194"/>
                  </a:lnTo>
                  <a:lnTo>
                    <a:pt x="1945" y="213"/>
                  </a:lnTo>
                  <a:lnTo>
                    <a:pt x="1944" y="232"/>
                  </a:lnTo>
                  <a:lnTo>
                    <a:pt x="1923" y="223"/>
                  </a:lnTo>
                  <a:lnTo>
                    <a:pt x="1907" y="216"/>
                  </a:lnTo>
                  <a:lnTo>
                    <a:pt x="1891" y="217"/>
                  </a:lnTo>
                  <a:lnTo>
                    <a:pt x="1875" y="230"/>
                  </a:lnTo>
                  <a:lnTo>
                    <a:pt x="1849" y="236"/>
                  </a:lnTo>
                  <a:lnTo>
                    <a:pt x="1832" y="248"/>
                  </a:lnTo>
                  <a:lnTo>
                    <a:pt x="1819" y="316"/>
                  </a:lnTo>
                  <a:lnTo>
                    <a:pt x="1792" y="340"/>
                  </a:lnTo>
                  <a:lnTo>
                    <a:pt x="1797" y="354"/>
                  </a:lnTo>
                  <a:lnTo>
                    <a:pt x="1799" y="382"/>
                  </a:lnTo>
                  <a:lnTo>
                    <a:pt x="1800" y="403"/>
                  </a:lnTo>
                  <a:lnTo>
                    <a:pt x="1794" y="421"/>
                  </a:lnTo>
                  <a:lnTo>
                    <a:pt x="1806" y="449"/>
                  </a:lnTo>
                  <a:lnTo>
                    <a:pt x="1814" y="486"/>
                  </a:lnTo>
                  <a:lnTo>
                    <a:pt x="1813" y="506"/>
                  </a:lnTo>
                  <a:lnTo>
                    <a:pt x="1822" y="525"/>
                  </a:lnTo>
                  <a:lnTo>
                    <a:pt x="1827" y="545"/>
                  </a:lnTo>
                  <a:lnTo>
                    <a:pt x="1812" y="562"/>
                  </a:lnTo>
                  <a:lnTo>
                    <a:pt x="1794" y="562"/>
                  </a:lnTo>
                  <a:lnTo>
                    <a:pt x="1780" y="566"/>
                  </a:lnTo>
                  <a:lnTo>
                    <a:pt x="1775" y="582"/>
                  </a:lnTo>
                  <a:lnTo>
                    <a:pt x="1764" y="602"/>
                  </a:lnTo>
                  <a:lnTo>
                    <a:pt x="1753" y="612"/>
                  </a:lnTo>
                  <a:lnTo>
                    <a:pt x="1762" y="634"/>
                  </a:lnTo>
                  <a:lnTo>
                    <a:pt x="1731" y="645"/>
                  </a:lnTo>
                  <a:lnTo>
                    <a:pt x="1721" y="663"/>
                  </a:lnTo>
                  <a:lnTo>
                    <a:pt x="1720" y="686"/>
                  </a:lnTo>
                  <a:lnTo>
                    <a:pt x="1717" y="701"/>
                  </a:lnTo>
                  <a:lnTo>
                    <a:pt x="1732" y="703"/>
                  </a:lnTo>
                  <a:lnTo>
                    <a:pt x="1742" y="690"/>
                  </a:lnTo>
                  <a:lnTo>
                    <a:pt x="1757" y="690"/>
                  </a:lnTo>
                  <a:lnTo>
                    <a:pt x="1769" y="684"/>
                  </a:lnTo>
                  <a:lnTo>
                    <a:pt x="1780" y="700"/>
                  </a:lnTo>
                  <a:lnTo>
                    <a:pt x="1792" y="693"/>
                  </a:lnTo>
                  <a:lnTo>
                    <a:pt x="1800" y="707"/>
                  </a:lnTo>
                  <a:lnTo>
                    <a:pt x="1807" y="725"/>
                  </a:lnTo>
                  <a:lnTo>
                    <a:pt x="1820" y="728"/>
                  </a:lnTo>
                  <a:lnTo>
                    <a:pt x="1827" y="744"/>
                  </a:lnTo>
                  <a:lnTo>
                    <a:pt x="1829" y="761"/>
                  </a:lnTo>
                  <a:lnTo>
                    <a:pt x="1849" y="774"/>
                  </a:lnTo>
                  <a:lnTo>
                    <a:pt x="1864" y="785"/>
                  </a:lnTo>
                  <a:lnTo>
                    <a:pt x="1877" y="796"/>
                  </a:lnTo>
                  <a:lnTo>
                    <a:pt x="1889" y="808"/>
                  </a:lnTo>
                  <a:lnTo>
                    <a:pt x="1908" y="815"/>
                  </a:lnTo>
                  <a:lnTo>
                    <a:pt x="1919" y="828"/>
                  </a:lnTo>
                  <a:lnTo>
                    <a:pt x="1930" y="837"/>
                  </a:lnTo>
                  <a:lnTo>
                    <a:pt x="1938" y="852"/>
                  </a:lnTo>
                  <a:lnTo>
                    <a:pt x="1926" y="863"/>
                  </a:lnTo>
                  <a:lnTo>
                    <a:pt x="1906" y="868"/>
                  </a:lnTo>
                  <a:lnTo>
                    <a:pt x="1892" y="866"/>
                  </a:lnTo>
                  <a:lnTo>
                    <a:pt x="1875" y="868"/>
                  </a:lnTo>
                  <a:lnTo>
                    <a:pt x="1872" y="884"/>
                  </a:lnTo>
                  <a:lnTo>
                    <a:pt x="1846" y="887"/>
                  </a:lnTo>
                  <a:lnTo>
                    <a:pt x="1834" y="889"/>
                  </a:lnTo>
                  <a:lnTo>
                    <a:pt x="1811" y="902"/>
                  </a:lnTo>
                  <a:lnTo>
                    <a:pt x="1801" y="915"/>
                  </a:lnTo>
                  <a:lnTo>
                    <a:pt x="1795" y="929"/>
                  </a:lnTo>
                  <a:lnTo>
                    <a:pt x="1781" y="918"/>
                  </a:lnTo>
                  <a:lnTo>
                    <a:pt x="1748" y="907"/>
                  </a:lnTo>
                  <a:lnTo>
                    <a:pt x="1731" y="896"/>
                  </a:lnTo>
                  <a:lnTo>
                    <a:pt x="1713" y="878"/>
                  </a:lnTo>
                  <a:lnTo>
                    <a:pt x="1691" y="868"/>
                  </a:lnTo>
                  <a:lnTo>
                    <a:pt x="1673" y="870"/>
                  </a:lnTo>
                  <a:lnTo>
                    <a:pt x="1664" y="886"/>
                  </a:lnTo>
                  <a:lnTo>
                    <a:pt x="1647" y="891"/>
                  </a:lnTo>
                  <a:lnTo>
                    <a:pt x="1632" y="888"/>
                  </a:lnTo>
                  <a:lnTo>
                    <a:pt x="1620" y="888"/>
                  </a:lnTo>
                  <a:lnTo>
                    <a:pt x="1609" y="909"/>
                  </a:lnTo>
                  <a:lnTo>
                    <a:pt x="1597" y="923"/>
                  </a:lnTo>
                  <a:lnTo>
                    <a:pt x="1585" y="935"/>
                  </a:lnTo>
                  <a:lnTo>
                    <a:pt x="1573" y="942"/>
                  </a:lnTo>
                  <a:lnTo>
                    <a:pt x="1561" y="953"/>
                  </a:lnTo>
                  <a:lnTo>
                    <a:pt x="1547" y="951"/>
                  </a:lnTo>
                  <a:lnTo>
                    <a:pt x="1535" y="961"/>
                  </a:lnTo>
                  <a:lnTo>
                    <a:pt x="1495" y="968"/>
                  </a:lnTo>
                  <a:lnTo>
                    <a:pt x="1478" y="987"/>
                  </a:lnTo>
                  <a:lnTo>
                    <a:pt x="1480" y="999"/>
                  </a:lnTo>
                  <a:lnTo>
                    <a:pt x="1481" y="1014"/>
                  </a:lnTo>
                  <a:lnTo>
                    <a:pt x="1480" y="1030"/>
                  </a:lnTo>
                  <a:lnTo>
                    <a:pt x="1462" y="1045"/>
                  </a:lnTo>
                  <a:lnTo>
                    <a:pt x="1430" y="1051"/>
                  </a:lnTo>
                  <a:lnTo>
                    <a:pt x="1419" y="1065"/>
                  </a:lnTo>
                  <a:lnTo>
                    <a:pt x="1417" y="1086"/>
                  </a:lnTo>
                  <a:lnTo>
                    <a:pt x="1425" y="1099"/>
                  </a:lnTo>
                  <a:lnTo>
                    <a:pt x="1413" y="1103"/>
                  </a:lnTo>
                  <a:lnTo>
                    <a:pt x="1391" y="1091"/>
                  </a:lnTo>
                  <a:lnTo>
                    <a:pt x="1377" y="1100"/>
                  </a:lnTo>
                  <a:lnTo>
                    <a:pt x="1359" y="1104"/>
                  </a:lnTo>
                  <a:lnTo>
                    <a:pt x="1345" y="1117"/>
                  </a:lnTo>
                  <a:lnTo>
                    <a:pt x="1337" y="1135"/>
                  </a:lnTo>
                  <a:lnTo>
                    <a:pt x="1346" y="1150"/>
                  </a:lnTo>
                  <a:lnTo>
                    <a:pt x="1360" y="1153"/>
                  </a:lnTo>
                  <a:lnTo>
                    <a:pt x="1371" y="1169"/>
                  </a:lnTo>
                  <a:lnTo>
                    <a:pt x="1374" y="1181"/>
                  </a:lnTo>
                  <a:lnTo>
                    <a:pt x="1387" y="1194"/>
                  </a:lnTo>
                  <a:lnTo>
                    <a:pt x="1385" y="1210"/>
                  </a:lnTo>
                  <a:lnTo>
                    <a:pt x="1391" y="1221"/>
                  </a:lnTo>
                  <a:lnTo>
                    <a:pt x="1394" y="1235"/>
                  </a:lnTo>
                  <a:lnTo>
                    <a:pt x="1390" y="1259"/>
                  </a:lnTo>
                  <a:lnTo>
                    <a:pt x="1356" y="1280"/>
                  </a:lnTo>
                  <a:lnTo>
                    <a:pt x="1345" y="1290"/>
                  </a:lnTo>
                  <a:lnTo>
                    <a:pt x="1331" y="1297"/>
                  </a:lnTo>
                  <a:lnTo>
                    <a:pt x="1319" y="1304"/>
                  </a:lnTo>
                  <a:lnTo>
                    <a:pt x="1296" y="1295"/>
                  </a:lnTo>
                  <a:lnTo>
                    <a:pt x="1275" y="1307"/>
                  </a:lnTo>
                  <a:lnTo>
                    <a:pt x="1260" y="1312"/>
                  </a:lnTo>
                  <a:lnTo>
                    <a:pt x="1250" y="1323"/>
                  </a:lnTo>
                  <a:lnTo>
                    <a:pt x="1235" y="1319"/>
                  </a:lnTo>
                  <a:lnTo>
                    <a:pt x="1207" y="1323"/>
                  </a:lnTo>
                  <a:lnTo>
                    <a:pt x="1197" y="1340"/>
                  </a:lnTo>
                  <a:lnTo>
                    <a:pt x="1186" y="1342"/>
                  </a:lnTo>
                  <a:lnTo>
                    <a:pt x="1127" y="1374"/>
                  </a:lnTo>
                  <a:lnTo>
                    <a:pt x="1111" y="1376"/>
                  </a:lnTo>
                  <a:lnTo>
                    <a:pt x="1087" y="1358"/>
                  </a:lnTo>
                  <a:lnTo>
                    <a:pt x="1065" y="1350"/>
                  </a:lnTo>
                  <a:lnTo>
                    <a:pt x="1053" y="1347"/>
                  </a:lnTo>
                  <a:lnTo>
                    <a:pt x="995" y="1335"/>
                  </a:lnTo>
                  <a:lnTo>
                    <a:pt x="980" y="1331"/>
                  </a:lnTo>
                  <a:lnTo>
                    <a:pt x="958" y="1340"/>
                  </a:lnTo>
                  <a:lnTo>
                    <a:pt x="960" y="1353"/>
                  </a:lnTo>
                  <a:lnTo>
                    <a:pt x="944" y="1355"/>
                  </a:lnTo>
                  <a:lnTo>
                    <a:pt x="931" y="1344"/>
                  </a:lnTo>
                  <a:lnTo>
                    <a:pt x="917" y="1337"/>
                  </a:lnTo>
                  <a:lnTo>
                    <a:pt x="903" y="1340"/>
                  </a:lnTo>
                  <a:lnTo>
                    <a:pt x="889" y="1337"/>
                  </a:lnTo>
                  <a:lnTo>
                    <a:pt x="881" y="1325"/>
                  </a:lnTo>
                  <a:lnTo>
                    <a:pt x="867" y="1312"/>
                  </a:lnTo>
                  <a:lnTo>
                    <a:pt x="858" y="1291"/>
                  </a:lnTo>
                  <a:lnTo>
                    <a:pt x="842" y="1291"/>
                  </a:lnTo>
                  <a:lnTo>
                    <a:pt x="830" y="1305"/>
                  </a:lnTo>
                  <a:lnTo>
                    <a:pt x="818" y="1307"/>
                  </a:lnTo>
                  <a:lnTo>
                    <a:pt x="803" y="1314"/>
                  </a:lnTo>
                  <a:lnTo>
                    <a:pt x="791" y="1316"/>
                  </a:lnTo>
                  <a:lnTo>
                    <a:pt x="772" y="1306"/>
                  </a:lnTo>
                  <a:lnTo>
                    <a:pt x="755" y="1307"/>
                  </a:lnTo>
                  <a:lnTo>
                    <a:pt x="745" y="1319"/>
                  </a:lnTo>
                  <a:lnTo>
                    <a:pt x="725" y="1323"/>
                  </a:lnTo>
                  <a:lnTo>
                    <a:pt x="712" y="1323"/>
                  </a:lnTo>
                  <a:lnTo>
                    <a:pt x="706" y="1344"/>
                  </a:lnTo>
                  <a:lnTo>
                    <a:pt x="709" y="1357"/>
                  </a:lnTo>
                  <a:lnTo>
                    <a:pt x="693" y="1359"/>
                  </a:lnTo>
                  <a:lnTo>
                    <a:pt x="683" y="1372"/>
                  </a:lnTo>
                  <a:lnTo>
                    <a:pt x="661" y="1365"/>
                  </a:lnTo>
                  <a:lnTo>
                    <a:pt x="646" y="1379"/>
                  </a:lnTo>
                  <a:lnTo>
                    <a:pt x="633" y="1384"/>
                  </a:lnTo>
                  <a:lnTo>
                    <a:pt x="617" y="1401"/>
                  </a:lnTo>
                  <a:lnTo>
                    <a:pt x="602" y="1403"/>
                  </a:lnTo>
                  <a:lnTo>
                    <a:pt x="584" y="1409"/>
                  </a:lnTo>
                  <a:lnTo>
                    <a:pt x="574" y="1422"/>
                  </a:lnTo>
                  <a:lnTo>
                    <a:pt x="539" y="1417"/>
                  </a:lnTo>
                  <a:lnTo>
                    <a:pt x="507" y="1422"/>
                  </a:lnTo>
                  <a:lnTo>
                    <a:pt x="492" y="1434"/>
                  </a:lnTo>
                  <a:lnTo>
                    <a:pt x="480" y="1440"/>
                  </a:lnTo>
                  <a:lnTo>
                    <a:pt x="466" y="1430"/>
                  </a:lnTo>
                  <a:lnTo>
                    <a:pt x="453" y="1436"/>
                  </a:lnTo>
                  <a:lnTo>
                    <a:pt x="443" y="1447"/>
                  </a:lnTo>
                  <a:lnTo>
                    <a:pt x="442" y="1463"/>
                  </a:lnTo>
                  <a:lnTo>
                    <a:pt x="429" y="1473"/>
                  </a:lnTo>
                  <a:lnTo>
                    <a:pt x="415" y="1477"/>
                  </a:lnTo>
                  <a:lnTo>
                    <a:pt x="350" y="1478"/>
                  </a:lnTo>
                  <a:lnTo>
                    <a:pt x="356" y="1462"/>
                  </a:lnTo>
                  <a:lnTo>
                    <a:pt x="351" y="1445"/>
                  </a:lnTo>
                  <a:lnTo>
                    <a:pt x="351" y="1428"/>
                  </a:lnTo>
                  <a:lnTo>
                    <a:pt x="344" y="1389"/>
                  </a:lnTo>
                  <a:lnTo>
                    <a:pt x="343" y="1376"/>
                  </a:lnTo>
                  <a:lnTo>
                    <a:pt x="337" y="1364"/>
                  </a:lnTo>
                  <a:lnTo>
                    <a:pt x="336" y="1351"/>
                  </a:lnTo>
                  <a:lnTo>
                    <a:pt x="346" y="1332"/>
                  </a:lnTo>
                  <a:lnTo>
                    <a:pt x="353" y="1309"/>
                  </a:lnTo>
                  <a:lnTo>
                    <a:pt x="344" y="1291"/>
                  </a:lnTo>
                  <a:lnTo>
                    <a:pt x="329" y="1290"/>
                  </a:lnTo>
                  <a:lnTo>
                    <a:pt x="317" y="1272"/>
                  </a:lnTo>
                  <a:lnTo>
                    <a:pt x="311" y="1257"/>
                  </a:lnTo>
                  <a:lnTo>
                    <a:pt x="299" y="1245"/>
                  </a:lnTo>
                  <a:lnTo>
                    <a:pt x="292" y="1227"/>
                  </a:lnTo>
                  <a:lnTo>
                    <a:pt x="286" y="1207"/>
                  </a:lnTo>
                  <a:lnTo>
                    <a:pt x="280" y="1192"/>
                  </a:lnTo>
                  <a:lnTo>
                    <a:pt x="266" y="1188"/>
                  </a:lnTo>
                  <a:lnTo>
                    <a:pt x="239" y="1184"/>
                  </a:lnTo>
                  <a:lnTo>
                    <a:pt x="222" y="1179"/>
                  </a:lnTo>
                  <a:lnTo>
                    <a:pt x="202" y="1172"/>
                  </a:lnTo>
                  <a:lnTo>
                    <a:pt x="171" y="1157"/>
                  </a:lnTo>
                  <a:lnTo>
                    <a:pt x="157" y="1144"/>
                  </a:lnTo>
                  <a:lnTo>
                    <a:pt x="150" y="1132"/>
                  </a:lnTo>
                  <a:lnTo>
                    <a:pt x="136" y="1125"/>
                  </a:lnTo>
                  <a:lnTo>
                    <a:pt x="98" y="1087"/>
                  </a:lnTo>
                  <a:lnTo>
                    <a:pt x="118" y="1081"/>
                  </a:lnTo>
                  <a:lnTo>
                    <a:pt x="129" y="1054"/>
                  </a:lnTo>
                  <a:lnTo>
                    <a:pt x="142" y="1042"/>
                  </a:lnTo>
                  <a:lnTo>
                    <a:pt x="149" y="1015"/>
                  </a:lnTo>
                  <a:lnTo>
                    <a:pt x="146" y="1000"/>
                  </a:lnTo>
                  <a:lnTo>
                    <a:pt x="127" y="984"/>
                  </a:lnTo>
                  <a:lnTo>
                    <a:pt x="108" y="972"/>
                  </a:lnTo>
                  <a:lnTo>
                    <a:pt x="108" y="940"/>
                  </a:lnTo>
                  <a:lnTo>
                    <a:pt x="105" y="923"/>
                  </a:lnTo>
                  <a:lnTo>
                    <a:pt x="111" y="906"/>
                  </a:lnTo>
                  <a:lnTo>
                    <a:pt x="108" y="893"/>
                  </a:lnTo>
                  <a:lnTo>
                    <a:pt x="93" y="870"/>
                  </a:lnTo>
                  <a:lnTo>
                    <a:pt x="103" y="853"/>
                  </a:lnTo>
                  <a:lnTo>
                    <a:pt x="112" y="838"/>
                  </a:lnTo>
                  <a:lnTo>
                    <a:pt x="125" y="836"/>
                  </a:lnTo>
                  <a:lnTo>
                    <a:pt x="139" y="827"/>
                  </a:lnTo>
                  <a:lnTo>
                    <a:pt x="164" y="829"/>
                  </a:lnTo>
                  <a:lnTo>
                    <a:pt x="181" y="819"/>
                  </a:lnTo>
                  <a:lnTo>
                    <a:pt x="188" y="786"/>
                  </a:lnTo>
                  <a:lnTo>
                    <a:pt x="203" y="770"/>
                  </a:lnTo>
                  <a:lnTo>
                    <a:pt x="221" y="746"/>
                  </a:lnTo>
                  <a:lnTo>
                    <a:pt x="224" y="731"/>
                  </a:lnTo>
                  <a:lnTo>
                    <a:pt x="238" y="711"/>
                  </a:lnTo>
                  <a:lnTo>
                    <a:pt x="242" y="696"/>
                  </a:lnTo>
                  <a:lnTo>
                    <a:pt x="243" y="681"/>
                  </a:lnTo>
                  <a:lnTo>
                    <a:pt x="234" y="669"/>
                  </a:lnTo>
                  <a:lnTo>
                    <a:pt x="219" y="669"/>
                  </a:lnTo>
                  <a:lnTo>
                    <a:pt x="197" y="652"/>
                  </a:lnTo>
                  <a:lnTo>
                    <a:pt x="185" y="640"/>
                  </a:lnTo>
                  <a:lnTo>
                    <a:pt x="175" y="624"/>
                  </a:lnTo>
                  <a:lnTo>
                    <a:pt x="149" y="605"/>
                  </a:lnTo>
                  <a:lnTo>
                    <a:pt x="135" y="601"/>
                  </a:lnTo>
                  <a:lnTo>
                    <a:pt x="124" y="600"/>
                  </a:lnTo>
                  <a:lnTo>
                    <a:pt x="106" y="592"/>
                  </a:lnTo>
                  <a:lnTo>
                    <a:pt x="92" y="584"/>
                  </a:lnTo>
                  <a:lnTo>
                    <a:pt x="75" y="577"/>
                  </a:lnTo>
                  <a:lnTo>
                    <a:pt x="62" y="549"/>
                  </a:lnTo>
                  <a:lnTo>
                    <a:pt x="56" y="538"/>
                  </a:lnTo>
                  <a:lnTo>
                    <a:pt x="55" y="525"/>
                  </a:lnTo>
                  <a:lnTo>
                    <a:pt x="50" y="509"/>
                  </a:lnTo>
                  <a:lnTo>
                    <a:pt x="33" y="498"/>
                  </a:lnTo>
                  <a:lnTo>
                    <a:pt x="22" y="486"/>
                  </a:lnTo>
                  <a:lnTo>
                    <a:pt x="15" y="471"/>
                  </a:lnTo>
                  <a:lnTo>
                    <a:pt x="5" y="453"/>
                  </a:lnTo>
                  <a:lnTo>
                    <a:pt x="0" y="432"/>
                  </a:lnTo>
                  <a:lnTo>
                    <a:pt x="3" y="407"/>
                  </a:lnTo>
                  <a:lnTo>
                    <a:pt x="1" y="394"/>
                  </a:lnTo>
                  <a:lnTo>
                    <a:pt x="4" y="377"/>
                  </a:lnTo>
                  <a:lnTo>
                    <a:pt x="3" y="364"/>
                  </a:lnTo>
                  <a:lnTo>
                    <a:pt x="12" y="348"/>
                  </a:lnTo>
                  <a:lnTo>
                    <a:pt x="26" y="343"/>
                  </a:lnTo>
                  <a:lnTo>
                    <a:pt x="37" y="330"/>
                  </a:lnTo>
                  <a:lnTo>
                    <a:pt x="53" y="320"/>
                  </a:lnTo>
                  <a:lnTo>
                    <a:pt x="57" y="298"/>
                  </a:lnTo>
                  <a:lnTo>
                    <a:pt x="56" y="276"/>
                  </a:lnTo>
                  <a:lnTo>
                    <a:pt x="59" y="262"/>
                  </a:lnTo>
                  <a:lnTo>
                    <a:pt x="77" y="241"/>
                  </a:lnTo>
                  <a:lnTo>
                    <a:pt x="151" y="276"/>
                  </a:lnTo>
                  <a:lnTo>
                    <a:pt x="164" y="279"/>
                  </a:lnTo>
                  <a:lnTo>
                    <a:pt x="178" y="278"/>
                  </a:lnTo>
                  <a:lnTo>
                    <a:pt x="192" y="282"/>
                  </a:lnTo>
                  <a:lnTo>
                    <a:pt x="197" y="294"/>
                  </a:lnTo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193" name="HR">
              <a:extLst>
                <a:ext uri="{FF2B5EF4-FFF2-40B4-BE49-F238E27FC236}">
                  <a16:creationId xmlns:a16="http://schemas.microsoft.com/office/drawing/2014/main" id="{08314FD0-8B45-8946-82AF-92F2A11E8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0091" y="4364438"/>
              <a:ext cx="521371" cy="490092"/>
            </a:xfrm>
            <a:custGeom>
              <a:avLst/>
              <a:gdLst>
                <a:gd name="T0" fmla="*/ 1367 w 1830"/>
                <a:gd name="T1" fmla="*/ 1613 h 1730"/>
                <a:gd name="T2" fmla="*/ 1222 w 1830"/>
                <a:gd name="T3" fmla="*/ 1541 h 1730"/>
                <a:gd name="T4" fmla="*/ 1076 w 1830"/>
                <a:gd name="T5" fmla="*/ 1539 h 1730"/>
                <a:gd name="T6" fmla="*/ 1409 w 1830"/>
                <a:gd name="T7" fmla="*/ 1571 h 1730"/>
                <a:gd name="T8" fmla="*/ 1623 w 1830"/>
                <a:gd name="T9" fmla="*/ 1656 h 1730"/>
                <a:gd name="T10" fmla="*/ 1549 w 1830"/>
                <a:gd name="T11" fmla="*/ 1643 h 1730"/>
                <a:gd name="T12" fmla="*/ 1365 w 1830"/>
                <a:gd name="T13" fmla="*/ 1576 h 1730"/>
                <a:gd name="T14" fmla="*/ 922 w 1830"/>
                <a:gd name="T15" fmla="*/ 1529 h 1730"/>
                <a:gd name="T16" fmla="*/ 1118 w 1830"/>
                <a:gd name="T17" fmla="*/ 1459 h 1730"/>
                <a:gd name="T18" fmla="*/ 992 w 1830"/>
                <a:gd name="T19" fmla="*/ 1447 h 1730"/>
                <a:gd name="T20" fmla="*/ 979 w 1830"/>
                <a:gd name="T21" fmla="*/ 1390 h 1730"/>
                <a:gd name="T22" fmla="*/ 926 w 1830"/>
                <a:gd name="T23" fmla="*/ 1366 h 1730"/>
                <a:gd name="T24" fmla="*/ 709 w 1830"/>
                <a:gd name="T25" fmla="*/ 1271 h 1730"/>
                <a:gd name="T26" fmla="*/ 607 w 1830"/>
                <a:gd name="T27" fmla="*/ 1156 h 1730"/>
                <a:gd name="T28" fmla="*/ 518 w 1830"/>
                <a:gd name="T29" fmla="*/ 1068 h 1730"/>
                <a:gd name="T30" fmla="*/ 550 w 1830"/>
                <a:gd name="T31" fmla="*/ 1160 h 1730"/>
                <a:gd name="T32" fmla="*/ 434 w 1830"/>
                <a:gd name="T33" fmla="*/ 991 h 1730"/>
                <a:gd name="T34" fmla="*/ 437 w 1830"/>
                <a:gd name="T35" fmla="*/ 882 h 1730"/>
                <a:gd name="T36" fmla="*/ 506 w 1830"/>
                <a:gd name="T37" fmla="*/ 941 h 1730"/>
                <a:gd name="T38" fmla="*/ 497 w 1830"/>
                <a:gd name="T39" fmla="*/ 952 h 1730"/>
                <a:gd name="T40" fmla="*/ 290 w 1830"/>
                <a:gd name="T41" fmla="*/ 848 h 1730"/>
                <a:gd name="T42" fmla="*/ 436 w 1830"/>
                <a:gd name="T43" fmla="*/ 822 h 1730"/>
                <a:gd name="T44" fmla="*/ 311 w 1830"/>
                <a:gd name="T45" fmla="*/ 807 h 1730"/>
                <a:gd name="T46" fmla="*/ 286 w 1830"/>
                <a:gd name="T47" fmla="*/ 738 h 1730"/>
                <a:gd name="T48" fmla="*/ 342 w 1830"/>
                <a:gd name="T49" fmla="*/ 616 h 1730"/>
                <a:gd name="T50" fmla="*/ 358 w 1830"/>
                <a:gd name="T51" fmla="*/ 711 h 1730"/>
                <a:gd name="T52" fmla="*/ 869 w 1830"/>
                <a:gd name="T53" fmla="*/ 8 h 1730"/>
                <a:gd name="T54" fmla="*/ 1057 w 1830"/>
                <a:gd name="T55" fmla="*/ 139 h 1730"/>
                <a:gd name="T56" fmla="*/ 1260 w 1830"/>
                <a:gd name="T57" fmla="*/ 256 h 1730"/>
                <a:gd name="T58" fmla="*/ 1512 w 1830"/>
                <a:gd name="T59" fmla="*/ 266 h 1730"/>
                <a:gd name="T60" fmla="*/ 1627 w 1830"/>
                <a:gd name="T61" fmla="*/ 220 h 1730"/>
                <a:gd name="T62" fmla="*/ 1713 w 1830"/>
                <a:gd name="T63" fmla="*/ 371 h 1730"/>
                <a:gd name="T64" fmla="*/ 1799 w 1830"/>
                <a:gd name="T65" fmla="*/ 504 h 1730"/>
                <a:gd name="T66" fmla="*/ 1739 w 1830"/>
                <a:gd name="T67" fmla="*/ 626 h 1730"/>
                <a:gd name="T68" fmla="*/ 1580 w 1830"/>
                <a:gd name="T69" fmla="*/ 563 h 1730"/>
                <a:gd name="T70" fmla="*/ 1395 w 1830"/>
                <a:gd name="T71" fmla="*/ 561 h 1730"/>
                <a:gd name="T72" fmla="*/ 1201 w 1830"/>
                <a:gd name="T73" fmla="*/ 578 h 1730"/>
                <a:gd name="T74" fmla="*/ 1034 w 1830"/>
                <a:gd name="T75" fmla="*/ 577 h 1730"/>
                <a:gd name="T76" fmla="*/ 805 w 1830"/>
                <a:gd name="T77" fmla="*/ 613 h 1730"/>
                <a:gd name="T78" fmla="*/ 719 w 1830"/>
                <a:gd name="T79" fmla="*/ 762 h 1730"/>
                <a:gd name="T80" fmla="*/ 809 w 1830"/>
                <a:gd name="T81" fmla="*/ 888 h 1730"/>
                <a:gd name="T82" fmla="*/ 944 w 1830"/>
                <a:gd name="T83" fmla="*/ 1081 h 1730"/>
                <a:gd name="T84" fmla="*/ 1199 w 1830"/>
                <a:gd name="T85" fmla="*/ 1308 h 1730"/>
                <a:gd name="T86" fmla="*/ 1361 w 1830"/>
                <a:gd name="T87" fmla="*/ 1532 h 1730"/>
                <a:gd name="T88" fmla="*/ 1137 w 1830"/>
                <a:gd name="T89" fmla="*/ 1365 h 1730"/>
                <a:gd name="T90" fmla="*/ 911 w 1830"/>
                <a:gd name="T91" fmla="*/ 1317 h 1730"/>
                <a:gd name="T92" fmla="*/ 814 w 1830"/>
                <a:gd name="T93" fmla="*/ 1258 h 1730"/>
                <a:gd name="T94" fmla="*/ 624 w 1830"/>
                <a:gd name="T95" fmla="*/ 1133 h 1730"/>
                <a:gd name="T96" fmla="*/ 589 w 1830"/>
                <a:gd name="T97" fmla="*/ 1025 h 1730"/>
                <a:gd name="T98" fmla="*/ 453 w 1830"/>
                <a:gd name="T99" fmla="*/ 842 h 1730"/>
                <a:gd name="T100" fmla="*/ 326 w 1830"/>
                <a:gd name="T101" fmla="*/ 590 h 1730"/>
                <a:gd name="T102" fmla="*/ 203 w 1830"/>
                <a:gd name="T103" fmla="*/ 732 h 1730"/>
                <a:gd name="T104" fmla="*/ 124 w 1830"/>
                <a:gd name="T105" fmla="*/ 802 h 1730"/>
                <a:gd name="T106" fmla="*/ 48 w 1830"/>
                <a:gd name="T107" fmla="*/ 667 h 1730"/>
                <a:gd name="T108" fmla="*/ 80 w 1830"/>
                <a:gd name="T109" fmla="*/ 524 h 1730"/>
                <a:gd name="T110" fmla="*/ 279 w 1830"/>
                <a:gd name="T111" fmla="*/ 500 h 1730"/>
                <a:gd name="T112" fmla="*/ 413 w 1830"/>
                <a:gd name="T113" fmla="*/ 507 h 1730"/>
                <a:gd name="T114" fmla="*/ 543 w 1830"/>
                <a:gd name="T115" fmla="*/ 444 h 1730"/>
                <a:gd name="T116" fmla="*/ 643 w 1830"/>
                <a:gd name="T117" fmla="*/ 333 h 1730"/>
                <a:gd name="T118" fmla="*/ 679 w 1830"/>
                <a:gd name="T119" fmla="*/ 144 h 1730"/>
                <a:gd name="T120" fmla="*/ 814 w 1830"/>
                <a:gd name="T121" fmla="*/ 62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0" h="1730">
                  <a:moveTo>
                    <a:pt x="1160" y="1627"/>
                  </a:moveTo>
                  <a:lnTo>
                    <a:pt x="1158" y="1640"/>
                  </a:lnTo>
                  <a:lnTo>
                    <a:pt x="1146" y="1646"/>
                  </a:lnTo>
                  <a:lnTo>
                    <a:pt x="1134" y="1645"/>
                  </a:lnTo>
                  <a:lnTo>
                    <a:pt x="1121" y="1640"/>
                  </a:lnTo>
                  <a:lnTo>
                    <a:pt x="1126" y="1625"/>
                  </a:lnTo>
                  <a:lnTo>
                    <a:pt x="1155" y="1624"/>
                  </a:lnTo>
                  <a:lnTo>
                    <a:pt x="1160" y="1627"/>
                  </a:lnTo>
                  <a:close/>
                  <a:moveTo>
                    <a:pt x="1304" y="1601"/>
                  </a:moveTo>
                  <a:lnTo>
                    <a:pt x="1316" y="1603"/>
                  </a:lnTo>
                  <a:lnTo>
                    <a:pt x="1337" y="1605"/>
                  </a:lnTo>
                  <a:lnTo>
                    <a:pt x="1350" y="1611"/>
                  </a:lnTo>
                  <a:lnTo>
                    <a:pt x="1367" y="1613"/>
                  </a:lnTo>
                  <a:lnTo>
                    <a:pt x="1392" y="1618"/>
                  </a:lnTo>
                  <a:lnTo>
                    <a:pt x="1419" y="1627"/>
                  </a:lnTo>
                  <a:lnTo>
                    <a:pt x="1306" y="1613"/>
                  </a:lnTo>
                  <a:lnTo>
                    <a:pt x="1289" y="1610"/>
                  </a:lnTo>
                  <a:lnTo>
                    <a:pt x="1300" y="1599"/>
                  </a:lnTo>
                  <a:lnTo>
                    <a:pt x="1304" y="1601"/>
                  </a:lnTo>
                  <a:close/>
                  <a:moveTo>
                    <a:pt x="1099" y="1544"/>
                  </a:moveTo>
                  <a:lnTo>
                    <a:pt x="1117" y="1547"/>
                  </a:lnTo>
                  <a:lnTo>
                    <a:pt x="1135" y="1545"/>
                  </a:lnTo>
                  <a:lnTo>
                    <a:pt x="1146" y="1539"/>
                  </a:lnTo>
                  <a:lnTo>
                    <a:pt x="1183" y="1532"/>
                  </a:lnTo>
                  <a:lnTo>
                    <a:pt x="1209" y="1537"/>
                  </a:lnTo>
                  <a:lnTo>
                    <a:pt x="1222" y="1541"/>
                  </a:lnTo>
                  <a:lnTo>
                    <a:pt x="1240" y="1553"/>
                  </a:lnTo>
                  <a:lnTo>
                    <a:pt x="1225" y="1555"/>
                  </a:lnTo>
                  <a:lnTo>
                    <a:pt x="1210" y="1559"/>
                  </a:lnTo>
                  <a:lnTo>
                    <a:pt x="1180" y="1556"/>
                  </a:lnTo>
                  <a:lnTo>
                    <a:pt x="1166" y="1558"/>
                  </a:lnTo>
                  <a:lnTo>
                    <a:pt x="1144" y="1569"/>
                  </a:lnTo>
                  <a:lnTo>
                    <a:pt x="1129" y="1573"/>
                  </a:lnTo>
                  <a:lnTo>
                    <a:pt x="1092" y="1569"/>
                  </a:lnTo>
                  <a:lnTo>
                    <a:pt x="1076" y="1565"/>
                  </a:lnTo>
                  <a:lnTo>
                    <a:pt x="1065" y="1567"/>
                  </a:lnTo>
                  <a:lnTo>
                    <a:pt x="1080" y="1550"/>
                  </a:lnTo>
                  <a:lnTo>
                    <a:pt x="1060" y="1545"/>
                  </a:lnTo>
                  <a:lnTo>
                    <a:pt x="1076" y="1539"/>
                  </a:lnTo>
                  <a:lnTo>
                    <a:pt x="1090" y="1541"/>
                  </a:lnTo>
                  <a:lnTo>
                    <a:pt x="1099" y="1544"/>
                  </a:lnTo>
                  <a:close/>
                  <a:moveTo>
                    <a:pt x="1189" y="1510"/>
                  </a:moveTo>
                  <a:lnTo>
                    <a:pt x="1222" y="1507"/>
                  </a:lnTo>
                  <a:lnTo>
                    <a:pt x="1249" y="1508"/>
                  </a:lnTo>
                  <a:lnTo>
                    <a:pt x="1299" y="1523"/>
                  </a:lnTo>
                  <a:lnTo>
                    <a:pt x="1321" y="1536"/>
                  </a:lnTo>
                  <a:lnTo>
                    <a:pt x="1336" y="1548"/>
                  </a:lnTo>
                  <a:lnTo>
                    <a:pt x="1350" y="1545"/>
                  </a:lnTo>
                  <a:lnTo>
                    <a:pt x="1364" y="1550"/>
                  </a:lnTo>
                  <a:lnTo>
                    <a:pt x="1377" y="1553"/>
                  </a:lnTo>
                  <a:lnTo>
                    <a:pt x="1389" y="1560"/>
                  </a:lnTo>
                  <a:lnTo>
                    <a:pt x="1409" y="1571"/>
                  </a:lnTo>
                  <a:lnTo>
                    <a:pt x="1406" y="1554"/>
                  </a:lnTo>
                  <a:lnTo>
                    <a:pt x="1386" y="1552"/>
                  </a:lnTo>
                  <a:lnTo>
                    <a:pt x="1401" y="1538"/>
                  </a:lnTo>
                  <a:lnTo>
                    <a:pt x="1422" y="1542"/>
                  </a:lnTo>
                  <a:lnTo>
                    <a:pt x="1434" y="1539"/>
                  </a:lnTo>
                  <a:lnTo>
                    <a:pt x="1443" y="1558"/>
                  </a:lnTo>
                  <a:lnTo>
                    <a:pt x="1456" y="1578"/>
                  </a:lnTo>
                  <a:lnTo>
                    <a:pt x="1471" y="1581"/>
                  </a:lnTo>
                  <a:lnTo>
                    <a:pt x="1495" y="1600"/>
                  </a:lnTo>
                  <a:lnTo>
                    <a:pt x="1521" y="1615"/>
                  </a:lnTo>
                  <a:lnTo>
                    <a:pt x="1581" y="1647"/>
                  </a:lnTo>
                  <a:lnTo>
                    <a:pt x="1611" y="1655"/>
                  </a:lnTo>
                  <a:lnTo>
                    <a:pt x="1623" y="1656"/>
                  </a:lnTo>
                  <a:lnTo>
                    <a:pt x="1636" y="1668"/>
                  </a:lnTo>
                  <a:lnTo>
                    <a:pt x="1648" y="1668"/>
                  </a:lnTo>
                  <a:lnTo>
                    <a:pt x="1655" y="1690"/>
                  </a:lnTo>
                  <a:lnTo>
                    <a:pt x="1659" y="1704"/>
                  </a:lnTo>
                  <a:lnTo>
                    <a:pt x="1671" y="1715"/>
                  </a:lnTo>
                  <a:lnTo>
                    <a:pt x="1679" y="1729"/>
                  </a:lnTo>
                  <a:lnTo>
                    <a:pt x="1666" y="1716"/>
                  </a:lnTo>
                  <a:lnTo>
                    <a:pt x="1650" y="1712"/>
                  </a:lnTo>
                  <a:lnTo>
                    <a:pt x="1590" y="1677"/>
                  </a:lnTo>
                  <a:lnTo>
                    <a:pt x="1583" y="1664"/>
                  </a:lnTo>
                  <a:lnTo>
                    <a:pt x="1580" y="1651"/>
                  </a:lnTo>
                  <a:lnTo>
                    <a:pt x="1563" y="1649"/>
                  </a:lnTo>
                  <a:lnTo>
                    <a:pt x="1549" y="1643"/>
                  </a:lnTo>
                  <a:lnTo>
                    <a:pt x="1533" y="1642"/>
                  </a:lnTo>
                  <a:lnTo>
                    <a:pt x="1525" y="1629"/>
                  </a:lnTo>
                  <a:lnTo>
                    <a:pt x="1507" y="1623"/>
                  </a:lnTo>
                  <a:lnTo>
                    <a:pt x="1492" y="1612"/>
                  </a:lnTo>
                  <a:lnTo>
                    <a:pt x="1472" y="1604"/>
                  </a:lnTo>
                  <a:lnTo>
                    <a:pt x="1468" y="1588"/>
                  </a:lnTo>
                  <a:lnTo>
                    <a:pt x="1449" y="1582"/>
                  </a:lnTo>
                  <a:lnTo>
                    <a:pt x="1435" y="1583"/>
                  </a:lnTo>
                  <a:lnTo>
                    <a:pt x="1416" y="1579"/>
                  </a:lnTo>
                  <a:lnTo>
                    <a:pt x="1426" y="1597"/>
                  </a:lnTo>
                  <a:lnTo>
                    <a:pt x="1398" y="1584"/>
                  </a:lnTo>
                  <a:lnTo>
                    <a:pt x="1383" y="1582"/>
                  </a:lnTo>
                  <a:lnTo>
                    <a:pt x="1365" y="1576"/>
                  </a:lnTo>
                  <a:lnTo>
                    <a:pt x="1347" y="1574"/>
                  </a:lnTo>
                  <a:lnTo>
                    <a:pt x="1319" y="1567"/>
                  </a:lnTo>
                  <a:lnTo>
                    <a:pt x="1310" y="1551"/>
                  </a:lnTo>
                  <a:lnTo>
                    <a:pt x="1288" y="1549"/>
                  </a:lnTo>
                  <a:lnTo>
                    <a:pt x="1261" y="1533"/>
                  </a:lnTo>
                  <a:lnTo>
                    <a:pt x="1244" y="1527"/>
                  </a:lnTo>
                  <a:lnTo>
                    <a:pt x="1204" y="1529"/>
                  </a:lnTo>
                  <a:lnTo>
                    <a:pt x="1187" y="1526"/>
                  </a:lnTo>
                  <a:lnTo>
                    <a:pt x="1180" y="1514"/>
                  </a:lnTo>
                  <a:lnTo>
                    <a:pt x="1189" y="1510"/>
                  </a:lnTo>
                  <a:close/>
                  <a:moveTo>
                    <a:pt x="911" y="1515"/>
                  </a:moveTo>
                  <a:lnTo>
                    <a:pt x="926" y="1515"/>
                  </a:lnTo>
                  <a:lnTo>
                    <a:pt x="922" y="1529"/>
                  </a:lnTo>
                  <a:lnTo>
                    <a:pt x="890" y="1544"/>
                  </a:lnTo>
                  <a:lnTo>
                    <a:pt x="871" y="1544"/>
                  </a:lnTo>
                  <a:lnTo>
                    <a:pt x="875" y="1528"/>
                  </a:lnTo>
                  <a:lnTo>
                    <a:pt x="879" y="1514"/>
                  </a:lnTo>
                  <a:lnTo>
                    <a:pt x="890" y="1511"/>
                  </a:lnTo>
                  <a:lnTo>
                    <a:pt x="903" y="1510"/>
                  </a:lnTo>
                  <a:lnTo>
                    <a:pt x="911" y="1515"/>
                  </a:lnTo>
                  <a:close/>
                  <a:moveTo>
                    <a:pt x="1024" y="1438"/>
                  </a:moveTo>
                  <a:lnTo>
                    <a:pt x="1038" y="1440"/>
                  </a:lnTo>
                  <a:lnTo>
                    <a:pt x="1051" y="1440"/>
                  </a:lnTo>
                  <a:lnTo>
                    <a:pt x="1067" y="1452"/>
                  </a:lnTo>
                  <a:lnTo>
                    <a:pt x="1087" y="1462"/>
                  </a:lnTo>
                  <a:lnTo>
                    <a:pt x="1118" y="1459"/>
                  </a:lnTo>
                  <a:lnTo>
                    <a:pt x="1134" y="1461"/>
                  </a:lnTo>
                  <a:lnTo>
                    <a:pt x="1154" y="1460"/>
                  </a:lnTo>
                  <a:lnTo>
                    <a:pt x="1173" y="1463"/>
                  </a:lnTo>
                  <a:lnTo>
                    <a:pt x="1202" y="1459"/>
                  </a:lnTo>
                  <a:lnTo>
                    <a:pt x="1217" y="1459"/>
                  </a:lnTo>
                  <a:lnTo>
                    <a:pt x="1229" y="1464"/>
                  </a:lnTo>
                  <a:lnTo>
                    <a:pt x="1070" y="1479"/>
                  </a:lnTo>
                  <a:lnTo>
                    <a:pt x="1026" y="1475"/>
                  </a:lnTo>
                  <a:lnTo>
                    <a:pt x="998" y="1468"/>
                  </a:lnTo>
                  <a:lnTo>
                    <a:pt x="982" y="1463"/>
                  </a:lnTo>
                  <a:lnTo>
                    <a:pt x="964" y="1458"/>
                  </a:lnTo>
                  <a:lnTo>
                    <a:pt x="978" y="1455"/>
                  </a:lnTo>
                  <a:lnTo>
                    <a:pt x="992" y="1447"/>
                  </a:lnTo>
                  <a:lnTo>
                    <a:pt x="1003" y="1445"/>
                  </a:lnTo>
                  <a:lnTo>
                    <a:pt x="1023" y="1456"/>
                  </a:lnTo>
                  <a:lnTo>
                    <a:pt x="1014" y="1442"/>
                  </a:lnTo>
                  <a:lnTo>
                    <a:pt x="1024" y="1438"/>
                  </a:lnTo>
                  <a:close/>
                  <a:moveTo>
                    <a:pt x="1098" y="1382"/>
                  </a:moveTo>
                  <a:lnTo>
                    <a:pt x="1115" y="1388"/>
                  </a:lnTo>
                  <a:lnTo>
                    <a:pt x="1123" y="1401"/>
                  </a:lnTo>
                  <a:lnTo>
                    <a:pt x="1102" y="1414"/>
                  </a:lnTo>
                  <a:lnTo>
                    <a:pt x="1044" y="1421"/>
                  </a:lnTo>
                  <a:lnTo>
                    <a:pt x="1023" y="1420"/>
                  </a:lnTo>
                  <a:lnTo>
                    <a:pt x="1002" y="1415"/>
                  </a:lnTo>
                  <a:lnTo>
                    <a:pt x="976" y="1404"/>
                  </a:lnTo>
                  <a:lnTo>
                    <a:pt x="979" y="1390"/>
                  </a:lnTo>
                  <a:lnTo>
                    <a:pt x="975" y="1370"/>
                  </a:lnTo>
                  <a:lnTo>
                    <a:pt x="996" y="1373"/>
                  </a:lnTo>
                  <a:lnTo>
                    <a:pt x="1059" y="1370"/>
                  </a:lnTo>
                  <a:lnTo>
                    <a:pt x="1099" y="1377"/>
                  </a:lnTo>
                  <a:lnTo>
                    <a:pt x="1098" y="1382"/>
                  </a:lnTo>
                  <a:close/>
                  <a:moveTo>
                    <a:pt x="933" y="1369"/>
                  </a:moveTo>
                  <a:lnTo>
                    <a:pt x="950" y="1379"/>
                  </a:lnTo>
                  <a:lnTo>
                    <a:pt x="965" y="1392"/>
                  </a:lnTo>
                  <a:lnTo>
                    <a:pt x="952" y="1396"/>
                  </a:lnTo>
                  <a:lnTo>
                    <a:pt x="929" y="1385"/>
                  </a:lnTo>
                  <a:lnTo>
                    <a:pt x="913" y="1380"/>
                  </a:lnTo>
                  <a:lnTo>
                    <a:pt x="904" y="1368"/>
                  </a:lnTo>
                  <a:lnTo>
                    <a:pt x="926" y="1366"/>
                  </a:lnTo>
                  <a:lnTo>
                    <a:pt x="933" y="1369"/>
                  </a:lnTo>
                  <a:close/>
                  <a:moveTo>
                    <a:pt x="941" y="1326"/>
                  </a:moveTo>
                  <a:lnTo>
                    <a:pt x="955" y="1330"/>
                  </a:lnTo>
                  <a:lnTo>
                    <a:pt x="942" y="1334"/>
                  </a:lnTo>
                  <a:lnTo>
                    <a:pt x="925" y="1333"/>
                  </a:lnTo>
                  <a:lnTo>
                    <a:pt x="909" y="1337"/>
                  </a:lnTo>
                  <a:lnTo>
                    <a:pt x="918" y="1323"/>
                  </a:lnTo>
                  <a:lnTo>
                    <a:pt x="933" y="1323"/>
                  </a:lnTo>
                  <a:lnTo>
                    <a:pt x="941" y="1326"/>
                  </a:lnTo>
                  <a:close/>
                  <a:moveTo>
                    <a:pt x="728" y="1279"/>
                  </a:moveTo>
                  <a:lnTo>
                    <a:pt x="748" y="1286"/>
                  </a:lnTo>
                  <a:lnTo>
                    <a:pt x="729" y="1282"/>
                  </a:lnTo>
                  <a:lnTo>
                    <a:pt x="709" y="1271"/>
                  </a:lnTo>
                  <a:lnTo>
                    <a:pt x="722" y="1271"/>
                  </a:lnTo>
                  <a:lnTo>
                    <a:pt x="728" y="1279"/>
                  </a:lnTo>
                  <a:close/>
                  <a:moveTo>
                    <a:pt x="625" y="1224"/>
                  </a:moveTo>
                  <a:lnTo>
                    <a:pt x="612" y="1222"/>
                  </a:lnTo>
                  <a:lnTo>
                    <a:pt x="599" y="1210"/>
                  </a:lnTo>
                  <a:lnTo>
                    <a:pt x="586" y="1201"/>
                  </a:lnTo>
                  <a:lnTo>
                    <a:pt x="582" y="1187"/>
                  </a:lnTo>
                  <a:lnTo>
                    <a:pt x="617" y="1215"/>
                  </a:lnTo>
                  <a:lnTo>
                    <a:pt x="625" y="1224"/>
                  </a:lnTo>
                  <a:close/>
                  <a:moveTo>
                    <a:pt x="646" y="1175"/>
                  </a:moveTo>
                  <a:lnTo>
                    <a:pt x="633" y="1175"/>
                  </a:lnTo>
                  <a:lnTo>
                    <a:pt x="618" y="1167"/>
                  </a:lnTo>
                  <a:lnTo>
                    <a:pt x="607" y="1156"/>
                  </a:lnTo>
                  <a:lnTo>
                    <a:pt x="597" y="1143"/>
                  </a:lnTo>
                  <a:lnTo>
                    <a:pt x="585" y="1130"/>
                  </a:lnTo>
                  <a:lnTo>
                    <a:pt x="614" y="1143"/>
                  </a:lnTo>
                  <a:lnTo>
                    <a:pt x="626" y="1147"/>
                  </a:lnTo>
                  <a:lnTo>
                    <a:pt x="635" y="1160"/>
                  </a:lnTo>
                  <a:lnTo>
                    <a:pt x="646" y="1175"/>
                  </a:lnTo>
                  <a:close/>
                  <a:moveTo>
                    <a:pt x="572" y="1107"/>
                  </a:moveTo>
                  <a:lnTo>
                    <a:pt x="582" y="1127"/>
                  </a:lnTo>
                  <a:lnTo>
                    <a:pt x="572" y="1114"/>
                  </a:lnTo>
                  <a:lnTo>
                    <a:pt x="554" y="1111"/>
                  </a:lnTo>
                  <a:lnTo>
                    <a:pt x="539" y="1098"/>
                  </a:lnTo>
                  <a:lnTo>
                    <a:pt x="526" y="1085"/>
                  </a:lnTo>
                  <a:lnTo>
                    <a:pt x="518" y="1068"/>
                  </a:lnTo>
                  <a:lnTo>
                    <a:pt x="572" y="1107"/>
                  </a:lnTo>
                  <a:close/>
                  <a:moveTo>
                    <a:pt x="458" y="1082"/>
                  </a:moveTo>
                  <a:lnTo>
                    <a:pt x="441" y="1078"/>
                  </a:lnTo>
                  <a:lnTo>
                    <a:pt x="453" y="1077"/>
                  </a:lnTo>
                  <a:lnTo>
                    <a:pt x="458" y="1082"/>
                  </a:lnTo>
                  <a:close/>
                  <a:moveTo>
                    <a:pt x="458" y="1082"/>
                  </a:moveTo>
                  <a:lnTo>
                    <a:pt x="451" y="1067"/>
                  </a:lnTo>
                  <a:lnTo>
                    <a:pt x="480" y="1086"/>
                  </a:lnTo>
                  <a:lnTo>
                    <a:pt x="493" y="1099"/>
                  </a:lnTo>
                  <a:lnTo>
                    <a:pt x="505" y="1106"/>
                  </a:lnTo>
                  <a:lnTo>
                    <a:pt x="510" y="1118"/>
                  </a:lnTo>
                  <a:lnTo>
                    <a:pt x="531" y="1143"/>
                  </a:lnTo>
                  <a:lnTo>
                    <a:pt x="550" y="1160"/>
                  </a:lnTo>
                  <a:lnTo>
                    <a:pt x="574" y="1174"/>
                  </a:lnTo>
                  <a:lnTo>
                    <a:pt x="550" y="1171"/>
                  </a:lnTo>
                  <a:lnTo>
                    <a:pt x="559" y="1183"/>
                  </a:lnTo>
                  <a:lnTo>
                    <a:pt x="543" y="1176"/>
                  </a:lnTo>
                  <a:lnTo>
                    <a:pt x="525" y="1153"/>
                  </a:lnTo>
                  <a:lnTo>
                    <a:pt x="502" y="1118"/>
                  </a:lnTo>
                  <a:lnTo>
                    <a:pt x="487" y="1108"/>
                  </a:lnTo>
                  <a:lnTo>
                    <a:pt x="458" y="1082"/>
                  </a:lnTo>
                  <a:close/>
                  <a:moveTo>
                    <a:pt x="388" y="1012"/>
                  </a:moveTo>
                  <a:lnTo>
                    <a:pt x="367" y="1001"/>
                  </a:lnTo>
                  <a:lnTo>
                    <a:pt x="381" y="1005"/>
                  </a:lnTo>
                  <a:lnTo>
                    <a:pt x="388" y="1012"/>
                  </a:lnTo>
                  <a:close/>
                  <a:moveTo>
                    <a:pt x="434" y="991"/>
                  </a:moveTo>
                  <a:lnTo>
                    <a:pt x="422" y="991"/>
                  </a:lnTo>
                  <a:lnTo>
                    <a:pt x="419" y="977"/>
                  </a:lnTo>
                  <a:lnTo>
                    <a:pt x="416" y="964"/>
                  </a:lnTo>
                  <a:lnTo>
                    <a:pt x="430" y="968"/>
                  </a:lnTo>
                  <a:lnTo>
                    <a:pt x="431" y="984"/>
                  </a:lnTo>
                  <a:lnTo>
                    <a:pt x="434" y="991"/>
                  </a:lnTo>
                  <a:close/>
                  <a:moveTo>
                    <a:pt x="257" y="888"/>
                  </a:moveTo>
                  <a:lnTo>
                    <a:pt x="245" y="882"/>
                  </a:lnTo>
                  <a:lnTo>
                    <a:pt x="248" y="867"/>
                  </a:lnTo>
                  <a:lnTo>
                    <a:pt x="259" y="859"/>
                  </a:lnTo>
                  <a:lnTo>
                    <a:pt x="253" y="872"/>
                  </a:lnTo>
                  <a:lnTo>
                    <a:pt x="257" y="888"/>
                  </a:lnTo>
                  <a:close/>
                  <a:moveTo>
                    <a:pt x="437" y="882"/>
                  </a:moveTo>
                  <a:lnTo>
                    <a:pt x="450" y="890"/>
                  </a:lnTo>
                  <a:lnTo>
                    <a:pt x="448" y="877"/>
                  </a:lnTo>
                  <a:lnTo>
                    <a:pt x="467" y="883"/>
                  </a:lnTo>
                  <a:lnTo>
                    <a:pt x="484" y="902"/>
                  </a:lnTo>
                  <a:lnTo>
                    <a:pt x="501" y="909"/>
                  </a:lnTo>
                  <a:lnTo>
                    <a:pt x="513" y="928"/>
                  </a:lnTo>
                  <a:lnTo>
                    <a:pt x="497" y="920"/>
                  </a:lnTo>
                  <a:lnTo>
                    <a:pt x="480" y="907"/>
                  </a:lnTo>
                  <a:lnTo>
                    <a:pt x="465" y="901"/>
                  </a:lnTo>
                  <a:lnTo>
                    <a:pt x="477" y="913"/>
                  </a:lnTo>
                  <a:lnTo>
                    <a:pt x="505" y="948"/>
                  </a:lnTo>
                  <a:lnTo>
                    <a:pt x="522" y="958"/>
                  </a:lnTo>
                  <a:lnTo>
                    <a:pt x="506" y="941"/>
                  </a:lnTo>
                  <a:lnTo>
                    <a:pt x="547" y="966"/>
                  </a:lnTo>
                  <a:lnTo>
                    <a:pt x="559" y="975"/>
                  </a:lnTo>
                  <a:lnTo>
                    <a:pt x="573" y="987"/>
                  </a:lnTo>
                  <a:lnTo>
                    <a:pt x="560" y="985"/>
                  </a:lnTo>
                  <a:lnTo>
                    <a:pt x="544" y="976"/>
                  </a:lnTo>
                  <a:lnTo>
                    <a:pt x="561" y="988"/>
                  </a:lnTo>
                  <a:lnTo>
                    <a:pt x="542" y="993"/>
                  </a:lnTo>
                  <a:lnTo>
                    <a:pt x="549" y="1006"/>
                  </a:lnTo>
                  <a:lnTo>
                    <a:pt x="534" y="1001"/>
                  </a:lnTo>
                  <a:lnTo>
                    <a:pt x="523" y="987"/>
                  </a:lnTo>
                  <a:lnTo>
                    <a:pt x="526" y="975"/>
                  </a:lnTo>
                  <a:lnTo>
                    <a:pt x="510" y="967"/>
                  </a:lnTo>
                  <a:lnTo>
                    <a:pt x="497" y="952"/>
                  </a:lnTo>
                  <a:lnTo>
                    <a:pt x="477" y="938"/>
                  </a:lnTo>
                  <a:lnTo>
                    <a:pt x="457" y="929"/>
                  </a:lnTo>
                  <a:lnTo>
                    <a:pt x="458" y="915"/>
                  </a:lnTo>
                  <a:lnTo>
                    <a:pt x="449" y="902"/>
                  </a:lnTo>
                  <a:lnTo>
                    <a:pt x="410" y="858"/>
                  </a:lnTo>
                  <a:lnTo>
                    <a:pt x="400" y="839"/>
                  </a:lnTo>
                  <a:lnTo>
                    <a:pt x="416" y="853"/>
                  </a:lnTo>
                  <a:lnTo>
                    <a:pt x="437" y="882"/>
                  </a:lnTo>
                  <a:close/>
                  <a:moveTo>
                    <a:pt x="288" y="897"/>
                  </a:moveTo>
                  <a:lnTo>
                    <a:pt x="290" y="881"/>
                  </a:lnTo>
                  <a:lnTo>
                    <a:pt x="281" y="867"/>
                  </a:lnTo>
                  <a:lnTo>
                    <a:pt x="276" y="849"/>
                  </a:lnTo>
                  <a:lnTo>
                    <a:pt x="290" y="848"/>
                  </a:lnTo>
                  <a:lnTo>
                    <a:pt x="294" y="863"/>
                  </a:lnTo>
                  <a:lnTo>
                    <a:pt x="299" y="886"/>
                  </a:lnTo>
                  <a:lnTo>
                    <a:pt x="313" y="905"/>
                  </a:lnTo>
                  <a:lnTo>
                    <a:pt x="340" y="930"/>
                  </a:lnTo>
                  <a:lnTo>
                    <a:pt x="328" y="933"/>
                  </a:lnTo>
                  <a:lnTo>
                    <a:pt x="316" y="920"/>
                  </a:lnTo>
                  <a:lnTo>
                    <a:pt x="311" y="906"/>
                  </a:lnTo>
                  <a:lnTo>
                    <a:pt x="298" y="904"/>
                  </a:lnTo>
                  <a:lnTo>
                    <a:pt x="288" y="897"/>
                  </a:lnTo>
                  <a:close/>
                  <a:moveTo>
                    <a:pt x="402" y="777"/>
                  </a:moveTo>
                  <a:lnTo>
                    <a:pt x="402" y="789"/>
                  </a:lnTo>
                  <a:lnTo>
                    <a:pt x="414" y="800"/>
                  </a:lnTo>
                  <a:lnTo>
                    <a:pt x="436" y="822"/>
                  </a:lnTo>
                  <a:lnTo>
                    <a:pt x="436" y="837"/>
                  </a:lnTo>
                  <a:lnTo>
                    <a:pt x="411" y="814"/>
                  </a:lnTo>
                  <a:lnTo>
                    <a:pt x="395" y="811"/>
                  </a:lnTo>
                  <a:lnTo>
                    <a:pt x="374" y="799"/>
                  </a:lnTo>
                  <a:lnTo>
                    <a:pt x="385" y="800"/>
                  </a:lnTo>
                  <a:lnTo>
                    <a:pt x="388" y="786"/>
                  </a:lnTo>
                  <a:lnTo>
                    <a:pt x="402" y="777"/>
                  </a:lnTo>
                  <a:close/>
                  <a:moveTo>
                    <a:pt x="312" y="735"/>
                  </a:moveTo>
                  <a:lnTo>
                    <a:pt x="306" y="749"/>
                  </a:lnTo>
                  <a:lnTo>
                    <a:pt x="306" y="766"/>
                  </a:lnTo>
                  <a:lnTo>
                    <a:pt x="308" y="780"/>
                  </a:lnTo>
                  <a:lnTo>
                    <a:pt x="313" y="793"/>
                  </a:lnTo>
                  <a:lnTo>
                    <a:pt x="311" y="807"/>
                  </a:lnTo>
                  <a:lnTo>
                    <a:pt x="317" y="822"/>
                  </a:lnTo>
                  <a:lnTo>
                    <a:pt x="318" y="842"/>
                  </a:lnTo>
                  <a:lnTo>
                    <a:pt x="328" y="855"/>
                  </a:lnTo>
                  <a:lnTo>
                    <a:pt x="331" y="869"/>
                  </a:lnTo>
                  <a:lnTo>
                    <a:pt x="306" y="866"/>
                  </a:lnTo>
                  <a:lnTo>
                    <a:pt x="294" y="844"/>
                  </a:lnTo>
                  <a:lnTo>
                    <a:pt x="293" y="824"/>
                  </a:lnTo>
                  <a:lnTo>
                    <a:pt x="282" y="801"/>
                  </a:lnTo>
                  <a:lnTo>
                    <a:pt x="264" y="764"/>
                  </a:lnTo>
                  <a:lnTo>
                    <a:pt x="260" y="752"/>
                  </a:lnTo>
                  <a:lnTo>
                    <a:pt x="275" y="755"/>
                  </a:lnTo>
                  <a:lnTo>
                    <a:pt x="287" y="756"/>
                  </a:lnTo>
                  <a:lnTo>
                    <a:pt x="286" y="738"/>
                  </a:lnTo>
                  <a:lnTo>
                    <a:pt x="282" y="722"/>
                  </a:lnTo>
                  <a:lnTo>
                    <a:pt x="271" y="697"/>
                  </a:lnTo>
                  <a:lnTo>
                    <a:pt x="251" y="674"/>
                  </a:lnTo>
                  <a:lnTo>
                    <a:pt x="250" y="653"/>
                  </a:lnTo>
                  <a:lnTo>
                    <a:pt x="263" y="641"/>
                  </a:lnTo>
                  <a:lnTo>
                    <a:pt x="273" y="665"/>
                  </a:lnTo>
                  <a:lnTo>
                    <a:pt x="277" y="683"/>
                  </a:lnTo>
                  <a:lnTo>
                    <a:pt x="284" y="699"/>
                  </a:lnTo>
                  <a:lnTo>
                    <a:pt x="292" y="715"/>
                  </a:lnTo>
                  <a:lnTo>
                    <a:pt x="306" y="720"/>
                  </a:lnTo>
                  <a:lnTo>
                    <a:pt x="312" y="735"/>
                  </a:lnTo>
                  <a:close/>
                  <a:moveTo>
                    <a:pt x="333" y="604"/>
                  </a:moveTo>
                  <a:lnTo>
                    <a:pt x="342" y="616"/>
                  </a:lnTo>
                  <a:lnTo>
                    <a:pt x="353" y="635"/>
                  </a:lnTo>
                  <a:lnTo>
                    <a:pt x="367" y="641"/>
                  </a:lnTo>
                  <a:lnTo>
                    <a:pt x="366" y="664"/>
                  </a:lnTo>
                  <a:lnTo>
                    <a:pt x="373" y="677"/>
                  </a:lnTo>
                  <a:lnTo>
                    <a:pt x="392" y="678"/>
                  </a:lnTo>
                  <a:lnTo>
                    <a:pt x="393" y="690"/>
                  </a:lnTo>
                  <a:lnTo>
                    <a:pt x="413" y="706"/>
                  </a:lnTo>
                  <a:lnTo>
                    <a:pt x="413" y="721"/>
                  </a:lnTo>
                  <a:lnTo>
                    <a:pt x="401" y="719"/>
                  </a:lnTo>
                  <a:lnTo>
                    <a:pt x="401" y="732"/>
                  </a:lnTo>
                  <a:lnTo>
                    <a:pt x="385" y="733"/>
                  </a:lnTo>
                  <a:lnTo>
                    <a:pt x="370" y="725"/>
                  </a:lnTo>
                  <a:lnTo>
                    <a:pt x="358" y="711"/>
                  </a:lnTo>
                  <a:lnTo>
                    <a:pt x="358" y="696"/>
                  </a:lnTo>
                  <a:lnTo>
                    <a:pt x="322" y="700"/>
                  </a:lnTo>
                  <a:lnTo>
                    <a:pt x="306" y="692"/>
                  </a:lnTo>
                  <a:lnTo>
                    <a:pt x="294" y="677"/>
                  </a:lnTo>
                  <a:lnTo>
                    <a:pt x="306" y="671"/>
                  </a:lnTo>
                  <a:lnTo>
                    <a:pt x="321" y="658"/>
                  </a:lnTo>
                  <a:lnTo>
                    <a:pt x="326" y="643"/>
                  </a:lnTo>
                  <a:lnTo>
                    <a:pt x="326" y="629"/>
                  </a:lnTo>
                  <a:lnTo>
                    <a:pt x="329" y="613"/>
                  </a:lnTo>
                  <a:lnTo>
                    <a:pt x="333" y="604"/>
                  </a:lnTo>
                  <a:close/>
                  <a:moveTo>
                    <a:pt x="844" y="0"/>
                  </a:moveTo>
                  <a:lnTo>
                    <a:pt x="856" y="0"/>
                  </a:lnTo>
                  <a:lnTo>
                    <a:pt x="869" y="8"/>
                  </a:lnTo>
                  <a:lnTo>
                    <a:pt x="883" y="8"/>
                  </a:lnTo>
                  <a:lnTo>
                    <a:pt x="906" y="22"/>
                  </a:lnTo>
                  <a:lnTo>
                    <a:pt x="917" y="19"/>
                  </a:lnTo>
                  <a:lnTo>
                    <a:pt x="935" y="25"/>
                  </a:lnTo>
                  <a:lnTo>
                    <a:pt x="947" y="39"/>
                  </a:lnTo>
                  <a:lnTo>
                    <a:pt x="963" y="51"/>
                  </a:lnTo>
                  <a:lnTo>
                    <a:pt x="982" y="54"/>
                  </a:lnTo>
                  <a:lnTo>
                    <a:pt x="996" y="60"/>
                  </a:lnTo>
                  <a:lnTo>
                    <a:pt x="1005" y="72"/>
                  </a:lnTo>
                  <a:lnTo>
                    <a:pt x="1011" y="94"/>
                  </a:lnTo>
                  <a:lnTo>
                    <a:pt x="1028" y="110"/>
                  </a:lnTo>
                  <a:lnTo>
                    <a:pt x="1037" y="124"/>
                  </a:lnTo>
                  <a:lnTo>
                    <a:pt x="1057" y="139"/>
                  </a:lnTo>
                  <a:lnTo>
                    <a:pt x="1081" y="160"/>
                  </a:lnTo>
                  <a:lnTo>
                    <a:pt x="1111" y="160"/>
                  </a:lnTo>
                  <a:lnTo>
                    <a:pt x="1128" y="176"/>
                  </a:lnTo>
                  <a:lnTo>
                    <a:pt x="1135" y="194"/>
                  </a:lnTo>
                  <a:lnTo>
                    <a:pt x="1145" y="206"/>
                  </a:lnTo>
                  <a:lnTo>
                    <a:pt x="1153" y="220"/>
                  </a:lnTo>
                  <a:lnTo>
                    <a:pt x="1169" y="227"/>
                  </a:lnTo>
                  <a:lnTo>
                    <a:pt x="1182" y="231"/>
                  </a:lnTo>
                  <a:lnTo>
                    <a:pt x="1214" y="223"/>
                  </a:lnTo>
                  <a:lnTo>
                    <a:pt x="1227" y="225"/>
                  </a:lnTo>
                  <a:lnTo>
                    <a:pt x="1239" y="229"/>
                  </a:lnTo>
                  <a:lnTo>
                    <a:pt x="1254" y="242"/>
                  </a:lnTo>
                  <a:lnTo>
                    <a:pt x="1260" y="256"/>
                  </a:lnTo>
                  <a:lnTo>
                    <a:pt x="1272" y="267"/>
                  </a:lnTo>
                  <a:lnTo>
                    <a:pt x="1311" y="275"/>
                  </a:lnTo>
                  <a:lnTo>
                    <a:pt x="1327" y="290"/>
                  </a:lnTo>
                  <a:lnTo>
                    <a:pt x="1362" y="279"/>
                  </a:lnTo>
                  <a:lnTo>
                    <a:pt x="1395" y="284"/>
                  </a:lnTo>
                  <a:lnTo>
                    <a:pt x="1406" y="278"/>
                  </a:lnTo>
                  <a:lnTo>
                    <a:pt x="1435" y="274"/>
                  </a:lnTo>
                  <a:lnTo>
                    <a:pt x="1450" y="281"/>
                  </a:lnTo>
                  <a:lnTo>
                    <a:pt x="1463" y="286"/>
                  </a:lnTo>
                  <a:lnTo>
                    <a:pt x="1478" y="281"/>
                  </a:lnTo>
                  <a:lnTo>
                    <a:pt x="1491" y="287"/>
                  </a:lnTo>
                  <a:lnTo>
                    <a:pt x="1502" y="280"/>
                  </a:lnTo>
                  <a:lnTo>
                    <a:pt x="1512" y="266"/>
                  </a:lnTo>
                  <a:lnTo>
                    <a:pt x="1523" y="265"/>
                  </a:lnTo>
                  <a:lnTo>
                    <a:pt x="1543" y="248"/>
                  </a:lnTo>
                  <a:lnTo>
                    <a:pt x="1551" y="230"/>
                  </a:lnTo>
                  <a:lnTo>
                    <a:pt x="1557" y="216"/>
                  </a:lnTo>
                  <a:lnTo>
                    <a:pt x="1569" y="204"/>
                  </a:lnTo>
                  <a:lnTo>
                    <a:pt x="1585" y="207"/>
                  </a:lnTo>
                  <a:lnTo>
                    <a:pt x="1597" y="212"/>
                  </a:lnTo>
                  <a:lnTo>
                    <a:pt x="1609" y="198"/>
                  </a:lnTo>
                  <a:lnTo>
                    <a:pt x="1621" y="196"/>
                  </a:lnTo>
                  <a:lnTo>
                    <a:pt x="1633" y="188"/>
                  </a:lnTo>
                  <a:lnTo>
                    <a:pt x="1630" y="203"/>
                  </a:lnTo>
                  <a:lnTo>
                    <a:pt x="1640" y="217"/>
                  </a:lnTo>
                  <a:lnTo>
                    <a:pt x="1627" y="220"/>
                  </a:lnTo>
                  <a:lnTo>
                    <a:pt x="1627" y="235"/>
                  </a:lnTo>
                  <a:lnTo>
                    <a:pt x="1635" y="249"/>
                  </a:lnTo>
                  <a:lnTo>
                    <a:pt x="1647" y="266"/>
                  </a:lnTo>
                  <a:lnTo>
                    <a:pt x="1650" y="278"/>
                  </a:lnTo>
                  <a:lnTo>
                    <a:pt x="1664" y="289"/>
                  </a:lnTo>
                  <a:lnTo>
                    <a:pt x="1669" y="302"/>
                  </a:lnTo>
                  <a:lnTo>
                    <a:pt x="1660" y="318"/>
                  </a:lnTo>
                  <a:lnTo>
                    <a:pt x="1657" y="338"/>
                  </a:lnTo>
                  <a:lnTo>
                    <a:pt x="1666" y="353"/>
                  </a:lnTo>
                  <a:lnTo>
                    <a:pt x="1679" y="351"/>
                  </a:lnTo>
                  <a:lnTo>
                    <a:pt x="1703" y="351"/>
                  </a:lnTo>
                  <a:lnTo>
                    <a:pt x="1717" y="355"/>
                  </a:lnTo>
                  <a:lnTo>
                    <a:pt x="1713" y="371"/>
                  </a:lnTo>
                  <a:lnTo>
                    <a:pt x="1692" y="371"/>
                  </a:lnTo>
                  <a:lnTo>
                    <a:pt x="1692" y="389"/>
                  </a:lnTo>
                  <a:lnTo>
                    <a:pt x="1704" y="403"/>
                  </a:lnTo>
                  <a:lnTo>
                    <a:pt x="1687" y="417"/>
                  </a:lnTo>
                  <a:lnTo>
                    <a:pt x="1696" y="428"/>
                  </a:lnTo>
                  <a:lnTo>
                    <a:pt x="1709" y="432"/>
                  </a:lnTo>
                  <a:lnTo>
                    <a:pt x="1721" y="431"/>
                  </a:lnTo>
                  <a:lnTo>
                    <a:pt x="1728" y="445"/>
                  </a:lnTo>
                  <a:lnTo>
                    <a:pt x="1749" y="457"/>
                  </a:lnTo>
                  <a:lnTo>
                    <a:pt x="1813" y="466"/>
                  </a:lnTo>
                  <a:lnTo>
                    <a:pt x="1829" y="484"/>
                  </a:lnTo>
                  <a:lnTo>
                    <a:pt x="1826" y="499"/>
                  </a:lnTo>
                  <a:lnTo>
                    <a:pt x="1799" y="504"/>
                  </a:lnTo>
                  <a:lnTo>
                    <a:pt x="1788" y="506"/>
                  </a:lnTo>
                  <a:lnTo>
                    <a:pt x="1775" y="509"/>
                  </a:lnTo>
                  <a:lnTo>
                    <a:pt x="1763" y="508"/>
                  </a:lnTo>
                  <a:lnTo>
                    <a:pt x="1749" y="496"/>
                  </a:lnTo>
                  <a:lnTo>
                    <a:pt x="1749" y="512"/>
                  </a:lnTo>
                  <a:lnTo>
                    <a:pt x="1725" y="521"/>
                  </a:lnTo>
                  <a:lnTo>
                    <a:pt x="1728" y="536"/>
                  </a:lnTo>
                  <a:lnTo>
                    <a:pt x="1735" y="548"/>
                  </a:lnTo>
                  <a:lnTo>
                    <a:pt x="1742" y="570"/>
                  </a:lnTo>
                  <a:lnTo>
                    <a:pt x="1742" y="584"/>
                  </a:lnTo>
                  <a:lnTo>
                    <a:pt x="1746" y="597"/>
                  </a:lnTo>
                  <a:lnTo>
                    <a:pt x="1749" y="611"/>
                  </a:lnTo>
                  <a:lnTo>
                    <a:pt x="1739" y="626"/>
                  </a:lnTo>
                  <a:lnTo>
                    <a:pt x="1724" y="619"/>
                  </a:lnTo>
                  <a:lnTo>
                    <a:pt x="1717" y="633"/>
                  </a:lnTo>
                  <a:lnTo>
                    <a:pt x="1726" y="645"/>
                  </a:lnTo>
                  <a:lnTo>
                    <a:pt x="1687" y="652"/>
                  </a:lnTo>
                  <a:lnTo>
                    <a:pt x="1664" y="644"/>
                  </a:lnTo>
                  <a:lnTo>
                    <a:pt x="1647" y="621"/>
                  </a:lnTo>
                  <a:lnTo>
                    <a:pt x="1655" y="606"/>
                  </a:lnTo>
                  <a:lnTo>
                    <a:pt x="1649" y="593"/>
                  </a:lnTo>
                  <a:lnTo>
                    <a:pt x="1636" y="591"/>
                  </a:lnTo>
                  <a:lnTo>
                    <a:pt x="1614" y="564"/>
                  </a:lnTo>
                  <a:lnTo>
                    <a:pt x="1603" y="573"/>
                  </a:lnTo>
                  <a:lnTo>
                    <a:pt x="1593" y="561"/>
                  </a:lnTo>
                  <a:lnTo>
                    <a:pt x="1580" y="563"/>
                  </a:lnTo>
                  <a:lnTo>
                    <a:pt x="1566" y="566"/>
                  </a:lnTo>
                  <a:lnTo>
                    <a:pt x="1569" y="580"/>
                  </a:lnTo>
                  <a:lnTo>
                    <a:pt x="1554" y="579"/>
                  </a:lnTo>
                  <a:lnTo>
                    <a:pt x="1533" y="564"/>
                  </a:lnTo>
                  <a:lnTo>
                    <a:pt x="1521" y="558"/>
                  </a:lnTo>
                  <a:lnTo>
                    <a:pt x="1499" y="559"/>
                  </a:lnTo>
                  <a:lnTo>
                    <a:pt x="1479" y="549"/>
                  </a:lnTo>
                  <a:lnTo>
                    <a:pt x="1464" y="549"/>
                  </a:lnTo>
                  <a:lnTo>
                    <a:pt x="1461" y="565"/>
                  </a:lnTo>
                  <a:lnTo>
                    <a:pt x="1448" y="576"/>
                  </a:lnTo>
                  <a:lnTo>
                    <a:pt x="1435" y="576"/>
                  </a:lnTo>
                  <a:lnTo>
                    <a:pt x="1410" y="559"/>
                  </a:lnTo>
                  <a:lnTo>
                    <a:pt x="1395" y="561"/>
                  </a:lnTo>
                  <a:lnTo>
                    <a:pt x="1378" y="585"/>
                  </a:lnTo>
                  <a:lnTo>
                    <a:pt x="1363" y="595"/>
                  </a:lnTo>
                  <a:lnTo>
                    <a:pt x="1351" y="601"/>
                  </a:lnTo>
                  <a:lnTo>
                    <a:pt x="1339" y="594"/>
                  </a:lnTo>
                  <a:lnTo>
                    <a:pt x="1319" y="573"/>
                  </a:lnTo>
                  <a:lnTo>
                    <a:pt x="1300" y="562"/>
                  </a:lnTo>
                  <a:lnTo>
                    <a:pt x="1284" y="566"/>
                  </a:lnTo>
                  <a:lnTo>
                    <a:pt x="1273" y="580"/>
                  </a:lnTo>
                  <a:lnTo>
                    <a:pt x="1258" y="585"/>
                  </a:lnTo>
                  <a:lnTo>
                    <a:pt x="1242" y="589"/>
                  </a:lnTo>
                  <a:lnTo>
                    <a:pt x="1229" y="582"/>
                  </a:lnTo>
                  <a:lnTo>
                    <a:pt x="1214" y="580"/>
                  </a:lnTo>
                  <a:lnTo>
                    <a:pt x="1201" y="578"/>
                  </a:lnTo>
                  <a:lnTo>
                    <a:pt x="1183" y="570"/>
                  </a:lnTo>
                  <a:lnTo>
                    <a:pt x="1171" y="564"/>
                  </a:lnTo>
                  <a:lnTo>
                    <a:pt x="1166" y="577"/>
                  </a:lnTo>
                  <a:lnTo>
                    <a:pt x="1151" y="582"/>
                  </a:lnTo>
                  <a:lnTo>
                    <a:pt x="1119" y="574"/>
                  </a:lnTo>
                  <a:lnTo>
                    <a:pt x="1105" y="566"/>
                  </a:lnTo>
                  <a:lnTo>
                    <a:pt x="1098" y="552"/>
                  </a:lnTo>
                  <a:lnTo>
                    <a:pt x="1086" y="553"/>
                  </a:lnTo>
                  <a:lnTo>
                    <a:pt x="1074" y="546"/>
                  </a:lnTo>
                  <a:lnTo>
                    <a:pt x="1061" y="532"/>
                  </a:lnTo>
                  <a:lnTo>
                    <a:pt x="1050" y="546"/>
                  </a:lnTo>
                  <a:lnTo>
                    <a:pt x="1038" y="561"/>
                  </a:lnTo>
                  <a:lnTo>
                    <a:pt x="1034" y="577"/>
                  </a:lnTo>
                  <a:lnTo>
                    <a:pt x="1022" y="583"/>
                  </a:lnTo>
                  <a:lnTo>
                    <a:pt x="959" y="570"/>
                  </a:lnTo>
                  <a:lnTo>
                    <a:pt x="941" y="570"/>
                  </a:lnTo>
                  <a:lnTo>
                    <a:pt x="928" y="582"/>
                  </a:lnTo>
                  <a:lnTo>
                    <a:pt x="919" y="605"/>
                  </a:lnTo>
                  <a:lnTo>
                    <a:pt x="904" y="618"/>
                  </a:lnTo>
                  <a:lnTo>
                    <a:pt x="901" y="635"/>
                  </a:lnTo>
                  <a:lnTo>
                    <a:pt x="894" y="651"/>
                  </a:lnTo>
                  <a:lnTo>
                    <a:pt x="890" y="670"/>
                  </a:lnTo>
                  <a:lnTo>
                    <a:pt x="872" y="671"/>
                  </a:lnTo>
                  <a:lnTo>
                    <a:pt x="859" y="667"/>
                  </a:lnTo>
                  <a:lnTo>
                    <a:pt x="819" y="637"/>
                  </a:lnTo>
                  <a:lnTo>
                    <a:pt x="805" y="613"/>
                  </a:lnTo>
                  <a:lnTo>
                    <a:pt x="789" y="602"/>
                  </a:lnTo>
                  <a:lnTo>
                    <a:pt x="784" y="587"/>
                  </a:lnTo>
                  <a:lnTo>
                    <a:pt x="770" y="588"/>
                  </a:lnTo>
                  <a:lnTo>
                    <a:pt x="741" y="590"/>
                  </a:lnTo>
                  <a:lnTo>
                    <a:pt x="724" y="594"/>
                  </a:lnTo>
                  <a:lnTo>
                    <a:pt x="712" y="613"/>
                  </a:lnTo>
                  <a:lnTo>
                    <a:pt x="715" y="643"/>
                  </a:lnTo>
                  <a:lnTo>
                    <a:pt x="708" y="669"/>
                  </a:lnTo>
                  <a:lnTo>
                    <a:pt x="713" y="690"/>
                  </a:lnTo>
                  <a:lnTo>
                    <a:pt x="706" y="711"/>
                  </a:lnTo>
                  <a:lnTo>
                    <a:pt x="706" y="730"/>
                  </a:lnTo>
                  <a:lnTo>
                    <a:pt x="717" y="747"/>
                  </a:lnTo>
                  <a:lnTo>
                    <a:pt x="719" y="762"/>
                  </a:lnTo>
                  <a:lnTo>
                    <a:pt x="707" y="768"/>
                  </a:lnTo>
                  <a:lnTo>
                    <a:pt x="704" y="782"/>
                  </a:lnTo>
                  <a:lnTo>
                    <a:pt x="717" y="801"/>
                  </a:lnTo>
                  <a:lnTo>
                    <a:pt x="729" y="811"/>
                  </a:lnTo>
                  <a:lnTo>
                    <a:pt x="742" y="816"/>
                  </a:lnTo>
                  <a:lnTo>
                    <a:pt x="754" y="807"/>
                  </a:lnTo>
                  <a:lnTo>
                    <a:pt x="766" y="819"/>
                  </a:lnTo>
                  <a:lnTo>
                    <a:pt x="780" y="823"/>
                  </a:lnTo>
                  <a:lnTo>
                    <a:pt x="787" y="839"/>
                  </a:lnTo>
                  <a:lnTo>
                    <a:pt x="802" y="842"/>
                  </a:lnTo>
                  <a:lnTo>
                    <a:pt x="813" y="860"/>
                  </a:lnTo>
                  <a:lnTo>
                    <a:pt x="805" y="874"/>
                  </a:lnTo>
                  <a:lnTo>
                    <a:pt x="809" y="888"/>
                  </a:lnTo>
                  <a:lnTo>
                    <a:pt x="827" y="882"/>
                  </a:lnTo>
                  <a:lnTo>
                    <a:pt x="840" y="895"/>
                  </a:lnTo>
                  <a:lnTo>
                    <a:pt x="852" y="923"/>
                  </a:lnTo>
                  <a:lnTo>
                    <a:pt x="855" y="938"/>
                  </a:lnTo>
                  <a:lnTo>
                    <a:pt x="866" y="952"/>
                  </a:lnTo>
                  <a:lnTo>
                    <a:pt x="871" y="967"/>
                  </a:lnTo>
                  <a:lnTo>
                    <a:pt x="867" y="983"/>
                  </a:lnTo>
                  <a:lnTo>
                    <a:pt x="872" y="1003"/>
                  </a:lnTo>
                  <a:lnTo>
                    <a:pt x="879" y="1021"/>
                  </a:lnTo>
                  <a:lnTo>
                    <a:pt x="900" y="1041"/>
                  </a:lnTo>
                  <a:lnTo>
                    <a:pt x="914" y="1065"/>
                  </a:lnTo>
                  <a:lnTo>
                    <a:pt x="925" y="1079"/>
                  </a:lnTo>
                  <a:lnTo>
                    <a:pt x="944" y="1081"/>
                  </a:lnTo>
                  <a:lnTo>
                    <a:pt x="954" y="1095"/>
                  </a:lnTo>
                  <a:lnTo>
                    <a:pt x="971" y="1104"/>
                  </a:lnTo>
                  <a:lnTo>
                    <a:pt x="996" y="1130"/>
                  </a:lnTo>
                  <a:lnTo>
                    <a:pt x="1013" y="1144"/>
                  </a:lnTo>
                  <a:lnTo>
                    <a:pt x="1024" y="1157"/>
                  </a:lnTo>
                  <a:lnTo>
                    <a:pt x="1038" y="1168"/>
                  </a:lnTo>
                  <a:lnTo>
                    <a:pt x="1043" y="1182"/>
                  </a:lnTo>
                  <a:lnTo>
                    <a:pt x="1052" y="1198"/>
                  </a:lnTo>
                  <a:lnTo>
                    <a:pt x="1089" y="1222"/>
                  </a:lnTo>
                  <a:lnTo>
                    <a:pt x="1144" y="1269"/>
                  </a:lnTo>
                  <a:lnTo>
                    <a:pt x="1161" y="1285"/>
                  </a:lnTo>
                  <a:lnTo>
                    <a:pt x="1180" y="1299"/>
                  </a:lnTo>
                  <a:lnTo>
                    <a:pt x="1199" y="1308"/>
                  </a:lnTo>
                  <a:lnTo>
                    <a:pt x="1230" y="1309"/>
                  </a:lnTo>
                  <a:lnTo>
                    <a:pt x="1247" y="1326"/>
                  </a:lnTo>
                  <a:lnTo>
                    <a:pt x="1244" y="1363"/>
                  </a:lnTo>
                  <a:lnTo>
                    <a:pt x="1254" y="1384"/>
                  </a:lnTo>
                  <a:lnTo>
                    <a:pt x="1268" y="1401"/>
                  </a:lnTo>
                  <a:lnTo>
                    <a:pt x="1282" y="1412"/>
                  </a:lnTo>
                  <a:lnTo>
                    <a:pt x="1295" y="1423"/>
                  </a:lnTo>
                  <a:lnTo>
                    <a:pt x="1303" y="1440"/>
                  </a:lnTo>
                  <a:lnTo>
                    <a:pt x="1357" y="1471"/>
                  </a:lnTo>
                  <a:lnTo>
                    <a:pt x="1372" y="1485"/>
                  </a:lnTo>
                  <a:lnTo>
                    <a:pt x="1384" y="1507"/>
                  </a:lnTo>
                  <a:lnTo>
                    <a:pt x="1378" y="1527"/>
                  </a:lnTo>
                  <a:lnTo>
                    <a:pt x="1361" y="1532"/>
                  </a:lnTo>
                  <a:lnTo>
                    <a:pt x="1346" y="1530"/>
                  </a:lnTo>
                  <a:lnTo>
                    <a:pt x="1334" y="1521"/>
                  </a:lnTo>
                  <a:lnTo>
                    <a:pt x="1325" y="1510"/>
                  </a:lnTo>
                  <a:lnTo>
                    <a:pt x="1332" y="1496"/>
                  </a:lnTo>
                  <a:lnTo>
                    <a:pt x="1317" y="1501"/>
                  </a:lnTo>
                  <a:lnTo>
                    <a:pt x="1310" y="1489"/>
                  </a:lnTo>
                  <a:lnTo>
                    <a:pt x="1289" y="1482"/>
                  </a:lnTo>
                  <a:lnTo>
                    <a:pt x="1269" y="1460"/>
                  </a:lnTo>
                  <a:lnTo>
                    <a:pt x="1221" y="1441"/>
                  </a:lnTo>
                  <a:lnTo>
                    <a:pt x="1204" y="1431"/>
                  </a:lnTo>
                  <a:lnTo>
                    <a:pt x="1189" y="1420"/>
                  </a:lnTo>
                  <a:lnTo>
                    <a:pt x="1179" y="1404"/>
                  </a:lnTo>
                  <a:lnTo>
                    <a:pt x="1137" y="1365"/>
                  </a:lnTo>
                  <a:lnTo>
                    <a:pt x="1124" y="1356"/>
                  </a:lnTo>
                  <a:lnTo>
                    <a:pt x="1077" y="1350"/>
                  </a:lnTo>
                  <a:lnTo>
                    <a:pt x="1058" y="1344"/>
                  </a:lnTo>
                  <a:lnTo>
                    <a:pt x="1036" y="1341"/>
                  </a:lnTo>
                  <a:lnTo>
                    <a:pt x="1006" y="1322"/>
                  </a:lnTo>
                  <a:lnTo>
                    <a:pt x="983" y="1318"/>
                  </a:lnTo>
                  <a:lnTo>
                    <a:pt x="960" y="1320"/>
                  </a:lnTo>
                  <a:lnTo>
                    <a:pt x="972" y="1314"/>
                  </a:lnTo>
                  <a:lnTo>
                    <a:pt x="985" y="1306"/>
                  </a:lnTo>
                  <a:lnTo>
                    <a:pt x="971" y="1302"/>
                  </a:lnTo>
                  <a:lnTo>
                    <a:pt x="940" y="1304"/>
                  </a:lnTo>
                  <a:lnTo>
                    <a:pt x="929" y="1311"/>
                  </a:lnTo>
                  <a:lnTo>
                    <a:pt x="911" y="1317"/>
                  </a:lnTo>
                  <a:lnTo>
                    <a:pt x="872" y="1322"/>
                  </a:lnTo>
                  <a:lnTo>
                    <a:pt x="887" y="1329"/>
                  </a:lnTo>
                  <a:lnTo>
                    <a:pt x="871" y="1337"/>
                  </a:lnTo>
                  <a:lnTo>
                    <a:pt x="857" y="1338"/>
                  </a:lnTo>
                  <a:lnTo>
                    <a:pt x="844" y="1337"/>
                  </a:lnTo>
                  <a:lnTo>
                    <a:pt x="826" y="1334"/>
                  </a:lnTo>
                  <a:lnTo>
                    <a:pt x="829" y="1322"/>
                  </a:lnTo>
                  <a:lnTo>
                    <a:pt x="817" y="1313"/>
                  </a:lnTo>
                  <a:lnTo>
                    <a:pt x="808" y="1302"/>
                  </a:lnTo>
                  <a:lnTo>
                    <a:pt x="808" y="1288"/>
                  </a:lnTo>
                  <a:lnTo>
                    <a:pt x="820" y="1277"/>
                  </a:lnTo>
                  <a:lnTo>
                    <a:pt x="805" y="1273"/>
                  </a:lnTo>
                  <a:lnTo>
                    <a:pt x="814" y="1258"/>
                  </a:lnTo>
                  <a:lnTo>
                    <a:pt x="799" y="1254"/>
                  </a:lnTo>
                  <a:lnTo>
                    <a:pt x="787" y="1250"/>
                  </a:lnTo>
                  <a:lnTo>
                    <a:pt x="765" y="1233"/>
                  </a:lnTo>
                  <a:lnTo>
                    <a:pt x="733" y="1228"/>
                  </a:lnTo>
                  <a:lnTo>
                    <a:pt x="724" y="1213"/>
                  </a:lnTo>
                  <a:lnTo>
                    <a:pt x="709" y="1209"/>
                  </a:lnTo>
                  <a:lnTo>
                    <a:pt x="723" y="1207"/>
                  </a:lnTo>
                  <a:lnTo>
                    <a:pt x="710" y="1198"/>
                  </a:lnTo>
                  <a:lnTo>
                    <a:pt x="688" y="1189"/>
                  </a:lnTo>
                  <a:lnTo>
                    <a:pt x="671" y="1172"/>
                  </a:lnTo>
                  <a:lnTo>
                    <a:pt x="657" y="1166"/>
                  </a:lnTo>
                  <a:lnTo>
                    <a:pt x="646" y="1157"/>
                  </a:lnTo>
                  <a:lnTo>
                    <a:pt x="624" y="1133"/>
                  </a:lnTo>
                  <a:lnTo>
                    <a:pt x="615" y="1121"/>
                  </a:lnTo>
                  <a:lnTo>
                    <a:pt x="602" y="1114"/>
                  </a:lnTo>
                  <a:lnTo>
                    <a:pt x="588" y="1099"/>
                  </a:lnTo>
                  <a:lnTo>
                    <a:pt x="573" y="1083"/>
                  </a:lnTo>
                  <a:lnTo>
                    <a:pt x="561" y="1068"/>
                  </a:lnTo>
                  <a:lnTo>
                    <a:pt x="543" y="1052"/>
                  </a:lnTo>
                  <a:lnTo>
                    <a:pt x="544" y="1035"/>
                  </a:lnTo>
                  <a:lnTo>
                    <a:pt x="530" y="1023"/>
                  </a:lnTo>
                  <a:lnTo>
                    <a:pt x="544" y="1015"/>
                  </a:lnTo>
                  <a:lnTo>
                    <a:pt x="551" y="1028"/>
                  </a:lnTo>
                  <a:lnTo>
                    <a:pt x="553" y="1012"/>
                  </a:lnTo>
                  <a:lnTo>
                    <a:pt x="573" y="1014"/>
                  </a:lnTo>
                  <a:lnTo>
                    <a:pt x="589" y="1025"/>
                  </a:lnTo>
                  <a:lnTo>
                    <a:pt x="583" y="1010"/>
                  </a:lnTo>
                  <a:lnTo>
                    <a:pt x="579" y="995"/>
                  </a:lnTo>
                  <a:lnTo>
                    <a:pt x="591" y="999"/>
                  </a:lnTo>
                  <a:lnTo>
                    <a:pt x="624" y="1013"/>
                  </a:lnTo>
                  <a:lnTo>
                    <a:pt x="654" y="1016"/>
                  </a:lnTo>
                  <a:lnTo>
                    <a:pt x="636" y="1006"/>
                  </a:lnTo>
                  <a:lnTo>
                    <a:pt x="624" y="994"/>
                  </a:lnTo>
                  <a:lnTo>
                    <a:pt x="589" y="980"/>
                  </a:lnTo>
                  <a:lnTo>
                    <a:pt x="538" y="934"/>
                  </a:lnTo>
                  <a:lnTo>
                    <a:pt x="522" y="914"/>
                  </a:lnTo>
                  <a:lnTo>
                    <a:pt x="504" y="902"/>
                  </a:lnTo>
                  <a:lnTo>
                    <a:pt x="491" y="892"/>
                  </a:lnTo>
                  <a:lnTo>
                    <a:pt x="453" y="842"/>
                  </a:lnTo>
                  <a:lnTo>
                    <a:pt x="446" y="828"/>
                  </a:lnTo>
                  <a:lnTo>
                    <a:pt x="446" y="808"/>
                  </a:lnTo>
                  <a:lnTo>
                    <a:pt x="442" y="775"/>
                  </a:lnTo>
                  <a:lnTo>
                    <a:pt x="448" y="740"/>
                  </a:lnTo>
                  <a:lnTo>
                    <a:pt x="451" y="724"/>
                  </a:lnTo>
                  <a:lnTo>
                    <a:pt x="428" y="674"/>
                  </a:lnTo>
                  <a:lnTo>
                    <a:pt x="423" y="662"/>
                  </a:lnTo>
                  <a:lnTo>
                    <a:pt x="398" y="649"/>
                  </a:lnTo>
                  <a:lnTo>
                    <a:pt x="363" y="626"/>
                  </a:lnTo>
                  <a:lnTo>
                    <a:pt x="346" y="605"/>
                  </a:lnTo>
                  <a:lnTo>
                    <a:pt x="334" y="592"/>
                  </a:lnTo>
                  <a:lnTo>
                    <a:pt x="322" y="577"/>
                  </a:lnTo>
                  <a:lnTo>
                    <a:pt x="326" y="590"/>
                  </a:lnTo>
                  <a:lnTo>
                    <a:pt x="281" y="568"/>
                  </a:lnTo>
                  <a:lnTo>
                    <a:pt x="269" y="566"/>
                  </a:lnTo>
                  <a:lnTo>
                    <a:pt x="253" y="567"/>
                  </a:lnTo>
                  <a:lnTo>
                    <a:pt x="242" y="591"/>
                  </a:lnTo>
                  <a:lnTo>
                    <a:pt x="239" y="607"/>
                  </a:lnTo>
                  <a:lnTo>
                    <a:pt x="236" y="637"/>
                  </a:lnTo>
                  <a:lnTo>
                    <a:pt x="233" y="654"/>
                  </a:lnTo>
                  <a:lnTo>
                    <a:pt x="217" y="662"/>
                  </a:lnTo>
                  <a:lnTo>
                    <a:pt x="222" y="674"/>
                  </a:lnTo>
                  <a:lnTo>
                    <a:pt x="210" y="686"/>
                  </a:lnTo>
                  <a:lnTo>
                    <a:pt x="213" y="703"/>
                  </a:lnTo>
                  <a:lnTo>
                    <a:pt x="215" y="722"/>
                  </a:lnTo>
                  <a:lnTo>
                    <a:pt x="203" y="732"/>
                  </a:lnTo>
                  <a:lnTo>
                    <a:pt x="190" y="740"/>
                  </a:lnTo>
                  <a:lnTo>
                    <a:pt x="190" y="728"/>
                  </a:lnTo>
                  <a:lnTo>
                    <a:pt x="181" y="714"/>
                  </a:lnTo>
                  <a:lnTo>
                    <a:pt x="188" y="729"/>
                  </a:lnTo>
                  <a:lnTo>
                    <a:pt x="179" y="743"/>
                  </a:lnTo>
                  <a:lnTo>
                    <a:pt x="176" y="757"/>
                  </a:lnTo>
                  <a:lnTo>
                    <a:pt x="163" y="767"/>
                  </a:lnTo>
                  <a:lnTo>
                    <a:pt x="165" y="781"/>
                  </a:lnTo>
                  <a:lnTo>
                    <a:pt x="160" y="795"/>
                  </a:lnTo>
                  <a:lnTo>
                    <a:pt x="147" y="803"/>
                  </a:lnTo>
                  <a:lnTo>
                    <a:pt x="133" y="797"/>
                  </a:lnTo>
                  <a:lnTo>
                    <a:pt x="139" y="813"/>
                  </a:lnTo>
                  <a:lnTo>
                    <a:pt x="124" y="802"/>
                  </a:lnTo>
                  <a:lnTo>
                    <a:pt x="118" y="789"/>
                  </a:lnTo>
                  <a:lnTo>
                    <a:pt x="105" y="786"/>
                  </a:lnTo>
                  <a:lnTo>
                    <a:pt x="117" y="775"/>
                  </a:lnTo>
                  <a:lnTo>
                    <a:pt x="106" y="776"/>
                  </a:lnTo>
                  <a:lnTo>
                    <a:pt x="106" y="763"/>
                  </a:lnTo>
                  <a:lnTo>
                    <a:pt x="94" y="743"/>
                  </a:lnTo>
                  <a:lnTo>
                    <a:pt x="81" y="729"/>
                  </a:lnTo>
                  <a:lnTo>
                    <a:pt x="64" y="708"/>
                  </a:lnTo>
                  <a:lnTo>
                    <a:pt x="52" y="698"/>
                  </a:lnTo>
                  <a:lnTo>
                    <a:pt x="41" y="678"/>
                  </a:lnTo>
                  <a:lnTo>
                    <a:pt x="76" y="669"/>
                  </a:lnTo>
                  <a:lnTo>
                    <a:pt x="62" y="665"/>
                  </a:lnTo>
                  <a:lnTo>
                    <a:pt x="48" y="667"/>
                  </a:lnTo>
                  <a:lnTo>
                    <a:pt x="37" y="669"/>
                  </a:lnTo>
                  <a:lnTo>
                    <a:pt x="36" y="655"/>
                  </a:lnTo>
                  <a:lnTo>
                    <a:pt x="30" y="641"/>
                  </a:lnTo>
                  <a:lnTo>
                    <a:pt x="34" y="624"/>
                  </a:lnTo>
                  <a:lnTo>
                    <a:pt x="27" y="612"/>
                  </a:lnTo>
                  <a:lnTo>
                    <a:pt x="26" y="596"/>
                  </a:lnTo>
                  <a:lnTo>
                    <a:pt x="15" y="579"/>
                  </a:lnTo>
                  <a:lnTo>
                    <a:pt x="15" y="566"/>
                  </a:lnTo>
                  <a:lnTo>
                    <a:pt x="4" y="540"/>
                  </a:lnTo>
                  <a:lnTo>
                    <a:pt x="0" y="520"/>
                  </a:lnTo>
                  <a:lnTo>
                    <a:pt x="20" y="516"/>
                  </a:lnTo>
                  <a:lnTo>
                    <a:pt x="39" y="528"/>
                  </a:lnTo>
                  <a:lnTo>
                    <a:pt x="80" y="524"/>
                  </a:lnTo>
                  <a:lnTo>
                    <a:pt x="94" y="533"/>
                  </a:lnTo>
                  <a:lnTo>
                    <a:pt x="120" y="540"/>
                  </a:lnTo>
                  <a:lnTo>
                    <a:pt x="144" y="521"/>
                  </a:lnTo>
                  <a:lnTo>
                    <a:pt x="141" y="508"/>
                  </a:lnTo>
                  <a:lnTo>
                    <a:pt x="157" y="501"/>
                  </a:lnTo>
                  <a:lnTo>
                    <a:pt x="174" y="512"/>
                  </a:lnTo>
                  <a:lnTo>
                    <a:pt x="190" y="514"/>
                  </a:lnTo>
                  <a:lnTo>
                    <a:pt x="212" y="505"/>
                  </a:lnTo>
                  <a:lnTo>
                    <a:pt x="227" y="503"/>
                  </a:lnTo>
                  <a:lnTo>
                    <a:pt x="239" y="508"/>
                  </a:lnTo>
                  <a:lnTo>
                    <a:pt x="254" y="510"/>
                  </a:lnTo>
                  <a:lnTo>
                    <a:pt x="268" y="508"/>
                  </a:lnTo>
                  <a:lnTo>
                    <a:pt x="279" y="500"/>
                  </a:lnTo>
                  <a:lnTo>
                    <a:pt x="296" y="485"/>
                  </a:lnTo>
                  <a:lnTo>
                    <a:pt x="302" y="471"/>
                  </a:lnTo>
                  <a:lnTo>
                    <a:pt x="304" y="454"/>
                  </a:lnTo>
                  <a:lnTo>
                    <a:pt x="313" y="440"/>
                  </a:lnTo>
                  <a:lnTo>
                    <a:pt x="320" y="426"/>
                  </a:lnTo>
                  <a:lnTo>
                    <a:pt x="331" y="423"/>
                  </a:lnTo>
                  <a:lnTo>
                    <a:pt x="332" y="438"/>
                  </a:lnTo>
                  <a:lnTo>
                    <a:pt x="340" y="453"/>
                  </a:lnTo>
                  <a:lnTo>
                    <a:pt x="353" y="461"/>
                  </a:lnTo>
                  <a:lnTo>
                    <a:pt x="357" y="475"/>
                  </a:lnTo>
                  <a:lnTo>
                    <a:pt x="394" y="493"/>
                  </a:lnTo>
                  <a:lnTo>
                    <a:pt x="399" y="506"/>
                  </a:lnTo>
                  <a:lnTo>
                    <a:pt x="413" y="507"/>
                  </a:lnTo>
                  <a:lnTo>
                    <a:pt x="425" y="502"/>
                  </a:lnTo>
                  <a:lnTo>
                    <a:pt x="431" y="481"/>
                  </a:lnTo>
                  <a:lnTo>
                    <a:pt x="444" y="485"/>
                  </a:lnTo>
                  <a:lnTo>
                    <a:pt x="457" y="490"/>
                  </a:lnTo>
                  <a:lnTo>
                    <a:pt x="479" y="494"/>
                  </a:lnTo>
                  <a:lnTo>
                    <a:pt x="505" y="513"/>
                  </a:lnTo>
                  <a:lnTo>
                    <a:pt x="519" y="515"/>
                  </a:lnTo>
                  <a:lnTo>
                    <a:pt x="549" y="502"/>
                  </a:lnTo>
                  <a:lnTo>
                    <a:pt x="562" y="499"/>
                  </a:lnTo>
                  <a:lnTo>
                    <a:pt x="572" y="486"/>
                  </a:lnTo>
                  <a:lnTo>
                    <a:pt x="556" y="477"/>
                  </a:lnTo>
                  <a:lnTo>
                    <a:pt x="548" y="460"/>
                  </a:lnTo>
                  <a:lnTo>
                    <a:pt x="543" y="444"/>
                  </a:lnTo>
                  <a:lnTo>
                    <a:pt x="547" y="428"/>
                  </a:lnTo>
                  <a:lnTo>
                    <a:pt x="561" y="419"/>
                  </a:lnTo>
                  <a:lnTo>
                    <a:pt x="564" y="405"/>
                  </a:lnTo>
                  <a:lnTo>
                    <a:pt x="552" y="400"/>
                  </a:lnTo>
                  <a:lnTo>
                    <a:pt x="540" y="400"/>
                  </a:lnTo>
                  <a:lnTo>
                    <a:pt x="533" y="383"/>
                  </a:lnTo>
                  <a:lnTo>
                    <a:pt x="547" y="372"/>
                  </a:lnTo>
                  <a:lnTo>
                    <a:pt x="584" y="357"/>
                  </a:lnTo>
                  <a:lnTo>
                    <a:pt x="586" y="340"/>
                  </a:lnTo>
                  <a:lnTo>
                    <a:pt x="600" y="340"/>
                  </a:lnTo>
                  <a:lnTo>
                    <a:pt x="612" y="332"/>
                  </a:lnTo>
                  <a:lnTo>
                    <a:pt x="632" y="334"/>
                  </a:lnTo>
                  <a:lnTo>
                    <a:pt x="643" y="333"/>
                  </a:lnTo>
                  <a:lnTo>
                    <a:pt x="655" y="326"/>
                  </a:lnTo>
                  <a:lnTo>
                    <a:pt x="653" y="308"/>
                  </a:lnTo>
                  <a:lnTo>
                    <a:pt x="654" y="291"/>
                  </a:lnTo>
                  <a:lnTo>
                    <a:pt x="655" y="278"/>
                  </a:lnTo>
                  <a:lnTo>
                    <a:pt x="653" y="256"/>
                  </a:lnTo>
                  <a:lnTo>
                    <a:pt x="657" y="241"/>
                  </a:lnTo>
                  <a:lnTo>
                    <a:pt x="649" y="228"/>
                  </a:lnTo>
                  <a:lnTo>
                    <a:pt x="637" y="223"/>
                  </a:lnTo>
                  <a:lnTo>
                    <a:pt x="623" y="206"/>
                  </a:lnTo>
                  <a:lnTo>
                    <a:pt x="625" y="181"/>
                  </a:lnTo>
                  <a:lnTo>
                    <a:pt x="635" y="163"/>
                  </a:lnTo>
                  <a:lnTo>
                    <a:pt x="668" y="160"/>
                  </a:lnTo>
                  <a:lnTo>
                    <a:pt x="679" y="144"/>
                  </a:lnTo>
                  <a:lnTo>
                    <a:pt x="692" y="136"/>
                  </a:lnTo>
                  <a:lnTo>
                    <a:pt x="707" y="135"/>
                  </a:lnTo>
                  <a:lnTo>
                    <a:pt x="727" y="122"/>
                  </a:lnTo>
                  <a:lnTo>
                    <a:pt x="741" y="118"/>
                  </a:lnTo>
                  <a:lnTo>
                    <a:pt x="753" y="110"/>
                  </a:lnTo>
                  <a:lnTo>
                    <a:pt x="758" y="93"/>
                  </a:lnTo>
                  <a:lnTo>
                    <a:pt x="756" y="79"/>
                  </a:lnTo>
                  <a:lnTo>
                    <a:pt x="767" y="81"/>
                  </a:lnTo>
                  <a:lnTo>
                    <a:pt x="778" y="71"/>
                  </a:lnTo>
                  <a:lnTo>
                    <a:pt x="792" y="77"/>
                  </a:lnTo>
                  <a:lnTo>
                    <a:pt x="805" y="79"/>
                  </a:lnTo>
                  <a:lnTo>
                    <a:pt x="816" y="76"/>
                  </a:lnTo>
                  <a:lnTo>
                    <a:pt x="814" y="62"/>
                  </a:lnTo>
                  <a:lnTo>
                    <a:pt x="812" y="48"/>
                  </a:lnTo>
                  <a:lnTo>
                    <a:pt x="806" y="30"/>
                  </a:lnTo>
                  <a:lnTo>
                    <a:pt x="814" y="14"/>
                  </a:lnTo>
                  <a:lnTo>
                    <a:pt x="827" y="6"/>
                  </a:lnTo>
                  <a:lnTo>
                    <a:pt x="839" y="1"/>
                  </a:lnTo>
                  <a:lnTo>
                    <a:pt x="844" y="0"/>
                  </a:lnTo>
                  <a:close/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194" name="IE">
              <a:extLst>
                <a:ext uri="{FF2B5EF4-FFF2-40B4-BE49-F238E27FC236}">
                  <a16:creationId xmlns:a16="http://schemas.microsoft.com/office/drawing/2014/main" id="{842CCF50-08D7-A349-BC20-57F69E33D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693" y="3144209"/>
              <a:ext cx="380862" cy="432581"/>
            </a:xfrm>
            <a:custGeom>
              <a:avLst/>
              <a:gdLst>
                <a:gd name="T0" fmla="*/ 327 w 1331"/>
                <a:gd name="T1" fmla="*/ 791 h 1527"/>
                <a:gd name="T2" fmla="*/ 373 w 1331"/>
                <a:gd name="T3" fmla="*/ 402 h 1527"/>
                <a:gd name="T4" fmla="*/ 334 w 1331"/>
                <a:gd name="T5" fmla="*/ 396 h 1527"/>
                <a:gd name="T6" fmla="*/ 1248 w 1331"/>
                <a:gd name="T7" fmla="*/ 84 h 1527"/>
                <a:gd name="T8" fmla="*/ 1095 w 1331"/>
                <a:gd name="T9" fmla="*/ 176 h 1527"/>
                <a:gd name="T10" fmla="*/ 971 w 1331"/>
                <a:gd name="T11" fmla="*/ 279 h 1527"/>
                <a:gd name="T12" fmla="*/ 879 w 1331"/>
                <a:gd name="T13" fmla="*/ 373 h 1527"/>
                <a:gd name="T14" fmla="*/ 1038 w 1331"/>
                <a:gd name="T15" fmla="*/ 533 h 1527"/>
                <a:gd name="T16" fmla="*/ 1112 w 1331"/>
                <a:gd name="T17" fmla="*/ 444 h 1527"/>
                <a:gd name="T18" fmla="*/ 1214 w 1331"/>
                <a:gd name="T19" fmla="*/ 560 h 1527"/>
                <a:gd name="T20" fmla="*/ 1319 w 1331"/>
                <a:gd name="T21" fmla="*/ 634 h 1527"/>
                <a:gd name="T22" fmla="*/ 1276 w 1331"/>
                <a:gd name="T23" fmla="*/ 722 h 1527"/>
                <a:gd name="T24" fmla="*/ 1271 w 1331"/>
                <a:gd name="T25" fmla="*/ 893 h 1527"/>
                <a:gd name="T26" fmla="*/ 1257 w 1331"/>
                <a:gd name="T27" fmla="*/ 1014 h 1527"/>
                <a:gd name="T28" fmla="*/ 1172 w 1331"/>
                <a:gd name="T29" fmla="*/ 1221 h 1527"/>
                <a:gd name="T30" fmla="*/ 1094 w 1331"/>
                <a:gd name="T31" fmla="*/ 1380 h 1527"/>
                <a:gd name="T32" fmla="*/ 978 w 1331"/>
                <a:gd name="T33" fmla="*/ 1381 h 1527"/>
                <a:gd name="T34" fmla="*/ 926 w 1331"/>
                <a:gd name="T35" fmla="*/ 1376 h 1527"/>
                <a:gd name="T36" fmla="*/ 749 w 1331"/>
                <a:gd name="T37" fmla="*/ 1379 h 1527"/>
                <a:gd name="T38" fmla="*/ 659 w 1331"/>
                <a:gd name="T39" fmla="*/ 1448 h 1527"/>
                <a:gd name="T40" fmla="*/ 553 w 1331"/>
                <a:gd name="T41" fmla="*/ 1421 h 1527"/>
                <a:gd name="T42" fmla="*/ 489 w 1331"/>
                <a:gd name="T43" fmla="*/ 1486 h 1527"/>
                <a:gd name="T44" fmla="*/ 398 w 1331"/>
                <a:gd name="T45" fmla="*/ 1524 h 1527"/>
                <a:gd name="T46" fmla="*/ 243 w 1331"/>
                <a:gd name="T47" fmla="*/ 1519 h 1527"/>
                <a:gd name="T48" fmla="*/ 132 w 1331"/>
                <a:gd name="T49" fmla="*/ 1495 h 1527"/>
                <a:gd name="T50" fmla="*/ 105 w 1331"/>
                <a:gd name="T51" fmla="*/ 1456 h 1527"/>
                <a:gd name="T52" fmla="*/ 185 w 1331"/>
                <a:gd name="T53" fmla="*/ 1413 h 1527"/>
                <a:gd name="T54" fmla="*/ 60 w 1331"/>
                <a:gd name="T55" fmla="*/ 1394 h 1527"/>
                <a:gd name="T56" fmla="*/ 164 w 1331"/>
                <a:gd name="T57" fmla="*/ 1337 h 1527"/>
                <a:gd name="T58" fmla="*/ 27 w 1331"/>
                <a:gd name="T59" fmla="*/ 1310 h 1527"/>
                <a:gd name="T60" fmla="*/ 137 w 1331"/>
                <a:gd name="T61" fmla="*/ 1218 h 1527"/>
                <a:gd name="T62" fmla="*/ 55 w 1331"/>
                <a:gd name="T63" fmla="*/ 1176 h 1527"/>
                <a:gd name="T64" fmla="*/ 109 w 1331"/>
                <a:gd name="T65" fmla="*/ 1120 h 1527"/>
                <a:gd name="T66" fmla="*/ 202 w 1331"/>
                <a:gd name="T67" fmla="*/ 1158 h 1527"/>
                <a:gd name="T68" fmla="*/ 267 w 1331"/>
                <a:gd name="T69" fmla="*/ 1045 h 1527"/>
                <a:gd name="T70" fmla="*/ 500 w 1331"/>
                <a:gd name="T71" fmla="*/ 1044 h 1527"/>
                <a:gd name="T72" fmla="*/ 317 w 1331"/>
                <a:gd name="T73" fmla="*/ 1017 h 1527"/>
                <a:gd name="T74" fmla="*/ 326 w 1331"/>
                <a:gd name="T75" fmla="*/ 972 h 1527"/>
                <a:gd name="T76" fmla="*/ 429 w 1331"/>
                <a:gd name="T77" fmla="*/ 833 h 1527"/>
                <a:gd name="T78" fmla="*/ 545 w 1331"/>
                <a:gd name="T79" fmla="*/ 813 h 1527"/>
                <a:gd name="T80" fmla="*/ 387 w 1331"/>
                <a:gd name="T81" fmla="*/ 738 h 1527"/>
                <a:gd name="T82" fmla="*/ 348 w 1331"/>
                <a:gd name="T83" fmla="*/ 711 h 1527"/>
                <a:gd name="T84" fmla="*/ 295 w 1331"/>
                <a:gd name="T85" fmla="*/ 671 h 1527"/>
                <a:gd name="T86" fmla="*/ 301 w 1331"/>
                <a:gd name="T87" fmla="*/ 589 h 1527"/>
                <a:gd name="T88" fmla="*/ 355 w 1331"/>
                <a:gd name="T89" fmla="*/ 513 h 1527"/>
                <a:gd name="T90" fmla="*/ 369 w 1331"/>
                <a:gd name="T91" fmla="*/ 448 h 1527"/>
                <a:gd name="T92" fmla="*/ 404 w 1331"/>
                <a:gd name="T93" fmla="*/ 366 h 1527"/>
                <a:gd name="T94" fmla="*/ 355 w 1331"/>
                <a:gd name="T95" fmla="*/ 361 h 1527"/>
                <a:gd name="T96" fmla="*/ 417 w 1331"/>
                <a:gd name="T97" fmla="*/ 320 h 1527"/>
                <a:gd name="T98" fmla="*/ 560 w 1331"/>
                <a:gd name="T99" fmla="*/ 318 h 1527"/>
                <a:gd name="T100" fmla="*/ 638 w 1331"/>
                <a:gd name="T101" fmla="*/ 349 h 1527"/>
                <a:gd name="T102" fmla="*/ 772 w 1331"/>
                <a:gd name="T103" fmla="*/ 392 h 1527"/>
                <a:gd name="T104" fmla="*/ 880 w 1331"/>
                <a:gd name="T105" fmla="*/ 275 h 1527"/>
                <a:gd name="T106" fmla="*/ 793 w 1331"/>
                <a:gd name="T107" fmla="*/ 239 h 1527"/>
                <a:gd name="T108" fmla="*/ 832 w 1331"/>
                <a:gd name="T109" fmla="*/ 172 h 1527"/>
                <a:gd name="T110" fmla="*/ 862 w 1331"/>
                <a:gd name="T111" fmla="*/ 115 h 1527"/>
                <a:gd name="T112" fmla="*/ 934 w 1331"/>
                <a:gd name="T113" fmla="*/ 38 h 1527"/>
                <a:gd name="T114" fmla="*/ 1020 w 1331"/>
                <a:gd name="T115" fmla="*/ 51 h 1527"/>
                <a:gd name="T116" fmla="*/ 1064 w 1331"/>
                <a:gd name="T117" fmla="*/ 50 h 1527"/>
                <a:gd name="T118" fmla="*/ 1075 w 1331"/>
                <a:gd name="T119" fmla="*/ 118 h 1527"/>
                <a:gd name="T120" fmla="*/ 1101 w 1331"/>
                <a:gd name="T121" fmla="*/ 49 h 1527"/>
                <a:gd name="T122" fmla="*/ 1197 w 1331"/>
                <a:gd name="T123" fmla="*/ 14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1" h="1527">
                  <a:moveTo>
                    <a:pt x="122" y="1420"/>
                  </a:moveTo>
                  <a:lnTo>
                    <a:pt x="101" y="1427"/>
                  </a:lnTo>
                  <a:lnTo>
                    <a:pt x="107" y="1415"/>
                  </a:lnTo>
                  <a:lnTo>
                    <a:pt x="122" y="1420"/>
                  </a:lnTo>
                  <a:close/>
                  <a:moveTo>
                    <a:pt x="26" y="1259"/>
                  </a:moveTo>
                  <a:lnTo>
                    <a:pt x="12" y="1272"/>
                  </a:lnTo>
                  <a:lnTo>
                    <a:pt x="0" y="1273"/>
                  </a:lnTo>
                  <a:lnTo>
                    <a:pt x="16" y="1258"/>
                  </a:lnTo>
                  <a:lnTo>
                    <a:pt x="26" y="1259"/>
                  </a:lnTo>
                  <a:close/>
                  <a:moveTo>
                    <a:pt x="318" y="790"/>
                  </a:moveTo>
                  <a:lnTo>
                    <a:pt x="327" y="791"/>
                  </a:lnTo>
                  <a:lnTo>
                    <a:pt x="338" y="798"/>
                  </a:lnTo>
                  <a:lnTo>
                    <a:pt x="341" y="812"/>
                  </a:lnTo>
                  <a:lnTo>
                    <a:pt x="310" y="793"/>
                  </a:lnTo>
                  <a:lnTo>
                    <a:pt x="318" y="790"/>
                  </a:lnTo>
                  <a:close/>
                  <a:moveTo>
                    <a:pt x="354" y="755"/>
                  </a:moveTo>
                  <a:lnTo>
                    <a:pt x="341" y="749"/>
                  </a:lnTo>
                  <a:lnTo>
                    <a:pt x="345" y="734"/>
                  </a:lnTo>
                  <a:lnTo>
                    <a:pt x="356" y="734"/>
                  </a:lnTo>
                  <a:lnTo>
                    <a:pt x="361" y="749"/>
                  </a:lnTo>
                  <a:lnTo>
                    <a:pt x="354" y="755"/>
                  </a:lnTo>
                  <a:close/>
                  <a:moveTo>
                    <a:pt x="373" y="402"/>
                  </a:moveTo>
                  <a:lnTo>
                    <a:pt x="369" y="417"/>
                  </a:lnTo>
                  <a:lnTo>
                    <a:pt x="373" y="434"/>
                  </a:lnTo>
                  <a:lnTo>
                    <a:pt x="364" y="450"/>
                  </a:lnTo>
                  <a:lnTo>
                    <a:pt x="352" y="455"/>
                  </a:lnTo>
                  <a:lnTo>
                    <a:pt x="345" y="441"/>
                  </a:lnTo>
                  <a:lnTo>
                    <a:pt x="341" y="423"/>
                  </a:lnTo>
                  <a:lnTo>
                    <a:pt x="316" y="410"/>
                  </a:lnTo>
                  <a:lnTo>
                    <a:pt x="298" y="399"/>
                  </a:lnTo>
                  <a:lnTo>
                    <a:pt x="310" y="393"/>
                  </a:lnTo>
                  <a:lnTo>
                    <a:pt x="321" y="390"/>
                  </a:lnTo>
                  <a:lnTo>
                    <a:pt x="334" y="396"/>
                  </a:lnTo>
                  <a:lnTo>
                    <a:pt x="348" y="391"/>
                  </a:lnTo>
                  <a:lnTo>
                    <a:pt x="369" y="398"/>
                  </a:lnTo>
                  <a:lnTo>
                    <a:pt x="373" y="402"/>
                  </a:lnTo>
                  <a:close/>
                  <a:moveTo>
                    <a:pt x="847" y="94"/>
                  </a:moveTo>
                  <a:lnTo>
                    <a:pt x="836" y="94"/>
                  </a:lnTo>
                  <a:lnTo>
                    <a:pt x="836" y="76"/>
                  </a:lnTo>
                  <a:lnTo>
                    <a:pt x="847" y="94"/>
                  </a:lnTo>
                  <a:close/>
                  <a:moveTo>
                    <a:pt x="1211" y="45"/>
                  </a:moveTo>
                  <a:lnTo>
                    <a:pt x="1221" y="53"/>
                  </a:lnTo>
                  <a:lnTo>
                    <a:pt x="1239" y="64"/>
                  </a:lnTo>
                  <a:lnTo>
                    <a:pt x="1248" y="84"/>
                  </a:lnTo>
                  <a:lnTo>
                    <a:pt x="1233" y="87"/>
                  </a:lnTo>
                  <a:lnTo>
                    <a:pt x="1215" y="91"/>
                  </a:lnTo>
                  <a:lnTo>
                    <a:pt x="1196" y="100"/>
                  </a:lnTo>
                  <a:lnTo>
                    <a:pt x="1185" y="103"/>
                  </a:lnTo>
                  <a:lnTo>
                    <a:pt x="1170" y="115"/>
                  </a:lnTo>
                  <a:lnTo>
                    <a:pt x="1159" y="129"/>
                  </a:lnTo>
                  <a:lnTo>
                    <a:pt x="1147" y="135"/>
                  </a:lnTo>
                  <a:lnTo>
                    <a:pt x="1129" y="136"/>
                  </a:lnTo>
                  <a:lnTo>
                    <a:pt x="1113" y="148"/>
                  </a:lnTo>
                  <a:lnTo>
                    <a:pt x="1108" y="167"/>
                  </a:lnTo>
                  <a:lnTo>
                    <a:pt x="1095" y="176"/>
                  </a:lnTo>
                  <a:lnTo>
                    <a:pt x="1091" y="193"/>
                  </a:lnTo>
                  <a:lnTo>
                    <a:pt x="1086" y="205"/>
                  </a:lnTo>
                  <a:lnTo>
                    <a:pt x="1056" y="230"/>
                  </a:lnTo>
                  <a:lnTo>
                    <a:pt x="1050" y="246"/>
                  </a:lnTo>
                  <a:lnTo>
                    <a:pt x="1033" y="249"/>
                  </a:lnTo>
                  <a:lnTo>
                    <a:pt x="1020" y="246"/>
                  </a:lnTo>
                  <a:lnTo>
                    <a:pt x="1000" y="254"/>
                  </a:lnTo>
                  <a:lnTo>
                    <a:pt x="984" y="246"/>
                  </a:lnTo>
                  <a:lnTo>
                    <a:pt x="951" y="247"/>
                  </a:lnTo>
                  <a:lnTo>
                    <a:pt x="953" y="264"/>
                  </a:lnTo>
                  <a:lnTo>
                    <a:pt x="971" y="279"/>
                  </a:lnTo>
                  <a:lnTo>
                    <a:pt x="982" y="291"/>
                  </a:lnTo>
                  <a:lnTo>
                    <a:pt x="995" y="290"/>
                  </a:lnTo>
                  <a:lnTo>
                    <a:pt x="984" y="301"/>
                  </a:lnTo>
                  <a:lnTo>
                    <a:pt x="954" y="319"/>
                  </a:lnTo>
                  <a:lnTo>
                    <a:pt x="943" y="320"/>
                  </a:lnTo>
                  <a:lnTo>
                    <a:pt x="917" y="308"/>
                  </a:lnTo>
                  <a:lnTo>
                    <a:pt x="903" y="319"/>
                  </a:lnTo>
                  <a:lnTo>
                    <a:pt x="886" y="330"/>
                  </a:lnTo>
                  <a:lnTo>
                    <a:pt x="871" y="330"/>
                  </a:lnTo>
                  <a:lnTo>
                    <a:pt x="867" y="343"/>
                  </a:lnTo>
                  <a:lnTo>
                    <a:pt x="879" y="373"/>
                  </a:lnTo>
                  <a:lnTo>
                    <a:pt x="889" y="385"/>
                  </a:lnTo>
                  <a:lnTo>
                    <a:pt x="898" y="402"/>
                  </a:lnTo>
                  <a:lnTo>
                    <a:pt x="906" y="417"/>
                  </a:lnTo>
                  <a:lnTo>
                    <a:pt x="914" y="451"/>
                  </a:lnTo>
                  <a:lnTo>
                    <a:pt x="933" y="469"/>
                  </a:lnTo>
                  <a:lnTo>
                    <a:pt x="948" y="471"/>
                  </a:lnTo>
                  <a:lnTo>
                    <a:pt x="967" y="491"/>
                  </a:lnTo>
                  <a:lnTo>
                    <a:pt x="970" y="505"/>
                  </a:lnTo>
                  <a:lnTo>
                    <a:pt x="995" y="518"/>
                  </a:lnTo>
                  <a:lnTo>
                    <a:pt x="1013" y="512"/>
                  </a:lnTo>
                  <a:lnTo>
                    <a:pt x="1038" y="533"/>
                  </a:lnTo>
                  <a:lnTo>
                    <a:pt x="1039" y="521"/>
                  </a:lnTo>
                  <a:lnTo>
                    <a:pt x="1051" y="514"/>
                  </a:lnTo>
                  <a:lnTo>
                    <a:pt x="1047" y="526"/>
                  </a:lnTo>
                  <a:lnTo>
                    <a:pt x="1063" y="515"/>
                  </a:lnTo>
                  <a:lnTo>
                    <a:pt x="1066" y="502"/>
                  </a:lnTo>
                  <a:lnTo>
                    <a:pt x="1086" y="499"/>
                  </a:lnTo>
                  <a:lnTo>
                    <a:pt x="1097" y="485"/>
                  </a:lnTo>
                  <a:lnTo>
                    <a:pt x="1093" y="470"/>
                  </a:lnTo>
                  <a:lnTo>
                    <a:pt x="1086" y="459"/>
                  </a:lnTo>
                  <a:lnTo>
                    <a:pt x="1094" y="448"/>
                  </a:lnTo>
                  <a:lnTo>
                    <a:pt x="1112" y="444"/>
                  </a:lnTo>
                  <a:lnTo>
                    <a:pt x="1129" y="428"/>
                  </a:lnTo>
                  <a:lnTo>
                    <a:pt x="1146" y="424"/>
                  </a:lnTo>
                  <a:lnTo>
                    <a:pt x="1165" y="448"/>
                  </a:lnTo>
                  <a:lnTo>
                    <a:pt x="1172" y="461"/>
                  </a:lnTo>
                  <a:lnTo>
                    <a:pt x="1174" y="479"/>
                  </a:lnTo>
                  <a:lnTo>
                    <a:pt x="1165" y="490"/>
                  </a:lnTo>
                  <a:lnTo>
                    <a:pt x="1175" y="513"/>
                  </a:lnTo>
                  <a:lnTo>
                    <a:pt x="1181" y="528"/>
                  </a:lnTo>
                  <a:lnTo>
                    <a:pt x="1190" y="539"/>
                  </a:lnTo>
                  <a:lnTo>
                    <a:pt x="1200" y="534"/>
                  </a:lnTo>
                  <a:lnTo>
                    <a:pt x="1214" y="560"/>
                  </a:lnTo>
                  <a:lnTo>
                    <a:pt x="1202" y="573"/>
                  </a:lnTo>
                  <a:lnTo>
                    <a:pt x="1196" y="593"/>
                  </a:lnTo>
                  <a:lnTo>
                    <a:pt x="1204" y="606"/>
                  </a:lnTo>
                  <a:lnTo>
                    <a:pt x="1216" y="603"/>
                  </a:lnTo>
                  <a:lnTo>
                    <a:pt x="1244" y="604"/>
                  </a:lnTo>
                  <a:lnTo>
                    <a:pt x="1263" y="611"/>
                  </a:lnTo>
                  <a:lnTo>
                    <a:pt x="1274" y="600"/>
                  </a:lnTo>
                  <a:lnTo>
                    <a:pt x="1285" y="600"/>
                  </a:lnTo>
                  <a:lnTo>
                    <a:pt x="1297" y="599"/>
                  </a:lnTo>
                  <a:lnTo>
                    <a:pt x="1312" y="622"/>
                  </a:lnTo>
                  <a:lnTo>
                    <a:pt x="1319" y="634"/>
                  </a:lnTo>
                  <a:lnTo>
                    <a:pt x="1330" y="654"/>
                  </a:lnTo>
                  <a:lnTo>
                    <a:pt x="1315" y="663"/>
                  </a:lnTo>
                  <a:lnTo>
                    <a:pt x="1304" y="653"/>
                  </a:lnTo>
                  <a:lnTo>
                    <a:pt x="1282" y="638"/>
                  </a:lnTo>
                  <a:lnTo>
                    <a:pt x="1269" y="633"/>
                  </a:lnTo>
                  <a:lnTo>
                    <a:pt x="1264" y="648"/>
                  </a:lnTo>
                  <a:lnTo>
                    <a:pt x="1257" y="667"/>
                  </a:lnTo>
                  <a:lnTo>
                    <a:pt x="1254" y="682"/>
                  </a:lnTo>
                  <a:lnTo>
                    <a:pt x="1265" y="698"/>
                  </a:lnTo>
                  <a:lnTo>
                    <a:pt x="1283" y="705"/>
                  </a:lnTo>
                  <a:lnTo>
                    <a:pt x="1276" y="722"/>
                  </a:lnTo>
                  <a:lnTo>
                    <a:pt x="1275" y="740"/>
                  </a:lnTo>
                  <a:lnTo>
                    <a:pt x="1266" y="782"/>
                  </a:lnTo>
                  <a:lnTo>
                    <a:pt x="1266" y="794"/>
                  </a:lnTo>
                  <a:lnTo>
                    <a:pt x="1274" y="808"/>
                  </a:lnTo>
                  <a:lnTo>
                    <a:pt x="1282" y="826"/>
                  </a:lnTo>
                  <a:lnTo>
                    <a:pt x="1293" y="837"/>
                  </a:lnTo>
                  <a:lnTo>
                    <a:pt x="1294" y="854"/>
                  </a:lnTo>
                  <a:lnTo>
                    <a:pt x="1285" y="865"/>
                  </a:lnTo>
                  <a:lnTo>
                    <a:pt x="1274" y="882"/>
                  </a:lnTo>
                  <a:lnTo>
                    <a:pt x="1260" y="879"/>
                  </a:lnTo>
                  <a:lnTo>
                    <a:pt x="1271" y="893"/>
                  </a:lnTo>
                  <a:lnTo>
                    <a:pt x="1272" y="906"/>
                  </a:lnTo>
                  <a:lnTo>
                    <a:pt x="1281" y="918"/>
                  </a:lnTo>
                  <a:lnTo>
                    <a:pt x="1271" y="920"/>
                  </a:lnTo>
                  <a:lnTo>
                    <a:pt x="1260" y="915"/>
                  </a:lnTo>
                  <a:lnTo>
                    <a:pt x="1240" y="924"/>
                  </a:lnTo>
                  <a:lnTo>
                    <a:pt x="1244" y="940"/>
                  </a:lnTo>
                  <a:lnTo>
                    <a:pt x="1257" y="956"/>
                  </a:lnTo>
                  <a:lnTo>
                    <a:pt x="1260" y="970"/>
                  </a:lnTo>
                  <a:lnTo>
                    <a:pt x="1256" y="985"/>
                  </a:lnTo>
                  <a:lnTo>
                    <a:pt x="1260" y="1002"/>
                  </a:lnTo>
                  <a:lnTo>
                    <a:pt x="1257" y="1014"/>
                  </a:lnTo>
                  <a:lnTo>
                    <a:pt x="1264" y="1041"/>
                  </a:lnTo>
                  <a:lnTo>
                    <a:pt x="1258" y="1060"/>
                  </a:lnTo>
                  <a:lnTo>
                    <a:pt x="1251" y="1077"/>
                  </a:lnTo>
                  <a:lnTo>
                    <a:pt x="1250" y="1091"/>
                  </a:lnTo>
                  <a:lnTo>
                    <a:pt x="1258" y="1106"/>
                  </a:lnTo>
                  <a:lnTo>
                    <a:pt x="1248" y="1118"/>
                  </a:lnTo>
                  <a:lnTo>
                    <a:pt x="1229" y="1141"/>
                  </a:lnTo>
                  <a:lnTo>
                    <a:pt x="1218" y="1152"/>
                  </a:lnTo>
                  <a:lnTo>
                    <a:pt x="1198" y="1180"/>
                  </a:lnTo>
                  <a:lnTo>
                    <a:pt x="1190" y="1201"/>
                  </a:lnTo>
                  <a:lnTo>
                    <a:pt x="1172" y="1221"/>
                  </a:lnTo>
                  <a:lnTo>
                    <a:pt x="1168" y="1235"/>
                  </a:lnTo>
                  <a:lnTo>
                    <a:pt x="1168" y="1247"/>
                  </a:lnTo>
                  <a:lnTo>
                    <a:pt x="1162" y="1272"/>
                  </a:lnTo>
                  <a:lnTo>
                    <a:pt x="1136" y="1302"/>
                  </a:lnTo>
                  <a:lnTo>
                    <a:pt x="1119" y="1313"/>
                  </a:lnTo>
                  <a:lnTo>
                    <a:pt x="1107" y="1328"/>
                  </a:lnTo>
                  <a:lnTo>
                    <a:pt x="1104" y="1344"/>
                  </a:lnTo>
                  <a:lnTo>
                    <a:pt x="1081" y="1340"/>
                  </a:lnTo>
                  <a:lnTo>
                    <a:pt x="1084" y="1366"/>
                  </a:lnTo>
                  <a:lnTo>
                    <a:pt x="1098" y="1359"/>
                  </a:lnTo>
                  <a:lnTo>
                    <a:pt x="1094" y="1380"/>
                  </a:lnTo>
                  <a:lnTo>
                    <a:pt x="1104" y="1397"/>
                  </a:lnTo>
                  <a:lnTo>
                    <a:pt x="1092" y="1414"/>
                  </a:lnTo>
                  <a:lnTo>
                    <a:pt x="1080" y="1419"/>
                  </a:lnTo>
                  <a:lnTo>
                    <a:pt x="1084" y="1407"/>
                  </a:lnTo>
                  <a:lnTo>
                    <a:pt x="1073" y="1410"/>
                  </a:lnTo>
                  <a:lnTo>
                    <a:pt x="1060" y="1408"/>
                  </a:lnTo>
                  <a:lnTo>
                    <a:pt x="1042" y="1404"/>
                  </a:lnTo>
                  <a:lnTo>
                    <a:pt x="1030" y="1408"/>
                  </a:lnTo>
                  <a:lnTo>
                    <a:pt x="1020" y="1397"/>
                  </a:lnTo>
                  <a:lnTo>
                    <a:pt x="998" y="1383"/>
                  </a:lnTo>
                  <a:lnTo>
                    <a:pt x="978" y="1381"/>
                  </a:lnTo>
                  <a:lnTo>
                    <a:pt x="988" y="1367"/>
                  </a:lnTo>
                  <a:lnTo>
                    <a:pt x="974" y="1369"/>
                  </a:lnTo>
                  <a:lnTo>
                    <a:pt x="969" y="1381"/>
                  </a:lnTo>
                  <a:lnTo>
                    <a:pt x="944" y="1399"/>
                  </a:lnTo>
                  <a:lnTo>
                    <a:pt x="928" y="1406"/>
                  </a:lnTo>
                  <a:lnTo>
                    <a:pt x="943" y="1395"/>
                  </a:lnTo>
                  <a:lnTo>
                    <a:pt x="944" y="1372"/>
                  </a:lnTo>
                  <a:lnTo>
                    <a:pt x="937" y="1358"/>
                  </a:lnTo>
                  <a:lnTo>
                    <a:pt x="934" y="1340"/>
                  </a:lnTo>
                  <a:lnTo>
                    <a:pt x="930" y="1353"/>
                  </a:lnTo>
                  <a:lnTo>
                    <a:pt x="926" y="1376"/>
                  </a:lnTo>
                  <a:lnTo>
                    <a:pt x="917" y="1396"/>
                  </a:lnTo>
                  <a:lnTo>
                    <a:pt x="905" y="1398"/>
                  </a:lnTo>
                  <a:lnTo>
                    <a:pt x="893" y="1396"/>
                  </a:lnTo>
                  <a:lnTo>
                    <a:pt x="900" y="1383"/>
                  </a:lnTo>
                  <a:lnTo>
                    <a:pt x="887" y="1378"/>
                  </a:lnTo>
                  <a:lnTo>
                    <a:pt x="876" y="1384"/>
                  </a:lnTo>
                  <a:lnTo>
                    <a:pt x="861" y="1388"/>
                  </a:lnTo>
                  <a:lnTo>
                    <a:pt x="801" y="1377"/>
                  </a:lnTo>
                  <a:lnTo>
                    <a:pt x="780" y="1382"/>
                  </a:lnTo>
                  <a:lnTo>
                    <a:pt x="760" y="1378"/>
                  </a:lnTo>
                  <a:lnTo>
                    <a:pt x="749" y="1379"/>
                  </a:lnTo>
                  <a:lnTo>
                    <a:pt x="744" y="1392"/>
                  </a:lnTo>
                  <a:lnTo>
                    <a:pt x="755" y="1392"/>
                  </a:lnTo>
                  <a:lnTo>
                    <a:pt x="751" y="1409"/>
                  </a:lnTo>
                  <a:lnTo>
                    <a:pt x="748" y="1422"/>
                  </a:lnTo>
                  <a:lnTo>
                    <a:pt x="733" y="1427"/>
                  </a:lnTo>
                  <a:lnTo>
                    <a:pt x="719" y="1423"/>
                  </a:lnTo>
                  <a:lnTo>
                    <a:pt x="708" y="1434"/>
                  </a:lnTo>
                  <a:lnTo>
                    <a:pt x="679" y="1425"/>
                  </a:lnTo>
                  <a:lnTo>
                    <a:pt x="666" y="1433"/>
                  </a:lnTo>
                  <a:lnTo>
                    <a:pt x="650" y="1437"/>
                  </a:lnTo>
                  <a:lnTo>
                    <a:pt x="659" y="1448"/>
                  </a:lnTo>
                  <a:lnTo>
                    <a:pt x="637" y="1452"/>
                  </a:lnTo>
                  <a:lnTo>
                    <a:pt x="622" y="1455"/>
                  </a:lnTo>
                  <a:lnTo>
                    <a:pt x="615" y="1468"/>
                  </a:lnTo>
                  <a:lnTo>
                    <a:pt x="594" y="1467"/>
                  </a:lnTo>
                  <a:lnTo>
                    <a:pt x="583" y="1468"/>
                  </a:lnTo>
                  <a:lnTo>
                    <a:pt x="567" y="1466"/>
                  </a:lnTo>
                  <a:lnTo>
                    <a:pt x="562" y="1449"/>
                  </a:lnTo>
                  <a:lnTo>
                    <a:pt x="574" y="1446"/>
                  </a:lnTo>
                  <a:lnTo>
                    <a:pt x="575" y="1434"/>
                  </a:lnTo>
                  <a:lnTo>
                    <a:pt x="564" y="1424"/>
                  </a:lnTo>
                  <a:lnTo>
                    <a:pt x="553" y="1421"/>
                  </a:lnTo>
                  <a:lnTo>
                    <a:pt x="542" y="1417"/>
                  </a:lnTo>
                  <a:lnTo>
                    <a:pt x="526" y="1413"/>
                  </a:lnTo>
                  <a:lnTo>
                    <a:pt x="514" y="1414"/>
                  </a:lnTo>
                  <a:lnTo>
                    <a:pt x="533" y="1424"/>
                  </a:lnTo>
                  <a:lnTo>
                    <a:pt x="530" y="1443"/>
                  </a:lnTo>
                  <a:lnTo>
                    <a:pt x="535" y="1457"/>
                  </a:lnTo>
                  <a:lnTo>
                    <a:pt x="536" y="1471"/>
                  </a:lnTo>
                  <a:lnTo>
                    <a:pt x="523" y="1484"/>
                  </a:lnTo>
                  <a:lnTo>
                    <a:pt x="511" y="1491"/>
                  </a:lnTo>
                  <a:lnTo>
                    <a:pt x="500" y="1490"/>
                  </a:lnTo>
                  <a:lnTo>
                    <a:pt x="489" y="1486"/>
                  </a:lnTo>
                  <a:lnTo>
                    <a:pt x="482" y="1497"/>
                  </a:lnTo>
                  <a:lnTo>
                    <a:pt x="473" y="1485"/>
                  </a:lnTo>
                  <a:lnTo>
                    <a:pt x="461" y="1481"/>
                  </a:lnTo>
                  <a:lnTo>
                    <a:pt x="461" y="1505"/>
                  </a:lnTo>
                  <a:lnTo>
                    <a:pt x="458" y="1519"/>
                  </a:lnTo>
                  <a:lnTo>
                    <a:pt x="450" y="1507"/>
                  </a:lnTo>
                  <a:lnTo>
                    <a:pt x="433" y="1505"/>
                  </a:lnTo>
                  <a:lnTo>
                    <a:pt x="402" y="1494"/>
                  </a:lnTo>
                  <a:lnTo>
                    <a:pt x="419" y="1505"/>
                  </a:lnTo>
                  <a:lnTo>
                    <a:pt x="412" y="1518"/>
                  </a:lnTo>
                  <a:lnTo>
                    <a:pt x="398" y="1524"/>
                  </a:lnTo>
                  <a:lnTo>
                    <a:pt x="384" y="1514"/>
                  </a:lnTo>
                  <a:lnTo>
                    <a:pt x="371" y="1508"/>
                  </a:lnTo>
                  <a:lnTo>
                    <a:pt x="362" y="1519"/>
                  </a:lnTo>
                  <a:lnTo>
                    <a:pt x="348" y="1523"/>
                  </a:lnTo>
                  <a:lnTo>
                    <a:pt x="328" y="1512"/>
                  </a:lnTo>
                  <a:lnTo>
                    <a:pt x="309" y="1512"/>
                  </a:lnTo>
                  <a:lnTo>
                    <a:pt x="298" y="1503"/>
                  </a:lnTo>
                  <a:lnTo>
                    <a:pt x="291" y="1517"/>
                  </a:lnTo>
                  <a:lnTo>
                    <a:pt x="277" y="1515"/>
                  </a:lnTo>
                  <a:lnTo>
                    <a:pt x="265" y="1526"/>
                  </a:lnTo>
                  <a:lnTo>
                    <a:pt x="243" y="1519"/>
                  </a:lnTo>
                  <a:lnTo>
                    <a:pt x="231" y="1525"/>
                  </a:lnTo>
                  <a:lnTo>
                    <a:pt x="219" y="1523"/>
                  </a:lnTo>
                  <a:lnTo>
                    <a:pt x="227" y="1509"/>
                  </a:lnTo>
                  <a:lnTo>
                    <a:pt x="242" y="1501"/>
                  </a:lnTo>
                  <a:lnTo>
                    <a:pt x="228" y="1502"/>
                  </a:lnTo>
                  <a:lnTo>
                    <a:pt x="214" y="1505"/>
                  </a:lnTo>
                  <a:lnTo>
                    <a:pt x="222" y="1491"/>
                  </a:lnTo>
                  <a:lnTo>
                    <a:pt x="182" y="1489"/>
                  </a:lnTo>
                  <a:lnTo>
                    <a:pt x="164" y="1497"/>
                  </a:lnTo>
                  <a:lnTo>
                    <a:pt x="155" y="1486"/>
                  </a:lnTo>
                  <a:lnTo>
                    <a:pt x="132" y="1495"/>
                  </a:lnTo>
                  <a:lnTo>
                    <a:pt x="114" y="1503"/>
                  </a:lnTo>
                  <a:lnTo>
                    <a:pt x="103" y="1500"/>
                  </a:lnTo>
                  <a:lnTo>
                    <a:pt x="101" y="1484"/>
                  </a:lnTo>
                  <a:lnTo>
                    <a:pt x="114" y="1481"/>
                  </a:lnTo>
                  <a:lnTo>
                    <a:pt x="125" y="1475"/>
                  </a:lnTo>
                  <a:lnTo>
                    <a:pt x="141" y="1473"/>
                  </a:lnTo>
                  <a:lnTo>
                    <a:pt x="153" y="1469"/>
                  </a:lnTo>
                  <a:lnTo>
                    <a:pt x="168" y="1459"/>
                  </a:lnTo>
                  <a:lnTo>
                    <a:pt x="185" y="1455"/>
                  </a:lnTo>
                  <a:lnTo>
                    <a:pt x="122" y="1459"/>
                  </a:lnTo>
                  <a:lnTo>
                    <a:pt x="105" y="1456"/>
                  </a:lnTo>
                  <a:lnTo>
                    <a:pt x="118" y="1452"/>
                  </a:lnTo>
                  <a:lnTo>
                    <a:pt x="142" y="1443"/>
                  </a:lnTo>
                  <a:lnTo>
                    <a:pt x="179" y="1434"/>
                  </a:lnTo>
                  <a:lnTo>
                    <a:pt x="193" y="1431"/>
                  </a:lnTo>
                  <a:lnTo>
                    <a:pt x="204" y="1429"/>
                  </a:lnTo>
                  <a:lnTo>
                    <a:pt x="214" y="1429"/>
                  </a:lnTo>
                  <a:lnTo>
                    <a:pt x="227" y="1419"/>
                  </a:lnTo>
                  <a:lnTo>
                    <a:pt x="210" y="1405"/>
                  </a:lnTo>
                  <a:lnTo>
                    <a:pt x="210" y="1391"/>
                  </a:lnTo>
                  <a:lnTo>
                    <a:pt x="204" y="1406"/>
                  </a:lnTo>
                  <a:lnTo>
                    <a:pt x="185" y="1413"/>
                  </a:lnTo>
                  <a:lnTo>
                    <a:pt x="173" y="1415"/>
                  </a:lnTo>
                  <a:lnTo>
                    <a:pt x="155" y="1413"/>
                  </a:lnTo>
                  <a:lnTo>
                    <a:pt x="111" y="1410"/>
                  </a:lnTo>
                  <a:lnTo>
                    <a:pt x="99" y="1411"/>
                  </a:lnTo>
                  <a:lnTo>
                    <a:pt x="72" y="1420"/>
                  </a:lnTo>
                  <a:lnTo>
                    <a:pt x="56" y="1418"/>
                  </a:lnTo>
                  <a:lnTo>
                    <a:pt x="41" y="1415"/>
                  </a:lnTo>
                  <a:lnTo>
                    <a:pt x="29" y="1420"/>
                  </a:lnTo>
                  <a:lnTo>
                    <a:pt x="36" y="1407"/>
                  </a:lnTo>
                  <a:lnTo>
                    <a:pt x="55" y="1407"/>
                  </a:lnTo>
                  <a:lnTo>
                    <a:pt x="60" y="1394"/>
                  </a:lnTo>
                  <a:lnTo>
                    <a:pt x="73" y="1391"/>
                  </a:lnTo>
                  <a:lnTo>
                    <a:pt x="95" y="1381"/>
                  </a:lnTo>
                  <a:lnTo>
                    <a:pt x="102" y="1365"/>
                  </a:lnTo>
                  <a:lnTo>
                    <a:pt x="120" y="1364"/>
                  </a:lnTo>
                  <a:lnTo>
                    <a:pt x="133" y="1364"/>
                  </a:lnTo>
                  <a:lnTo>
                    <a:pt x="147" y="1368"/>
                  </a:lnTo>
                  <a:lnTo>
                    <a:pt x="156" y="1350"/>
                  </a:lnTo>
                  <a:lnTo>
                    <a:pt x="168" y="1342"/>
                  </a:lnTo>
                  <a:lnTo>
                    <a:pt x="186" y="1345"/>
                  </a:lnTo>
                  <a:lnTo>
                    <a:pt x="203" y="1340"/>
                  </a:lnTo>
                  <a:lnTo>
                    <a:pt x="164" y="1337"/>
                  </a:lnTo>
                  <a:lnTo>
                    <a:pt x="144" y="1340"/>
                  </a:lnTo>
                  <a:lnTo>
                    <a:pt x="131" y="1347"/>
                  </a:lnTo>
                  <a:lnTo>
                    <a:pt x="112" y="1341"/>
                  </a:lnTo>
                  <a:lnTo>
                    <a:pt x="95" y="1347"/>
                  </a:lnTo>
                  <a:lnTo>
                    <a:pt x="83" y="1343"/>
                  </a:lnTo>
                  <a:lnTo>
                    <a:pt x="68" y="1351"/>
                  </a:lnTo>
                  <a:lnTo>
                    <a:pt x="53" y="1353"/>
                  </a:lnTo>
                  <a:lnTo>
                    <a:pt x="35" y="1330"/>
                  </a:lnTo>
                  <a:lnTo>
                    <a:pt x="46" y="1329"/>
                  </a:lnTo>
                  <a:lnTo>
                    <a:pt x="50" y="1308"/>
                  </a:lnTo>
                  <a:lnTo>
                    <a:pt x="27" y="1310"/>
                  </a:lnTo>
                  <a:lnTo>
                    <a:pt x="10" y="1317"/>
                  </a:lnTo>
                  <a:lnTo>
                    <a:pt x="12" y="1301"/>
                  </a:lnTo>
                  <a:lnTo>
                    <a:pt x="5" y="1279"/>
                  </a:lnTo>
                  <a:lnTo>
                    <a:pt x="35" y="1273"/>
                  </a:lnTo>
                  <a:lnTo>
                    <a:pt x="40" y="1258"/>
                  </a:lnTo>
                  <a:lnTo>
                    <a:pt x="49" y="1246"/>
                  </a:lnTo>
                  <a:lnTo>
                    <a:pt x="63" y="1238"/>
                  </a:lnTo>
                  <a:lnTo>
                    <a:pt x="90" y="1233"/>
                  </a:lnTo>
                  <a:lnTo>
                    <a:pt x="115" y="1234"/>
                  </a:lnTo>
                  <a:lnTo>
                    <a:pt x="128" y="1231"/>
                  </a:lnTo>
                  <a:lnTo>
                    <a:pt x="137" y="1218"/>
                  </a:lnTo>
                  <a:lnTo>
                    <a:pt x="146" y="1233"/>
                  </a:lnTo>
                  <a:lnTo>
                    <a:pt x="158" y="1205"/>
                  </a:lnTo>
                  <a:lnTo>
                    <a:pt x="173" y="1215"/>
                  </a:lnTo>
                  <a:lnTo>
                    <a:pt x="193" y="1218"/>
                  </a:lnTo>
                  <a:lnTo>
                    <a:pt x="148" y="1195"/>
                  </a:lnTo>
                  <a:lnTo>
                    <a:pt x="146" y="1209"/>
                  </a:lnTo>
                  <a:lnTo>
                    <a:pt x="136" y="1195"/>
                  </a:lnTo>
                  <a:lnTo>
                    <a:pt x="91" y="1191"/>
                  </a:lnTo>
                  <a:lnTo>
                    <a:pt x="81" y="1186"/>
                  </a:lnTo>
                  <a:lnTo>
                    <a:pt x="66" y="1176"/>
                  </a:lnTo>
                  <a:lnTo>
                    <a:pt x="55" y="1176"/>
                  </a:lnTo>
                  <a:lnTo>
                    <a:pt x="45" y="1176"/>
                  </a:lnTo>
                  <a:lnTo>
                    <a:pt x="24" y="1181"/>
                  </a:lnTo>
                  <a:lnTo>
                    <a:pt x="12" y="1176"/>
                  </a:lnTo>
                  <a:lnTo>
                    <a:pt x="14" y="1163"/>
                  </a:lnTo>
                  <a:lnTo>
                    <a:pt x="23" y="1150"/>
                  </a:lnTo>
                  <a:lnTo>
                    <a:pt x="33" y="1139"/>
                  </a:lnTo>
                  <a:lnTo>
                    <a:pt x="41" y="1153"/>
                  </a:lnTo>
                  <a:lnTo>
                    <a:pt x="51" y="1140"/>
                  </a:lnTo>
                  <a:lnTo>
                    <a:pt x="65" y="1130"/>
                  </a:lnTo>
                  <a:lnTo>
                    <a:pt x="77" y="1121"/>
                  </a:lnTo>
                  <a:lnTo>
                    <a:pt x="109" y="1120"/>
                  </a:lnTo>
                  <a:lnTo>
                    <a:pt x="104" y="1140"/>
                  </a:lnTo>
                  <a:lnTo>
                    <a:pt x="122" y="1144"/>
                  </a:lnTo>
                  <a:lnTo>
                    <a:pt x="140" y="1137"/>
                  </a:lnTo>
                  <a:lnTo>
                    <a:pt x="141" y="1118"/>
                  </a:lnTo>
                  <a:lnTo>
                    <a:pt x="153" y="1123"/>
                  </a:lnTo>
                  <a:lnTo>
                    <a:pt x="148" y="1140"/>
                  </a:lnTo>
                  <a:lnTo>
                    <a:pt x="161" y="1157"/>
                  </a:lnTo>
                  <a:lnTo>
                    <a:pt x="180" y="1165"/>
                  </a:lnTo>
                  <a:lnTo>
                    <a:pt x="195" y="1157"/>
                  </a:lnTo>
                  <a:lnTo>
                    <a:pt x="217" y="1168"/>
                  </a:lnTo>
                  <a:lnTo>
                    <a:pt x="202" y="1158"/>
                  </a:lnTo>
                  <a:lnTo>
                    <a:pt x="192" y="1148"/>
                  </a:lnTo>
                  <a:lnTo>
                    <a:pt x="191" y="1135"/>
                  </a:lnTo>
                  <a:lnTo>
                    <a:pt x="206" y="1107"/>
                  </a:lnTo>
                  <a:lnTo>
                    <a:pt x="191" y="1095"/>
                  </a:lnTo>
                  <a:lnTo>
                    <a:pt x="182" y="1083"/>
                  </a:lnTo>
                  <a:lnTo>
                    <a:pt x="210" y="1083"/>
                  </a:lnTo>
                  <a:lnTo>
                    <a:pt x="238" y="1078"/>
                  </a:lnTo>
                  <a:lnTo>
                    <a:pt x="253" y="1070"/>
                  </a:lnTo>
                  <a:lnTo>
                    <a:pt x="266" y="1076"/>
                  </a:lnTo>
                  <a:lnTo>
                    <a:pt x="263" y="1061"/>
                  </a:lnTo>
                  <a:lnTo>
                    <a:pt x="267" y="1045"/>
                  </a:lnTo>
                  <a:lnTo>
                    <a:pt x="281" y="1038"/>
                  </a:lnTo>
                  <a:lnTo>
                    <a:pt x="296" y="1042"/>
                  </a:lnTo>
                  <a:lnTo>
                    <a:pt x="316" y="1048"/>
                  </a:lnTo>
                  <a:lnTo>
                    <a:pt x="352" y="1056"/>
                  </a:lnTo>
                  <a:lnTo>
                    <a:pt x="375" y="1061"/>
                  </a:lnTo>
                  <a:lnTo>
                    <a:pt x="398" y="1056"/>
                  </a:lnTo>
                  <a:lnTo>
                    <a:pt x="432" y="1055"/>
                  </a:lnTo>
                  <a:lnTo>
                    <a:pt x="443" y="1061"/>
                  </a:lnTo>
                  <a:lnTo>
                    <a:pt x="454" y="1058"/>
                  </a:lnTo>
                  <a:lnTo>
                    <a:pt x="510" y="1057"/>
                  </a:lnTo>
                  <a:lnTo>
                    <a:pt x="500" y="1044"/>
                  </a:lnTo>
                  <a:lnTo>
                    <a:pt x="475" y="1038"/>
                  </a:lnTo>
                  <a:lnTo>
                    <a:pt x="473" y="1021"/>
                  </a:lnTo>
                  <a:lnTo>
                    <a:pt x="475" y="1007"/>
                  </a:lnTo>
                  <a:lnTo>
                    <a:pt x="443" y="1025"/>
                  </a:lnTo>
                  <a:lnTo>
                    <a:pt x="412" y="1050"/>
                  </a:lnTo>
                  <a:lnTo>
                    <a:pt x="383" y="1048"/>
                  </a:lnTo>
                  <a:lnTo>
                    <a:pt x="369" y="1054"/>
                  </a:lnTo>
                  <a:lnTo>
                    <a:pt x="379" y="1040"/>
                  </a:lnTo>
                  <a:lnTo>
                    <a:pt x="351" y="1038"/>
                  </a:lnTo>
                  <a:lnTo>
                    <a:pt x="337" y="1035"/>
                  </a:lnTo>
                  <a:lnTo>
                    <a:pt x="317" y="1017"/>
                  </a:lnTo>
                  <a:lnTo>
                    <a:pt x="316" y="1004"/>
                  </a:lnTo>
                  <a:lnTo>
                    <a:pt x="288" y="1019"/>
                  </a:lnTo>
                  <a:lnTo>
                    <a:pt x="276" y="1018"/>
                  </a:lnTo>
                  <a:lnTo>
                    <a:pt x="263" y="1029"/>
                  </a:lnTo>
                  <a:lnTo>
                    <a:pt x="249" y="1029"/>
                  </a:lnTo>
                  <a:lnTo>
                    <a:pt x="202" y="1022"/>
                  </a:lnTo>
                  <a:lnTo>
                    <a:pt x="221" y="1014"/>
                  </a:lnTo>
                  <a:lnTo>
                    <a:pt x="235" y="1014"/>
                  </a:lnTo>
                  <a:lnTo>
                    <a:pt x="302" y="978"/>
                  </a:lnTo>
                  <a:lnTo>
                    <a:pt x="316" y="968"/>
                  </a:lnTo>
                  <a:lnTo>
                    <a:pt x="326" y="972"/>
                  </a:lnTo>
                  <a:lnTo>
                    <a:pt x="337" y="971"/>
                  </a:lnTo>
                  <a:lnTo>
                    <a:pt x="344" y="959"/>
                  </a:lnTo>
                  <a:lnTo>
                    <a:pt x="351" y="946"/>
                  </a:lnTo>
                  <a:lnTo>
                    <a:pt x="363" y="934"/>
                  </a:lnTo>
                  <a:lnTo>
                    <a:pt x="370" y="922"/>
                  </a:lnTo>
                  <a:lnTo>
                    <a:pt x="390" y="911"/>
                  </a:lnTo>
                  <a:lnTo>
                    <a:pt x="371" y="897"/>
                  </a:lnTo>
                  <a:lnTo>
                    <a:pt x="378" y="884"/>
                  </a:lnTo>
                  <a:lnTo>
                    <a:pt x="389" y="873"/>
                  </a:lnTo>
                  <a:lnTo>
                    <a:pt x="415" y="844"/>
                  </a:lnTo>
                  <a:lnTo>
                    <a:pt x="429" y="833"/>
                  </a:lnTo>
                  <a:lnTo>
                    <a:pt x="441" y="819"/>
                  </a:lnTo>
                  <a:lnTo>
                    <a:pt x="452" y="823"/>
                  </a:lnTo>
                  <a:lnTo>
                    <a:pt x="461" y="838"/>
                  </a:lnTo>
                  <a:lnTo>
                    <a:pt x="483" y="840"/>
                  </a:lnTo>
                  <a:lnTo>
                    <a:pt x="479" y="823"/>
                  </a:lnTo>
                  <a:lnTo>
                    <a:pt x="494" y="825"/>
                  </a:lnTo>
                  <a:lnTo>
                    <a:pt x="504" y="836"/>
                  </a:lnTo>
                  <a:lnTo>
                    <a:pt x="517" y="826"/>
                  </a:lnTo>
                  <a:lnTo>
                    <a:pt x="522" y="840"/>
                  </a:lnTo>
                  <a:lnTo>
                    <a:pt x="525" y="826"/>
                  </a:lnTo>
                  <a:lnTo>
                    <a:pt x="545" y="813"/>
                  </a:lnTo>
                  <a:lnTo>
                    <a:pt x="535" y="813"/>
                  </a:lnTo>
                  <a:lnTo>
                    <a:pt x="510" y="805"/>
                  </a:lnTo>
                  <a:lnTo>
                    <a:pt x="525" y="801"/>
                  </a:lnTo>
                  <a:lnTo>
                    <a:pt x="538" y="793"/>
                  </a:lnTo>
                  <a:lnTo>
                    <a:pt x="519" y="781"/>
                  </a:lnTo>
                  <a:lnTo>
                    <a:pt x="504" y="783"/>
                  </a:lnTo>
                  <a:lnTo>
                    <a:pt x="420" y="767"/>
                  </a:lnTo>
                  <a:lnTo>
                    <a:pt x="407" y="770"/>
                  </a:lnTo>
                  <a:lnTo>
                    <a:pt x="390" y="767"/>
                  </a:lnTo>
                  <a:lnTo>
                    <a:pt x="383" y="754"/>
                  </a:lnTo>
                  <a:lnTo>
                    <a:pt x="387" y="738"/>
                  </a:lnTo>
                  <a:lnTo>
                    <a:pt x="374" y="753"/>
                  </a:lnTo>
                  <a:lnTo>
                    <a:pt x="363" y="751"/>
                  </a:lnTo>
                  <a:lnTo>
                    <a:pt x="371" y="740"/>
                  </a:lnTo>
                  <a:lnTo>
                    <a:pt x="374" y="720"/>
                  </a:lnTo>
                  <a:lnTo>
                    <a:pt x="385" y="722"/>
                  </a:lnTo>
                  <a:lnTo>
                    <a:pt x="384" y="707"/>
                  </a:lnTo>
                  <a:lnTo>
                    <a:pt x="380" y="709"/>
                  </a:lnTo>
                  <a:lnTo>
                    <a:pt x="368" y="709"/>
                  </a:lnTo>
                  <a:lnTo>
                    <a:pt x="376" y="695"/>
                  </a:lnTo>
                  <a:lnTo>
                    <a:pt x="364" y="693"/>
                  </a:lnTo>
                  <a:lnTo>
                    <a:pt x="348" y="711"/>
                  </a:lnTo>
                  <a:lnTo>
                    <a:pt x="328" y="717"/>
                  </a:lnTo>
                  <a:lnTo>
                    <a:pt x="318" y="704"/>
                  </a:lnTo>
                  <a:lnTo>
                    <a:pt x="306" y="703"/>
                  </a:lnTo>
                  <a:lnTo>
                    <a:pt x="309" y="688"/>
                  </a:lnTo>
                  <a:lnTo>
                    <a:pt x="323" y="685"/>
                  </a:lnTo>
                  <a:lnTo>
                    <a:pt x="336" y="681"/>
                  </a:lnTo>
                  <a:lnTo>
                    <a:pt x="340" y="669"/>
                  </a:lnTo>
                  <a:lnTo>
                    <a:pt x="327" y="668"/>
                  </a:lnTo>
                  <a:lnTo>
                    <a:pt x="309" y="657"/>
                  </a:lnTo>
                  <a:lnTo>
                    <a:pt x="305" y="671"/>
                  </a:lnTo>
                  <a:lnTo>
                    <a:pt x="295" y="671"/>
                  </a:lnTo>
                  <a:lnTo>
                    <a:pt x="277" y="656"/>
                  </a:lnTo>
                  <a:lnTo>
                    <a:pt x="263" y="649"/>
                  </a:lnTo>
                  <a:lnTo>
                    <a:pt x="272" y="636"/>
                  </a:lnTo>
                  <a:lnTo>
                    <a:pt x="276" y="624"/>
                  </a:lnTo>
                  <a:lnTo>
                    <a:pt x="286" y="626"/>
                  </a:lnTo>
                  <a:lnTo>
                    <a:pt x="272" y="612"/>
                  </a:lnTo>
                  <a:lnTo>
                    <a:pt x="270" y="596"/>
                  </a:lnTo>
                  <a:lnTo>
                    <a:pt x="259" y="588"/>
                  </a:lnTo>
                  <a:lnTo>
                    <a:pt x="273" y="586"/>
                  </a:lnTo>
                  <a:lnTo>
                    <a:pt x="291" y="583"/>
                  </a:lnTo>
                  <a:lnTo>
                    <a:pt x="301" y="589"/>
                  </a:lnTo>
                  <a:lnTo>
                    <a:pt x="312" y="594"/>
                  </a:lnTo>
                  <a:lnTo>
                    <a:pt x="302" y="579"/>
                  </a:lnTo>
                  <a:lnTo>
                    <a:pt x="329" y="580"/>
                  </a:lnTo>
                  <a:lnTo>
                    <a:pt x="347" y="577"/>
                  </a:lnTo>
                  <a:lnTo>
                    <a:pt x="369" y="590"/>
                  </a:lnTo>
                  <a:lnTo>
                    <a:pt x="387" y="597"/>
                  </a:lnTo>
                  <a:lnTo>
                    <a:pt x="367" y="588"/>
                  </a:lnTo>
                  <a:lnTo>
                    <a:pt x="341" y="562"/>
                  </a:lnTo>
                  <a:lnTo>
                    <a:pt x="342" y="542"/>
                  </a:lnTo>
                  <a:lnTo>
                    <a:pt x="351" y="527"/>
                  </a:lnTo>
                  <a:lnTo>
                    <a:pt x="355" y="513"/>
                  </a:lnTo>
                  <a:lnTo>
                    <a:pt x="367" y="513"/>
                  </a:lnTo>
                  <a:lnTo>
                    <a:pt x="381" y="513"/>
                  </a:lnTo>
                  <a:lnTo>
                    <a:pt x="393" y="516"/>
                  </a:lnTo>
                  <a:lnTo>
                    <a:pt x="443" y="522"/>
                  </a:lnTo>
                  <a:lnTo>
                    <a:pt x="433" y="510"/>
                  </a:lnTo>
                  <a:lnTo>
                    <a:pt x="443" y="498"/>
                  </a:lnTo>
                  <a:lnTo>
                    <a:pt x="452" y="486"/>
                  </a:lnTo>
                  <a:lnTo>
                    <a:pt x="408" y="465"/>
                  </a:lnTo>
                  <a:lnTo>
                    <a:pt x="380" y="473"/>
                  </a:lnTo>
                  <a:lnTo>
                    <a:pt x="366" y="472"/>
                  </a:lnTo>
                  <a:lnTo>
                    <a:pt x="369" y="448"/>
                  </a:lnTo>
                  <a:lnTo>
                    <a:pt x="377" y="434"/>
                  </a:lnTo>
                  <a:lnTo>
                    <a:pt x="389" y="431"/>
                  </a:lnTo>
                  <a:lnTo>
                    <a:pt x="398" y="454"/>
                  </a:lnTo>
                  <a:lnTo>
                    <a:pt x="408" y="443"/>
                  </a:lnTo>
                  <a:lnTo>
                    <a:pt x="400" y="432"/>
                  </a:lnTo>
                  <a:lnTo>
                    <a:pt x="397" y="417"/>
                  </a:lnTo>
                  <a:lnTo>
                    <a:pt x="390" y="406"/>
                  </a:lnTo>
                  <a:lnTo>
                    <a:pt x="393" y="390"/>
                  </a:lnTo>
                  <a:lnTo>
                    <a:pt x="404" y="385"/>
                  </a:lnTo>
                  <a:lnTo>
                    <a:pt x="415" y="370"/>
                  </a:lnTo>
                  <a:lnTo>
                    <a:pt x="404" y="366"/>
                  </a:lnTo>
                  <a:lnTo>
                    <a:pt x="390" y="382"/>
                  </a:lnTo>
                  <a:lnTo>
                    <a:pt x="377" y="374"/>
                  </a:lnTo>
                  <a:lnTo>
                    <a:pt x="393" y="363"/>
                  </a:lnTo>
                  <a:lnTo>
                    <a:pt x="390" y="349"/>
                  </a:lnTo>
                  <a:lnTo>
                    <a:pt x="388" y="331"/>
                  </a:lnTo>
                  <a:lnTo>
                    <a:pt x="399" y="331"/>
                  </a:lnTo>
                  <a:lnTo>
                    <a:pt x="390" y="316"/>
                  </a:lnTo>
                  <a:lnTo>
                    <a:pt x="372" y="328"/>
                  </a:lnTo>
                  <a:lnTo>
                    <a:pt x="358" y="332"/>
                  </a:lnTo>
                  <a:lnTo>
                    <a:pt x="359" y="348"/>
                  </a:lnTo>
                  <a:lnTo>
                    <a:pt x="355" y="361"/>
                  </a:lnTo>
                  <a:lnTo>
                    <a:pt x="344" y="343"/>
                  </a:lnTo>
                  <a:lnTo>
                    <a:pt x="356" y="328"/>
                  </a:lnTo>
                  <a:lnTo>
                    <a:pt x="362" y="317"/>
                  </a:lnTo>
                  <a:lnTo>
                    <a:pt x="362" y="303"/>
                  </a:lnTo>
                  <a:lnTo>
                    <a:pt x="372" y="291"/>
                  </a:lnTo>
                  <a:lnTo>
                    <a:pt x="391" y="282"/>
                  </a:lnTo>
                  <a:lnTo>
                    <a:pt x="413" y="294"/>
                  </a:lnTo>
                  <a:lnTo>
                    <a:pt x="406" y="315"/>
                  </a:lnTo>
                  <a:lnTo>
                    <a:pt x="396" y="304"/>
                  </a:lnTo>
                  <a:lnTo>
                    <a:pt x="404" y="321"/>
                  </a:lnTo>
                  <a:lnTo>
                    <a:pt x="417" y="320"/>
                  </a:lnTo>
                  <a:lnTo>
                    <a:pt x="422" y="306"/>
                  </a:lnTo>
                  <a:lnTo>
                    <a:pt x="438" y="303"/>
                  </a:lnTo>
                  <a:lnTo>
                    <a:pt x="450" y="313"/>
                  </a:lnTo>
                  <a:lnTo>
                    <a:pt x="447" y="299"/>
                  </a:lnTo>
                  <a:lnTo>
                    <a:pt x="439" y="278"/>
                  </a:lnTo>
                  <a:lnTo>
                    <a:pt x="454" y="278"/>
                  </a:lnTo>
                  <a:lnTo>
                    <a:pt x="467" y="289"/>
                  </a:lnTo>
                  <a:lnTo>
                    <a:pt x="513" y="306"/>
                  </a:lnTo>
                  <a:lnTo>
                    <a:pt x="524" y="306"/>
                  </a:lnTo>
                  <a:lnTo>
                    <a:pt x="548" y="322"/>
                  </a:lnTo>
                  <a:lnTo>
                    <a:pt x="560" y="318"/>
                  </a:lnTo>
                  <a:lnTo>
                    <a:pt x="575" y="327"/>
                  </a:lnTo>
                  <a:lnTo>
                    <a:pt x="584" y="341"/>
                  </a:lnTo>
                  <a:lnTo>
                    <a:pt x="584" y="354"/>
                  </a:lnTo>
                  <a:lnTo>
                    <a:pt x="581" y="368"/>
                  </a:lnTo>
                  <a:lnTo>
                    <a:pt x="591" y="382"/>
                  </a:lnTo>
                  <a:lnTo>
                    <a:pt x="590" y="403"/>
                  </a:lnTo>
                  <a:lnTo>
                    <a:pt x="597" y="390"/>
                  </a:lnTo>
                  <a:lnTo>
                    <a:pt x="599" y="377"/>
                  </a:lnTo>
                  <a:lnTo>
                    <a:pt x="613" y="372"/>
                  </a:lnTo>
                  <a:lnTo>
                    <a:pt x="624" y="354"/>
                  </a:lnTo>
                  <a:lnTo>
                    <a:pt x="638" y="349"/>
                  </a:lnTo>
                  <a:lnTo>
                    <a:pt x="652" y="357"/>
                  </a:lnTo>
                  <a:lnTo>
                    <a:pt x="663" y="363"/>
                  </a:lnTo>
                  <a:lnTo>
                    <a:pt x="687" y="376"/>
                  </a:lnTo>
                  <a:lnTo>
                    <a:pt x="698" y="373"/>
                  </a:lnTo>
                  <a:lnTo>
                    <a:pt x="719" y="381"/>
                  </a:lnTo>
                  <a:lnTo>
                    <a:pt x="726" y="395"/>
                  </a:lnTo>
                  <a:lnTo>
                    <a:pt x="734" y="409"/>
                  </a:lnTo>
                  <a:lnTo>
                    <a:pt x="745" y="416"/>
                  </a:lnTo>
                  <a:lnTo>
                    <a:pt x="744" y="402"/>
                  </a:lnTo>
                  <a:lnTo>
                    <a:pt x="749" y="387"/>
                  </a:lnTo>
                  <a:lnTo>
                    <a:pt x="772" y="392"/>
                  </a:lnTo>
                  <a:lnTo>
                    <a:pt x="761" y="377"/>
                  </a:lnTo>
                  <a:lnTo>
                    <a:pt x="755" y="359"/>
                  </a:lnTo>
                  <a:lnTo>
                    <a:pt x="731" y="353"/>
                  </a:lnTo>
                  <a:lnTo>
                    <a:pt x="740" y="341"/>
                  </a:lnTo>
                  <a:lnTo>
                    <a:pt x="782" y="328"/>
                  </a:lnTo>
                  <a:lnTo>
                    <a:pt x="792" y="315"/>
                  </a:lnTo>
                  <a:lnTo>
                    <a:pt x="806" y="317"/>
                  </a:lnTo>
                  <a:lnTo>
                    <a:pt x="839" y="317"/>
                  </a:lnTo>
                  <a:lnTo>
                    <a:pt x="853" y="313"/>
                  </a:lnTo>
                  <a:lnTo>
                    <a:pt x="864" y="292"/>
                  </a:lnTo>
                  <a:lnTo>
                    <a:pt x="880" y="275"/>
                  </a:lnTo>
                  <a:lnTo>
                    <a:pt x="896" y="260"/>
                  </a:lnTo>
                  <a:lnTo>
                    <a:pt x="869" y="257"/>
                  </a:lnTo>
                  <a:lnTo>
                    <a:pt x="858" y="262"/>
                  </a:lnTo>
                  <a:lnTo>
                    <a:pt x="850" y="249"/>
                  </a:lnTo>
                  <a:lnTo>
                    <a:pt x="834" y="257"/>
                  </a:lnTo>
                  <a:lnTo>
                    <a:pt x="819" y="267"/>
                  </a:lnTo>
                  <a:lnTo>
                    <a:pt x="808" y="270"/>
                  </a:lnTo>
                  <a:lnTo>
                    <a:pt x="820" y="260"/>
                  </a:lnTo>
                  <a:lnTo>
                    <a:pt x="829" y="246"/>
                  </a:lnTo>
                  <a:lnTo>
                    <a:pt x="816" y="244"/>
                  </a:lnTo>
                  <a:lnTo>
                    <a:pt x="793" y="239"/>
                  </a:lnTo>
                  <a:lnTo>
                    <a:pt x="779" y="238"/>
                  </a:lnTo>
                  <a:lnTo>
                    <a:pt x="761" y="232"/>
                  </a:lnTo>
                  <a:lnTo>
                    <a:pt x="740" y="209"/>
                  </a:lnTo>
                  <a:lnTo>
                    <a:pt x="738" y="193"/>
                  </a:lnTo>
                  <a:lnTo>
                    <a:pt x="751" y="190"/>
                  </a:lnTo>
                  <a:lnTo>
                    <a:pt x="779" y="172"/>
                  </a:lnTo>
                  <a:lnTo>
                    <a:pt x="811" y="179"/>
                  </a:lnTo>
                  <a:lnTo>
                    <a:pt x="822" y="186"/>
                  </a:lnTo>
                  <a:lnTo>
                    <a:pt x="825" y="172"/>
                  </a:lnTo>
                  <a:lnTo>
                    <a:pt x="832" y="186"/>
                  </a:lnTo>
                  <a:lnTo>
                    <a:pt x="832" y="172"/>
                  </a:lnTo>
                  <a:lnTo>
                    <a:pt x="817" y="158"/>
                  </a:lnTo>
                  <a:lnTo>
                    <a:pt x="829" y="147"/>
                  </a:lnTo>
                  <a:lnTo>
                    <a:pt x="840" y="154"/>
                  </a:lnTo>
                  <a:lnTo>
                    <a:pt x="852" y="154"/>
                  </a:lnTo>
                  <a:lnTo>
                    <a:pt x="864" y="164"/>
                  </a:lnTo>
                  <a:lnTo>
                    <a:pt x="861" y="144"/>
                  </a:lnTo>
                  <a:lnTo>
                    <a:pt x="875" y="145"/>
                  </a:lnTo>
                  <a:lnTo>
                    <a:pt x="872" y="131"/>
                  </a:lnTo>
                  <a:lnTo>
                    <a:pt x="855" y="136"/>
                  </a:lnTo>
                  <a:lnTo>
                    <a:pt x="849" y="119"/>
                  </a:lnTo>
                  <a:lnTo>
                    <a:pt x="862" y="115"/>
                  </a:lnTo>
                  <a:lnTo>
                    <a:pt x="873" y="112"/>
                  </a:lnTo>
                  <a:lnTo>
                    <a:pt x="862" y="101"/>
                  </a:lnTo>
                  <a:lnTo>
                    <a:pt x="856" y="87"/>
                  </a:lnTo>
                  <a:lnTo>
                    <a:pt x="867" y="86"/>
                  </a:lnTo>
                  <a:lnTo>
                    <a:pt x="875" y="74"/>
                  </a:lnTo>
                  <a:lnTo>
                    <a:pt x="889" y="66"/>
                  </a:lnTo>
                  <a:lnTo>
                    <a:pt x="892" y="80"/>
                  </a:lnTo>
                  <a:lnTo>
                    <a:pt x="900" y="56"/>
                  </a:lnTo>
                  <a:lnTo>
                    <a:pt x="907" y="44"/>
                  </a:lnTo>
                  <a:lnTo>
                    <a:pt x="914" y="31"/>
                  </a:lnTo>
                  <a:lnTo>
                    <a:pt x="934" y="38"/>
                  </a:lnTo>
                  <a:lnTo>
                    <a:pt x="947" y="36"/>
                  </a:lnTo>
                  <a:lnTo>
                    <a:pt x="943" y="48"/>
                  </a:lnTo>
                  <a:lnTo>
                    <a:pt x="957" y="41"/>
                  </a:lnTo>
                  <a:lnTo>
                    <a:pt x="974" y="34"/>
                  </a:lnTo>
                  <a:lnTo>
                    <a:pt x="988" y="25"/>
                  </a:lnTo>
                  <a:lnTo>
                    <a:pt x="1003" y="27"/>
                  </a:lnTo>
                  <a:lnTo>
                    <a:pt x="987" y="36"/>
                  </a:lnTo>
                  <a:lnTo>
                    <a:pt x="998" y="36"/>
                  </a:lnTo>
                  <a:lnTo>
                    <a:pt x="1008" y="40"/>
                  </a:lnTo>
                  <a:lnTo>
                    <a:pt x="1009" y="53"/>
                  </a:lnTo>
                  <a:lnTo>
                    <a:pt x="1020" y="51"/>
                  </a:lnTo>
                  <a:lnTo>
                    <a:pt x="1016" y="63"/>
                  </a:lnTo>
                  <a:lnTo>
                    <a:pt x="1027" y="48"/>
                  </a:lnTo>
                  <a:lnTo>
                    <a:pt x="1024" y="30"/>
                  </a:lnTo>
                  <a:lnTo>
                    <a:pt x="1037" y="23"/>
                  </a:lnTo>
                  <a:lnTo>
                    <a:pt x="1035" y="39"/>
                  </a:lnTo>
                  <a:lnTo>
                    <a:pt x="1055" y="60"/>
                  </a:lnTo>
                  <a:lnTo>
                    <a:pt x="1056" y="76"/>
                  </a:lnTo>
                  <a:lnTo>
                    <a:pt x="1051" y="90"/>
                  </a:lnTo>
                  <a:lnTo>
                    <a:pt x="1061" y="76"/>
                  </a:lnTo>
                  <a:lnTo>
                    <a:pt x="1065" y="64"/>
                  </a:lnTo>
                  <a:lnTo>
                    <a:pt x="1064" y="50"/>
                  </a:lnTo>
                  <a:lnTo>
                    <a:pt x="1052" y="53"/>
                  </a:lnTo>
                  <a:lnTo>
                    <a:pt x="1043" y="42"/>
                  </a:lnTo>
                  <a:lnTo>
                    <a:pt x="1053" y="22"/>
                  </a:lnTo>
                  <a:lnTo>
                    <a:pt x="1077" y="17"/>
                  </a:lnTo>
                  <a:lnTo>
                    <a:pt x="1087" y="41"/>
                  </a:lnTo>
                  <a:lnTo>
                    <a:pt x="1083" y="54"/>
                  </a:lnTo>
                  <a:lnTo>
                    <a:pt x="1092" y="80"/>
                  </a:lnTo>
                  <a:lnTo>
                    <a:pt x="1096" y="93"/>
                  </a:lnTo>
                  <a:lnTo>
                    <a:pt x="1082" y="105"/>
                  </a:lnTo>
                  <a:lnTo>
                    <a:pt x="1061" y="114"/>
                  </a:lnTo>
                  <a:lnTo>
                    <a:pt x="1075" y="118"/>
                  </a:lnTo>
                  <a:lnTo>
                    <a:pt x="1070" y="133"/>
                  </a:lnTo>
                  <a:lnTo>
                    <a:pt x="1056" y="138"/>
                  </a:lnTo>
                  <a:lnTo>
                    <a:pt x="1041" y="150"/>
                  </a:lnTo>
                  <a:lnTo>
                    <a:pt x="1080" y="133"/>
                  </a:lnTo>
                  <a:lnTo>
                    <a:pt x="1091" y="129"/>
                  </a:lnTo>
                  <a:lnTo>
                    <a:pt x="1101" y="128"/>
                  </a:lnTo>
                  <a:lnTo>
                    <a:pt x="1109" y="116"/>
                  </a:lnTo>
                  <a:lnTo>
                    <a:pt x="1108" y="101"/>
                  </a:lnTo>
                  <a:lnTo>
                    <a:pt x="1114" y="85"/>
                  </a:lnTo>
                  <a:lnTo>
                    <a:pt x="1107" y="66"/>
                  </a:lnTo>
                  <a:lnTo>
                    <a:pt x="1101" y="49"/>
                  </a:lnTo>
                  <a:lnTo>
                    <a:pt x="1113" y="35"/>
                  </a:lnTo>
                  <a:lnTo>
                    <a:pt x="1115" y="19"/>
                  </a:lnTo>
                  <a:lnTo>
                    <a:pt x="1126" y="24"/>
                  </a:lnTo>
                  <a:lnTo>
                    <a:pt x="1138" y="27"/>
                  </a:lnTo>
                  <a:lnTo>
                    <a:pt x="1155" y="20"/>
                  </a:lnTo>
                  <a:lnTo>
                    <a:pt x="1168" y="38"/>
                  </a:lnTo>
                  <a:lnTo>
                    <a:pt x="1179" y="38"/>
                  </a:lnTo>
                  <a:lnTo>
                    <a:pt x="1167" y="21"/>
                  </a:lnTo>
                  <a:lnTo>
                    <a:pt x="1164" y="0"/>
                  </a:lnTo>
                  <a:lnTo>
                    <a:pt x="1186" y="6"/>
                  </a:lnTo>
                  <a:lnTo>
                    <a:pt x="1197" y="14"/>
                  </a:lnTo>
                  <a:lnTo>
                    <a:pt x="1207" y="41"/>
                  </a:lnTo>
                  <a:lnTo>
                    <a:pt x="1211" y="45"/>
                  </a:lnTo>
                  <a:close/>
                  <a:moveTo>
                    <a:pt x="383" y="703"/>
                  </a:moveTo>
                  <a:lnTo>
                    <a:pt x="384" y="707"/>
                  </a:lnTo>
                  <a:lnTo>
                    <a:pt x="398" y="698"/>
                  </a:lnTo>
                  <a:lnTo>
                    <a:pt x="383" y="703"/>
                  </a:lnTo>
                  <a:close/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195" name="DK">
              <a:extLst>
                <a:ext uri="{FF2B5EF4-FFF2-40B4-BE49-F238E27FC236}">
                  <a16:creationId xmlns:a16="http://schemas.microsoft.com/office/drawing/2014/main" id="{1CD63D8F-E4DC-4D48-8A4D-A802D0A13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283" y="2306553"/>
              <a:ext cx="1397494" cy="1081453"/>
            </a:xfrm>
            <a:custGeom>
              <a:avLst/>
              <a:gdLst>
                <a:gd name="T0" fmla="*/ 4071 w 4898"/>
                <a:gd name="T1" fmla="*/ 3769 h 3815"/>
                <a:gd name="T2" fmla="*/ 3864 w 4898"/>
                <a:gd name="T3" fmla="*/ 3666 h 3815"/>
                <a:gd name="T4" fmla="*/ 4244 w 4898"/>
                <a:gd name="T5" fmla="*/ 3620 h 3815"/>
                <a:gd name="T6" fmla="*/ 4212 w 4898"/>
                <a:gd name="T7" fmla="*/ 3609 h 3815"/>
                <a:gd name="T8" fmla="*/ 3577 w 4898"/>
                <a:gd name="T9" fmla="*/ 3671 h 3815"/>
                <a:gd name="T10" fmla="*/ 3755 w 4898"/>
                <a:gd name="T11" fmla="*/ 3703 h 3815"/>
                <a:gd name="T12" fmla="*/ 4845 w 4898"/>
                <a:gd name="T13" fmla="*/ 3579 h 3815"/>
                <a:gd name="T14" fmla="*/ 4895 w 4898"/>
                <a:gd name="T15" fmla="*/ 3554 h 3815"/>
                <a:gd name="T16" fmla="*/ 3724 w 4898"/>
                <a:gd name="T17" fmla="*/ 3393 h 3815"/>
                <a:gd name="T18" fmla="*/ 3774 w 4898"/>
                <a:gd name="T19" fmla="*/ 3435 h 3815"/>
                <a:gd name="T20" fmla="*/ 3707 w 4898"/>
                <a:gd name="T21" fmla="*/ 3611 h 3815"/>
                <a:gd name="T22" fmla="*/ 3574 w 4898"/>
                <a:gd name="T23" fmla="*/ 3522 h 3815"/>
                <a:gd name="T24" fmla="*/ 3575 w 4898"/>
                <a:gd name="T25" fmla="*/ 3410 h 3815"/>
                <a:gd name="T26" fmla="*/ 4244 w 4898"/>
                <a:gd name="T27" fmla="*/ 3378 h 3815"/>
                <a:gd name="T28" fmla="*/ 3755 w 4898"/>
                <a:gd name="T29" fmla="*/ 3242 h 3815"/>
                <a:gd name="T30" fmla="*/ 4243 w 4898"/>
                <a:gd name="T31" fmla="*/ 3318 h 3815"/>
                <a:gd name="T32" fmla="*/ 4151 w 4898"/>
                <a:gd name="T33" fmla="*/ 3525 h 3815"/>
                <a:gd name="T34" fmla="*/ 4081 w 4898"/>
                <a:gd name="T35" fmla="*/ 3657 h 3815"/>
                <a:gd name="T36" fmla="*/ 4089 w 4898"/>
                <a:gd name="T37" fmla="*/ 3749 h 3815"/>
                <a:gd name="T38" fmla="*/ 4023 w 4898"/>
                <a:gd name="T39" fmla="*/ 3590 h 3815"/>
                <a:gd name="T40" fmla="*/ 3894 w 4898"/>
                <a:gd name="T41" fmla="*/ 3491 h 3815"/>
                <a:gd name="T42" fmla="*/ 3873 w 4898"/>
                <a:gd name="T43" fmla="*/ 3341 h 3815"/>
                <a:gd name="T44" fmla="*/ 3960 w 4898"/>
                <a:gd name="T45" fmla="*/ 3258 h 3815"/>
                <a:gd name="T46" fmla="*/ 4016 w 4898"/>
                <a:gd name="T47" fmla="*/ 3271 h 3815"/>
                <a:gd name="T48" fmla="*/ 4074 w 4898"/>
                <a:gd name="T49" fmla="*/ 3225 h 3815"/>
                <a:gd name="T50" fmla="*/ 4110 w 4898"/>
                <a:gd name="T51" fmla="*/ 3258 h 3815"/>
                <a:gd name="T52" fmla="*/ 4001 w 4898"/>
                <a:gd name="T53" fmla="*/ 2870 h 3815"/>
                <a:gd name="T54" fmla="*/ 3259 w 4898"/>
                <a:gd name="T55" fmla="*/ 2839 h 3815"/>
                <a:gd name="T56" fmla="*/ 3814 w 4898"/>
                <a:gd name="T57" fmla="*/ 2644 h 3815"/>
                <a:gd name="T58" fmla="*/ 3701 w 4898"/>
                <a:gd name="T59" fmla="*/ 2692 h 3815"/>
                <a:gd name="T60" fmla="*/ 3671 w 4898"/>
                <a:gd name="T61" fmla="*/ 2826 h 3815"/>
                <a:gd name="T62" fmla="*/ 3661 w 4898"/>
                <a:gd name="T63" fmla="*/ 2893 h 3815"/>
                <a:gd name="T64" fmla="*/ 3810 w 4898"/>
                <a:gd name="T65" fmla="*/ 2964 h 3815"/>
                <a:gd name="T66" fmla="*/ 3744 w 4898"/>
                <a:gd name="T67" fmla="*/ 3145 h 3815"/>
                <a:gd name="T68" fmla="*/ 3657 w 4898"/>
                <a:gd name="T69" fmla="*/ 3130 h 3815"/>
                <a:gd name="T70" fmla="*/ 3618 w 4898"/>
                <a:gd name="T71" fmla="*/ 3304 h 3815"/>
                <a:gd name="T72" fmla="*/ 3493 w 4898"/>
                <a:gd name="T73" fmla="*/ 3403 h 3815"/>
                <a:gd name="T74" fmla="*/ 3479 w 4898"/>
                <a:gd name="T75" fmla="*/ 3562 h 3815"/>
                <a:gd name="T76" fmla="*/ 3516 w 4898"/>
                <a:gd name="T77" fmla="*/ 3695 h 3815"/>
                <a:gd name="T78" fmla="*/ 3282 w 4898"/>
                <a:gd name="T79" fmla="*/ 3679 h 3815"/>
                <a:gd name="T80" fmla="*/ 3254 w 4898"/>
                <a:gd name="T81" fmla="*/ 3566 h 3815"/>
                <a:gd name="T82" fmla="*/ 3166 w 4898"/>
                <a:gd name="T83" fmla="*/ 3401 h 3815"/>
                <a:gd name="T84" fmla="*/ 3195 w 4898"/>
                <a:gd name="T85" fmla="*/ 3247 h 3815"/>
                <a:gd name="T86" fmla="*/ 3171 w 4898"/>
                <a:gd name="T87" fmla="*/ 2877 h 3815"/>
                <a:gd name="T88" fmla="*/ 3283 w 4898"/>
                <a:gd name="T89" fmla="*/ 2922 h 3815"/>
                <a:gd name="T90" fmla="*/ 3373 w 4898"/>
                <a:gd name="T91" fmla="*/ 2921 h 3815"/>
                <a:gd name="T92" fmla="*/ 3417 w 4898"/>
                <a:gd name="T93" fmla="*/ 2890 h 3815"/>
                <a:gd name="T94" fmla="*/ 3583 w 4898"/>
                <a:gd name="T95" fmla="*/ 2731 h 3815"/>
                <a:gd name="T96" fmla="*/ 3269 w 4898"/>
                <a:gd name="T97" fmla="*/ 2812 h 3815"/>
                <a:gd name="T98" fmla="*/ 3234 w 4898"/>
                <a:gd name="T99" fmla="*/ 2911 h 3815"/>
                <a:gd name="T100" fmla="*/ 3301 w 4898"/>
                <a:gd name="T101" fmla="*/ 2706 h 3815"/>
                <a:gd name="T102" fmla="*/ 3629 w 4898"/>
                <a:gd name="T103" fmla="*/ 2496 h 3815"/>
                <a:gd name="T104" fmla="*/ 107 w 4898"/>
                <a:gd name="T105" fmla="*/ 343 h 3815"/>
                <a:gd name="T106" fmla="*/ 137 w 4898"/>
                <a:gd name="T107" fmla="*/ 194 h 3815"/>
                <a:gd name="T108" fmla="*/ 99 w 4898"/>
                <a:gd name="T109" fmla="*/ 79 h 3815"/>
                <a:gd name="T110" fmla="*/ 98 w 4898"/>
                <a:gd name="T111" fmla="*/ 77 h 3815"/>
                <a:gd name="T112" fmla="*/ 168 w 4898"/>
                <a:gd name="T113" fmla="*/ 126 h 3815"/>
                <a:gd name="T114" fmla="*/ 100 w 4898"/>
                <a:gd name="T115" fmla="*/ 36 h 3815"/>
                <a:gd name="T116" fmla="*/ 198 w 4898"/>
                <a:gd name="T117" fmla="*/ 116 h 3815"/>
                <a:gd name="T118" fmla="*/ 166 w 4898"/>
                <a:gd name="T119" fmla="*/ 3 h 3815"/>
                <a:gd name="T120" fmla="*/ 230 w 4898"/>
                <a:gd name="T121" fmla="*/ 50 h 3815"/>
                <a:gd name="T122" fmla="*/ 269 w 4898"/>
                <a:gd name="T123" fmla="*/ 33 h 3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8" h="3815">
                  <a:moveTo>
                    <a:pt x="3920" y="3650"/>
                  </a:moveTo>
                  <a:lnTo>
                    <a:pt x="3933" y="3659"/>
                  </a:lnTo>
                  <a:lnTo>
                    <a:pt x="3950" y="3682"/>
                  </a:lnTo>
                  <a:lnTo>
                    <a:pt x="3961" y="3686"/>
                  </a:lnTo>
                  <a:lnTo>
                    <a:pt x="4007" y="3711"/>
                  </a:lnTo>
                  <a:lnTo>
                    <a:pt x="4002" y="3699"/>
                  </a:lnTo>
                  <a:lnTo>
                    <a:pt x="4014" y="3690"/>
                  </a:lnTo>
                  <a:lnTo>
                    <a:pt x="4019" y="3676"/>
                  </a:lnTo>
                  <a:lnTo>
                    <a:pt x="4040" y="3683"/>
                  </a:lnTo>
                  <a:lnTo>
                    <a:pt x="4048" y="3697"/>
                  </a:lnTo>
                  <a:lnTo>
                    <a:pt x="4057" y="3712"/>
                  </a:lnTo>
                  <a:lnTo>
                    <a:pt x="4069" y="3722"/>
                  </a:lnTo>
                  <a:lnTo>
                    <a:pt x="4074" y="3736"/>
                  </a:lnTo>
                  <a:lnTo>
                    <a:pt x="4064" y="3750"/>
                  </a:lnTo>
                  <a:lnTo>
                    <a:pt x="4071" y="3769"/>
                  </a:lnTo>
                  <a:lnTo>
                    <a:pt x="4053" y="3782"/>
                  </a:lnTo>
                  <a:lnTo>
                    <a:pt x="4013" y="3774"/>
                  </a:lnTo>
                  <a:lnTo>
                    <a:pt x="4000" y="3778"/>
                  </a:lnTo>
                  <a:lnTo>
                    <a:pt x="3988" y="3784"/>
                  </a:lnTo>
                  <a:lnTo>
                    <a:pt x="3949" y="3778"/>
                  </a:lnTo>
                  <a:lnTo>
                    <a:pt x="3933" y="3765"/>
                  </a:lnTo>
                  <a:lnTo>
                    <a:pt x="3905" y="3748"/>
                  </a:lnTo>
                  <a:lnTo>
                    <a:pt x="3892" y="3745"/>
                  </a:lnTo>
                  <a:lnTo>
                    <a:pt x="3878" y="3739"/>
                  </a:lnTo>
                  <a:lnTo>
                    <a:pt x="3865" y="3735"/>
                  </a:lnTo>
                  <a:lnTo>
                    <a:pt x="3858" y="3717"/>
                  </a:lnTo>
                  <a:lnTo>
                    <a:pt x="3872" y="3714"/>
                  </a:lnTo>
                  <a:lnTo>
                    <a:pt x="3883" y="3704"/>
                  </a:lnTo>
                  <a:lnTo>
                    <a:pt x="3862" y="3684"/>
                  </a:lnTo>
                  <a:lnTo>
                    <a:pt x="3864" y="3666"/>
                  </a:lnTo>
                  <a:lnTo>
                    <a:pt x="3874" y="3654"/>
                  </a:lnTo>
                  <a:lnTo>
                    <a:pt x="3914" y="3647"/>
                  </a:lnTo>
                  <a:lnTo>
                    <a:pt x="3920" y="3650"/>
                  </a:lnTo>
                  <a:close/>
                  <a:moveTo>
                    <a:pt x="3692" y="3678"/>
                  </a:moveTo>
                  <a:lnTo>
                    <a:pt x="3702" y="3679"/>
                  </a:lnTo>
                  <a:lnTo>
                    <a:pt x="3716" y="3689"/>
                  </a:lnTo>
                  <a:lnTo>
                    <a:pt x="3731" y="3696"/>
                  </a:lnTo>
                  <a:lnTo>
                    <a:pt x="3714" y="3702"/>
                  </a:lnTo>
                  <a:lnTo>
                    <a:pt x="3700" y="3707"/>
                  </a:lnTo>
                  <a:lnTo>
                    <a:pt x="3657" y="3659"/>
                  </a:lnTo>
                  <a:lnTo>
                    <a:pt x="3650" y="3643"/>
                  </a:lnTo>
                  <a:lnTo>
                    <a:pt x="3676" y="3658"/>
                  </a:lnTo>
                  <a:lnTo>
                    <a:pt x="3689" y="3674"/>
                  </a:lnTo>
                  <a:lnTo>
                    <a:pt x="3692" y="3678"/>
                  </a:lnTo>
                  <a:close/>
                  <a:moveTo>
                    <a:pt x="4244" y="3620"/>
                  </a:moveTo>
                  <a:lnTo>
                    <a:pt x="4248" y="3636"/>
                  </a:lnTo>
                  <a:lnTo>
                    <a:pt x="4235" y="3644"/>
                  </a:lnTo>
                  <a:lnTo>
                    <a:pt x="4205" y="3639"/>
                  </a:lnTo>
                  <a:lnTo>
                    <a:pt x="4179" y="3652"/>
                  </a:lnTo>
                  <a:lnTo>
                    <a:pt x="4166" y="3672"/>
                  </a:lnTo>
                  <a:lnTo>
                    <a:pt x="4154" y="3673"/>
                  </a:lnTo>
                  <a:lnTo>
                    <a:pt x="4138" y="3665"/>
                  </a:lnTo>
                  <a:lnTo>
                    <a:pt x="4143" y="3652"/>
                  </a:lnTo>
                  <a:lnTo>
                    <a:pt x="4146" y="3638"/>
                  </a:lnTo>
                  <a:lnTo>
                    <a:pt x="4156" y="3629"/>
                  </a:lnTo>
                  <a:lnTo>
                    <a:pt x="4177" y="3630"/>
                  </a:lnTo>
                  <a:lnTo>
                    <a:pt x="4180" y="3618"/>
                  </a:lnTo>
                  <a:lnTo>
                    <a:pt x="4171" y="3604"/>
                  </a:lnTo>
                  <a:lnTo>
                    <a:pt x="4183" y="3605"/>
                  </a:lnTo>
                  <a:lnTo>
                    <a:pt x="4212" y="3609"/>
                  </a:lnTo>
                  <a:lnTo>
                    <a:pt x="4235" y="3613"/>
                  </a:lnTo>
                  <a:lnTo>
                    <a:pt x="4244" y="3620"/>
                  </a:lnTo>
                  <a:close/>
                  <a:moveTo>
                    <a:pt x="3551" y="3597"/>
                  </a:moveTo>
                  <a:lnTo>
                    <a:pt x="3566" y="3615"/>
                  </a:lnTo>
                  <a:lnTo>
                    <a:pt x="3585" y="3622"/>
                  </a:lnTo>
                  <a:lnTo>
                    <a:pt x="3600" y="3634"/>
                  </a:lnTo>
                  <a:lnTo>
                    <a:pt x="3609" y="3650"/>
                  </a:lnTo>
                  <a:lnTo>
                    <a:pt x="3619" y="3681"/>
                  </a:lnTo>
                  <a:lnTo>
                    <a:pt x="3608" y="3686"/>
                  </a:lnTo>
                  <a:lnTo>
                    <a:pt x="3595" y="3694"/>
                  </a:lnTo>
                  <a:lnTo>
                    <a:pt x="3576" y="3686"/>
                  </a:lnTo>
                  <a:lnTo>
                    <a:pt x="3586" y="3680"/>
                  </a:lnTo>
                  <a:lnTo>
                    <a:pt x="3601" y="3689"/>
                  </a:lnTo>
                  <a:lnTo>
                    <a:pt x="3589" y="3675"/>
                  </a:lnTo>
                  <a:lnTo>
                    <a:pt x="3577" y="3671"/>
                  </a:lnTo>
                  <a:lnTo>
                    <a:pt x="3566" y="3677"/>
                  </a:lnTo>
                  <a:lnTo>
                    <a:pt x="3543" y="3657"/>
                  </a:lnTo>
                  <a:lnTo>
                    <a:pt x="3544" y="3643"/>
                  </a:lnTo>
                  <a:lnTo>
                    <a:pt x="3565" y="3655"/>
                  </a:lnTo>
                  <a:lnTo>
                    <a:pt x="3551" y="3636"/>
                  </a:lnTo>
                  <a:lnTo>
                    <a:pt x="3533" y="3627"/>
                  </a:lnTo>
                  <a:lnTo>
                    <a:pt x="3526" y="3611"/>
                  </a:lnTo>
                  <a:lnTo>
                    <a:pt x="3513" y="3613"/>
                  </a:lnTo>
                  <a:lnTo>
                    <a:pt x="3531" y="3597"/>
                  </a:lnTo>
                  <a:lnTo>
                    <a:pt x="3551" y="3597"/>
                  </a:lnTo>
                  <a:close/>
                  <a:moveTo>
                    <a:pt x="3815" y="3659"/>
                  </a:moveTo>
                  <a:lnTo>
                    <a:pt x="3791" y="3740"/>
                  </a:lnTo>
                  <a:lnTo>
                    <a:pt x="3779" y="3748"/>
                  </a:lnTo>
                  <a:lnTo>
                    <a:pt x="3770" y="3718"/>
                  </a:lnTo>
                  <a:lnTo>
                    <a:pt x="3755" y="3703"/>
                  </a:lnTo>
                  <a:lnTo>
                    <a:pt x="3774" y="3683"/>
                  </a:lnTo>
                  <a:lnTo>
                    <a:pt x="3786" y="3682"/>
                  </a:lnTo>
                  <a:lnTo>
                    <a:pt x="3776" y="3672"/>
                  </a:lnTo>
                  <a:lnTo>
                    <a:pt x="3784" y="3654"/>
                  </a:lnTo>
                  <a:lnTo>
                    <a:pt x="3799" y="3637"/>
                  </a:lnTo>
                  <a:lnTo>
                    <a:pt x="3819" y="3612"/>
                  </a:lnTo>
                  <a:lnTo>
                    <a:pt x="3820" y="3600"/>
                  </a:lnTo>
                  <a:lnTo>
                    <a:pt x="3828" y="3578"/>
                  </a:lnTo>
                  <a:lnTo>
                    <a:pt x="3838" y="3561"/>
                  </a:lnTo>
                  <a:lnTo>
                    <a:pt x="3832" y="3618"/>
                  </a:lnTo>
                  <a:lnTo>
                    <a:pt x="3827" y="3633"/>
                  </a:lnTo>
                  <a:lnTo>
                    <a:pt x="3815" y="3659"/>
                  </a:lnTo>
                  <a:close/>
                  <a:moveTo>
                    <a:pt x="4882" y="3587"/>
                  </a:moveTo>
                  <a:lnTo>
                    <a:pt x="4868" y="3587"/>
                  </a:lnTo>
                  <a:lnTo>
                    <a:pt x="4845" y="3579"/>
                  </a:lnTo>
                  <a:lnTo>
                    <a:pt x="4831" y="3576"/>
                  </a:lnTo>
                  <a:lnTo>
                    <a:pt x="4785" y="3555"/>
                  </a:lnTo>
                  <a:lnTo>
                    <a:pt x="4783" y="3537"/>
                  </a:lnTo>
                  <a:lnTo>
                    <a:pt x="4784" y="3522"/>
                  </a:lnTo>
                  <a:lnTo>
                    <a:pt x="4783" y="3495"/>
                  </a:lnTo>
                  <a:lnTo>
                    <a:pt x="4790" y="3477"/>
                  </a:lnTo>
                  <a:lnTo>
                    <a:pt x="4792" y="3463"/>
                  </a:lnTo>
                  <a:lnTo>
                    <a:pt x="4810" y="3474"/>
                  </a:lnTo>
                  <a:lnTo>
                    <a:pt x="4820" y="3481"/>
                  </a:lnTo>
                  <a:lnTo>
                    <a:pt x="4842" y="3491"/>
                  </a:lnTo>
                  <a:lnTo>
                    <a:pt x="4856" y="3503"/>
                  </a:lnTo>
                  <a:lnTo>
                    <a:pt x="4877" y="3513"/>
                  </a:lnTo>
                  <a:lnTo>
                    <a:pt x="4892" y="3523"/>
                  </a:lnTo>
                  <a:lnTo>
                    <a:pt x="4897" y="3541"/>
                  </a:lnTo>
                  <a:lnTo>
                    <a:pt x="4895" y="3554"/>
                  </a:lnTo>
                  <a:lnTo>
                    <a:pt x="4889" y="3568"/>
                  </a:lnTo>
                  <a:lnTo>
                    <a:pt x="4887" y="3581"/>
                  </a:lnTo>
                  <a:lnTo>
                    <a:pt x="4882" y="3587"/>
                  </a:lnTo>
                  <a:close/>
                  <a:moveTo>
                    <a:pt x="3206" y="3436"/>
                  </a:moveTo>
                  <a:lnTo>
                    <a:pt x="3215" y="3438"/>
                  </a:lnTo>
                  <a:lnTo>
                    <a:pt x="3215" y="3456"/>
                  </a:lnTo>
                  <a:lnTo>
                    <a:pt x="3219" y="3474"/>
                  </a:lnTo>
                  <a:lnTo>
                    <a:pt x="3209" y="3473"/>
                  </a:lnTo>
                  <a:lnTo>
                    <a:pt x="3196" y="3441"/>
                  </a:lnTo>
                  <a:lnTo>
                    <a:pt x="3197" y="3425"/>
                  </a:lnTo>
                  <a:lnTo>
                    <a:pt x="3206" y="3436"/>
                  </a:lnTo>
                  <a:close/>
                  <a:moveTo>
                    <a:pt x="3687" y="3365"/>
                  </a:moveTo>
                  <a:lnTo>
                    <a:pt x="3704" y="3377"/>
                  </a:lnTo>
                  <a:lnTo>
                    <a:pt x="3714" y="3390"/>
                  </a:lnTo>
                  <a:lnTo>
                    <a:pt x="3724" y="3393"/>
                  </a:lnTo>
                  <a:lnTo>
                    <a:pt x="3721" y="3406"/>
                  </a:lnTo>
                  <a:lnTo>
                    <a:pt x="3707" y="3431"/>
                  </a:lnTo>
                  <a:lnTo>
                    <a:pt x="3721" y="3438"/>
                  </a:lnTo>
                  <a:lnTo>
                    <a:pt x="3744" y="3420"/>
                  </a:lnTo>
                  <a:lnTo>
                    <a:pt x="3746" y="3405"/>
                  </a:lnTo>
                  <a:lnTo>
                    <a:pt x="3756" y="3400"/>
                  </a:lnTo>
                  <a:lnTo>
                    <a:pt x="3753" y="3386"/>
                  </a:lnTo>
                  <a:lnTo>
                    <a:pt x="3754" y="3366"/>
                  </a:lnTo>
                  <a:lnTo>
                    <a:pt x="3767" y="3371"/>
                  </a:lnTo>
                  <a:lnTo>
                    <a:pt x="3778" y="3391"/>
                  </a:lnTo>
                  <a:lnTo>
                    <a:pt x="3781" y="3403"/>
                  </a:lnTo>
                  <a:lnTo>
                    <a:pt x="3788" y="3418"/>
                  </a:lnTo>
                  <a:lnTo>
                    <a:pt x="3767" y="3431"/>
                  </a:lnTo>
                  <a:lnTo>
                    <a:pt x="3749" y="3429"/>
                  </a:lnTo>
                  <a:lnTo>
                    <a:pt x="3774" y="3435"/>
                  </a:lnTo>
                  <a:lnTo>
                    <a:pt x="3802" y="3474"/>
                  </a:lnTo>
                  <a:lnTo>
                    <a:pt x="3810" y="3497"/>
                  </a:lnTo>
                  <a:lnTo>
                    <a:pt x="3799" y="3498"/>
                  </a:lnTo>
                  <a:lnTo>
                    <a:pt x="3799" y="3511"/>
                  </a:lnTo>
                  <a:lnTo>
                    <a:pt x="3807" y="3528"/>
                  </a:lnTo>
                  <a:lnTo>
                    <a:pt x="3807" y="3546"/>
                  </a:lnTo>
                  <a:lnTo>
                    <a:pt x="3802" y="3563"/>
                  </a:lnTo>
                  <a:lnTo>
                    <a:pt x="3800" y="3577"/>
                  </a:lnTo>
                  <a:lnTo>
                    <a:pt x="3792" y="3591"/>
                  </a:lnTo>
                  <a:lnTo>
                    <a:pt x="3784" y="3604"/>
                  </a:lnTo>
                  <a:lnTo>
                    <a:pt x="3770" y="3604"/>
                  </a:lnTo>
                  <a:lnTo>
                    <a:pt x="3760" y="3604"/>
                  </a:lnTo>
                  <a:lnTo>
                    <a:pt x="3746" y="3610"/>
                  </a:lnTo>
                  <a:lnTo>
                    <a:pt x="3733" y="3619"/>
                  </a:lnTo>
                  <a:lnTo>
                    <a:pt x="3707" y="3611"/>
                  </a:lnTo>
                  <a:lnTo>
                    <a:pt x="3685" y="3605"/>
                  </a:lnTo>
                  <a:lnTo>
                    <a:pt x="3662" y="3592"/>
                  </a:lnTo>
                  <a:lnTo>
                    <a:pt x="3643" y="3594"/>
                  </a:lnTo>
                  <a:lnTo>
                    <a:pt x="3624" y="3594"/>
                  </a:lnTo>
                  <a:lnTo>
                    <a:pt x="3639" y="3577"/>
                  </a:lnTo>
                  <a:lnTo>
                    <a:pt x="3638" y="3565"/>
                  </a:lnTo>
                  <a:lnTo>
                    <a:pt x="3631" y="3552"/>
                  </a:lnTo>
                  <a:lnTo>
                    <a:pt x="3620" y="3553"/>
                  </a:lnTo>
                  <a:lnTo>
                    <a:pt x="3607" y="3548"/>
                  </a:lnTo>
                  <a:lnTo>
                    <a:pt x="3610" y="3570"/>
                  </a:lnTo>
                  <a:lnTo>
                    <a:pt x="3599" y="3576"/>
                  </a:lnTo>
                  <a:lnTo>
                    <a:pt x="3597" y="3556"/>
                  </a:lnTo>
                  <a:lnTo>
                    <a:pt x="3598" y="3543"/>
                  </a:lnTo>
                  <a:lnTo>
                    <a:pt x="3584" y="3534"/>
                  </a:lnTo>
                  <a:lnTo>
                    <a:pt x="3574" y="3522"/>
                  </a:lnTo>
                  <a:lnTo>
                    <a:pt x="3576" y="3505"/>
                  </a:lnTo>
                  <a:lnTo>
                    <a:pt x="3574" y="3480"/>
                  </a:lnTo>
                  <a:lnTo>
                    <a:pt x="3560" y="3478"/>
                  </a:lnTo>
                  <a:lnTo>
                    <a:pt x="3548" y="3466"/>
                  </a:lnTo>
                  <a:lnTo>
                    <a:pt x="3561" y="3462"/>
                  </a:lnTo>
                  <a:lnTo>
                    <a:pt x="3549" y="3451"/>
                  </a:lnTo>
                  <a:lnTo>
                    <a:pt x="3537" y="3441"/>
                  </a:lnTo>
                  <a:lnTo>
                    <a:pt x="3529" y="3428"/>
                  </a:lnTo>
                  <a:lnTo>
                    <a:pt x="3543" y="3436"/>
                  </a:lnTo>
                  <a:lnTo>
                    <a:pt x="3556" y="3439"/>
                  </a:lnTo>
                  <a:lnTo>
                    <a:pt x="3531" y="3417"/>
                  </a:lnTo>
                  <a:lnTo>
                    <a:pt x="3533" y="3406"/>
                  </a:lnTo>
                  <a:lnTo>
                    <a:pt x="3542" y="3394"/>
                  </a:lnTo>
                  <a:lnTo>
                    <a:pt x="3555" y="3392"/>
                  </a:lnTo>
                  <a:lnTo>
                    <a:pt x="3575" y="3410"/>
                  </a:lnTo>
                  <a:lnTo>
                    <a:pt x="3588" y="3405"/>
                  </a:lnTo>
                  <a:lnTo>
                    <a:pt x="3613" y="3389"/>
                  </a:lnTo>
                  <a:lnTo>
                    <a:pt x="3645" y="3378"/>
                  </a:lnTo>
                  <a:lnTo>
                    <a:pt x="3656" y="3369"/>
                  </a:lnTo>
                  <a:lnTo>
                    <a:pt x="3668" y="3367"/>
                  </a:lnTo>
                  <a:lnTo>
                    <a:pt x="3679" y="3361"/>
                  </a:lnTo>
                  <a:lnTo>
                    <a:pt x="3687" y="3365"/>
                  </a:lnTo>
                  <a:close/>
                  <a:moveTo>
                    <a:pt x="4244" y="3378"/>
                  </a:moveTo>
                  <a:lnTo>
                    <a:pt x="4234" y="3372"/>
                  </a:lnTo>
                  <a:lnTo>
                    <a:pt x="4229" y="3350"/>
                  </a:lnTo>
                  <a:lnTo>
                    <a:pt x="4238" y="3338"/>
                  </a:lnTo>
                  <a:lnTo>
                    <a:pt x="4247" y="3318"/>
                  </a:lnTo>
                  <a:lnTo>
                    <a:pt x="4268" y="3355"/>
                  </a:lnTo>
                  <a:lnTo>
                    <a:pt x="4256" y="3368"/>
                  </a:lnTo>
                  <a:lnTo>
                    <a:pt x="4244" y="3378"/>
                  </a:lnTo>
                  <a:close/>
                  <a:moveTo>
                    <a:pt x="3756" y="3247"/>
                  </a:moveTo>
                  <a:lnTo>
                    <a:pt x="3766" y="3246"/>
                  </a:lnTo>
                  <a:lnTo>
                    <a:pt x="3758" y="3261"/>
                  </a:lnTo>
                  <a:lnTo>
                    <a:pt x="3757" y="3284"/>
                  </a:lnTo>
                  <a:lnTo>
                    <a:pt x="3747" y="3299"/>
                  </a:lnTo>
                  <a:lnTo>
                    <a:pt x="3731" y="3286"/>
                  </a:lnTo>
                  <a:lnTo>
                    <a:pt x="3729" y="3271"/>
                  </a:lnTo>
                  <a:lnTo>
                    <a:pt x="3733" y="3258"/>
                  </a:lnTo>
                  <a:lnTo>
                    <a:pt x="3745" y="3247"/>
                  </a:lnTo>
                  <a:lnTo>
                    <a:pt x="3746" y="3233"/>
                  </a:lnTo>
                  <a:lnTo>
                    <a:pt x="3733" y="3220"/>
                  </a:lnTo>
                  <a:lnTo>
                    <a:pt x="3731" y="3205"/>
                  </a:lnTo>
                  <a:lnTo>
                    <a:pt x="3742" y="3214"/>
                  </a:lnTo>
                  <a:lnTo>
                    <a:pt x="3752" y="3226"/>
                  </a:lnTo>
                  <a:lnTo>
                    <a:pt x="3755" y="3242"/>
                  </a:lnTo>
                  <a:lnTo>
                    <a:pt x="3756" y="3247"/>
                  </a:lnTo>
                  <a:close/>
                  <a:moveTo>
                    <a:pt x="4174" y="3130"/>
                  </a:moveTo>
                  <a:lnTo>
                    <a:pt x="4196" y="3141"/>
                  </a:lnTo>
                  <a:lnTo>
                    <a:pt x="4213" y="3141"/>
                  </a:lnTo>
                  <a:lnTo>
                    <a:pt x="4227" y="3150"/>
                  </a:lnTo>
                  <a:lnTo>
                    <a:pt x="4248" y="3163"/>
                  </a:lnTo>
                  <a:lnTo>
                    <a:pt x="4235" y="3184"/>
                  </a:lnTo>
                  <a:lnTo>
                    <a:pt x="4226" y="3210"/>
                  </a:lnTo>
                  <a:lnTo>
                    <a:pt x="4230" y="3228"/>
                  </a:lnTo>
                  <a:lnTo>
                    <a:pt x="4235" y="3240"/>
                  </a:lnTo>
                  <a:lnTo>
                    <a:pt x="4240" y="3258"/>
                  </a:lnTo>
                  <a:lnTo>
                    <a:pt x="4247" y="3272"/>
                  </a:lnTo>
                  <a:lnTo>
                    <a:pt x="4245" y="3291"/>
                  </a:lnTo>
                  <a:lnTo>
                    <a:pt x="4244" y="3304"/>
                  </a:lnTo>
                  <a:lnTo>
                    <a:pt x="4243" y="3318"/>
                  </a:lnTo>
                  <a:lnTo>
                    <a:pt x="4234" y="3337"/>
                  </a:lnTo>
                  <a:lnTo>
                    <a:pt x="4216" y="3357"/>
                  </a:lnTo>
                  <a:lnTo>
                    <a:pt x="4205" y="3351"/>
                  </a:lnTo>
                  <a:lnTo>
                    <a:pt x="4183" y="3362"/>
                  </a:lnTo>
                  <a:lnTo>
                    <a:pt x="4163" y="3385"/>
                  </a:lnTo>
                  <a:lnTo>
                    <a:pt x="4151" y="3410"/>
                  </a:lnTo>
                  <a:lnTo>
                    <a:pt x="4159" y="3434"/>
                  </a:lnTo>
                  <a:lnTo>
                    <a:pt x="4171" y="3444"/>
                  </a:lnTo>
                  <a:lnTo>
                    <a:pt x="4191" y="3445"/>
                  </a:lnTo>
                  <a:lnTo>
                    <a:pt x="4206" y="3456"/>
                  </a:lnTo>
                  <a:lnTo>
                    <a:pt x="4215" y="3470"/>
                  </a:lnTo>
                  <a:lnTo>
                    <a:pt x="4216" y="3483"/>
                  </a:lnTo>
                  <a:lnTo>
                    <a:pt x="4217" y="3500"/>
                  </a:lnTo>
                  <a:lnTo>
                    <a:pt x="4203" y="3511"/>
                  </a:lnTo>
                  <a:lnTo>
                    <a:pt x="4151" y="3525"/>
                  </a:lnTo>
                  <a:lnTo>
                    <a:pt x="4133" y="3550"/>
                  </a:lnTo>
                  <a:lnTo>
                    <a:pt x="4131" y="3563"/>
                  </a:lnTo>
                  <a:lnTo>
                    <a:pt x="4124" y="3545"/>
                  </a:lnTo>
                  <a:lnTo>
                    <a:pt x="4117" y="3564"/>
                  </a:lnTo>
                  <a:lnTo>
                    <a:pt x="4139" y="3565"/>
                  </a:lnTo>
                  <a:lnTo>
                    <a:pt x="4149" y="3583"/>
                  </a:lnTo>
                  <a:lnTo>
                    <a:pt x="4139" y="3590"/>
                  </a:lnTo>
                  <a:lnTo>
                    <a:pt x="4149" y="3615"/>
                  </a:lnTo>
                  <a:lnTo>
                    <a:pt x="4145" y="3627"/>
                  </a:lnTo>
                  <a:lnTo>
                    <a:pt x="4135" y="3629"/>
                  </a:lnTo>
                  <a:lnTo>
                    <a:pt x="4122" y="3638"/>
                  </a:lnTo>
                  <a:lnTo>
                    <a:pt x="4107" y="3636"/>
                  </a:lnTo>
                  <a:lnTo>
                    <a:pt x="4093" y="3623"/>
                  </a:lnTo>
                  <a:lnTo>
                    <a:pt x="4082" y="3642"/>
                  </a:lnTo>
                  <a:lnTo>
                    <a:pt x="4081" y="3657"/>
                  </a:lnTo>
                  <a:lnTo>
                    <a:pt x="4091" y="3658"/>
                  </a:lnTo>
                  <a:lnTo>
                    <a:pt x="4103" y="3659"/>
                  </a:lnTo>
                  <a:lnTo>
                    <a:pt x="4115" y="3670"/>
                  </a:lnTo>
                  <a:lnTo>
                    <a:pt x="4129" y="3670"/>
                  </a:lnTo>
                  <a:lnTo>
                    <a:pt x="4145" y="3684"/>
                  </a:lnTo>
                  <a:lnTo>
                    <a:pt x="4131" y="3714"/>
                  </a:lnTo>
                  <a:lnTo>
                    <a:pt x="4118" y="3738"/>
                  </a:lnTo>
                  <a:lnTo>
                    <a:pt x="4108" y="3752"/>
                  </a:lnTo>
                  <a:lnTo>
                    <a:pt x="4102" y="3774"/>
                  </a:lnTo>
                  <a:lnTo>
                    <a:pt x="4106" y="3799"/>
                  </a:lnTo>
                  <a:lnTo>
                    <a:pt x="4105" y="3814"/>
                  </a:lnTo>
                  <a:lnTo>
                    <a:pt x="4095" y="3809"/>
                  </a:lnTo>
                  <a:lnTo>
                    <a:pt x="4081" y="3781"/>
                  </a:lnTo>
                  <a:lnTo>
                    <a:pt x="4079" y="3767"/>
                  </a:lnTo>
                  <a:lnTo>
                    <a:pt x="4089" y="3749"/>
                  </a:lnTo>
                  <a:lnTo>
                    <a:pt x="4074" y="3725"/>
                  </a:lnTo>
                  <a:lnTo>
                    <a:pt x="4062" y="3713"/>
                  </a:lnTo>
                  <a:lnTo>
                    <a:pt x="4059" y="3699"/>
                  </a:lnTo>
                  <a:lnTo>
                    <a:pt x="4049" y="3687"/>
                  </a:lnTo>
                  <a:lnTo>
                    <a:pt x="4045" y="3675"/>
                  </a:lnTo>
                  <a:lnTo>
                    <a:pt x="4043" y="3660"/>
                  </a:lnTo>
                  <a:lnTo>
                    <a:pt x="4045" y="3643"/>
                  </a:lnTo>
                  <a:lnTo>
                    <a:pt x="4056" y="3648"/>
                  </a:lnTo>
                  <a:lnTo>
                    <a:pt x="4067" y="3642"/>
                  </a:lnTo>
                  <a:lnTo>
                    <a:pt x="4078" y="3637"/>
                  </a:lnTo>
                  <a:lnTo>
                    <a:pt x="4071" y="3618"/>
                  </a:lnTo>
                  <a:lnTo>
                    <a:pt x="4050" y="3606"/>
                  </a:lnTo>
                  <a:lnTo>
                    <a:pt x="4022" y="3599"/>
                  </a:lnTo>
                  <a:lnTo>
                    <a:pt x="4010" y="3588"/>
                  </a:lnTo>
                  <a:lnTo>
                    <a:pt x="4023" y="3590"/>
                  </a:lnTo>
                  <a:lnTo>
                    <a:pt x="4050" y="3602"/>
                  </a:lnTo>
                  <a:lnTo>
                    <a:pt x="4064" y="3604"/>
                  </a:lnTo>
                  <a:lnTo>
                    <a:pt x="4042" y="3583"/>
                  </a:lnTo>
                  <a:lnTo>
                    <a:pt x="4057" y="3568"/>
                  </a:lnTo>
                  <a:lnTo>
                    <a:pt x="4038" y="3560"/>
                  </a:lnTo>
                  <a:lnTo>
                    <a:pt x="4039" y="3544"/>
                  </a:lnTo>
                  <a:lnTo>
                    <a:pt x="4018" y="3548"/>
                  </a:lnTo>
                  <a:lnTo>
                    <a:pt x="4005" y="3544"/>
                  </a:lnTo>
                  <a:lnTo>
                    <a:pt x="3986" y="3540"/>
                  </a:lnTo>
                  <a:lnTo>
                    <a:pt x="3960" y="3532"/>
                  </a:lnTo>
                  <a:lnTo>
                    <a:pt x="3929" y="3538"/>
                  </a:lnTo>
                  <a:lnTo>
                    <a:pt x="3914" y="3523"/>
                  </a:lnTo>
                  <a:lnTo>
                    <a:pt x="3924" y="3523"/>
                  </a:lnTo>
                  <a:lnTo>
                    <a:pt x="3914" y="3508"/>
                  </a:lnTo>
                  <a:lnTo>
                    <a:pt x="3894" y="3491"/>
                  </a:lnTo>
                  <a:lnTo>
                    <a:pt x="3899" y="3477"/>
                  </a:lnTo>
                  <a:lnTo>
                    <a:pt x="3879" y="3483"/>
                  </a:lnTo>
                  <a:lnTo>
                    <a:pt x="3875" y="3470"/>
                  </a:lnTo>
                  <a:lnTo>
                    <a:pt x="3885" y="3470"/>
                  </a:lnTo>
                  <a:lnTo>
                    <a:pt x="3896" y="3462"/>
                  </a:lnTo>
                  <a:lnTo>
                    <a:pt x="3906" y="3453"/>
                  </a:lnTo>
                  <a:lnTo>
                    <a:pt x="3901" y="3431"/>
                  </a:lnTo>
                  <a:lnTo>
                    <a:pt x="3896" y="3416"/>
                  </a:lnTo>
                  <a:lnTo>
                    <a:pt x="3886" y="3405"/>
                  </a:lnTo>
                  <a:lnTo>
                    <a:pt x="3887" y="3392"/>
                  </a:lnTo>
                  <a:lnTo>
                    <a:pt x="3888" y="3378"/>
                  </a:lnTo>
                  <a:lnTo>
                    <a:pt x="3873" y="3356"/>
                  </a:lnTo>
                  <a:lnTo>
                    <a:pt x="3861" y="3349"/>
                  </a:lnTo>
                  <a:lnTo>
                    <a:pt x="3834" y="3342"/>
                  </a:lnTo>
                  <a:lnTo>
                    <a:pt x="3873" y="3341"/>
                  </a:lnTo>
                  <a:lnTo>
                    <a:pt x="3853" y="3328"/>
                  </a:lnTo>
                  <a:lnTo>
                    <a:pt x="3843" y="3316"/>
                  </a:lnTo>
                  <a:lnTo>
                    <a:pt x="3824" y="3311"/>
                  </a:lnTo>
                  <a:lnTo>
                    <a:pt x="3859" y="3311"/>
                  </a:lnTo>
                  <a:lnTo>
                    <a:pt x="3883" y="3304"/>
                  </a:lnTo>
                  <a:lnTo>
                    <a:pt x="3891" y="3321"/>
                  </a:lnTo>
                  <a:lnTo>
                    <a:pt x="3905" y="3319"/>
                  </a:lnTo>
                  <a:lnTo>
                    <a:pt x="3894" y="3311"/>
                  </a:lnTo>
                  <a:lnTo>
                    <a:pt x="3913" y="3311"/>
                  </a:lnTo>
                  <a:lnTo>
                    <a:pt x="3926" y="3303"/>
                  </a:lnTo>
                  <a:lnTo>
                    <a:pt x="3938" y="3298"/>
                  </a:lnTo>
                  <a:lnTo>
                    <a:pt x="3942" y="3284"/>
                  </a:lnTo>
                  <a:lnTo>
                    <a:pt x="3938" y="3265"/>
                  </a:lnTo>
                  <a:lnTo>
                    <a:pt x="3949" y="3267"/>
                  </a:lnTo>
                  <a:lnTo>
                    <a:pt x="3960" y="3258"/>
                  </a:lnTo>
                  <a:lnTo>
                    <a:pt x="3975" y="3248"/>
                  </a:lnTo>
                  <a:lnTo>
                    <a:pt x="3975" y="3230"/>
                  </a:lnTo>
                  <a:lnTo>
                    <a:pt x="3967" y="3216"/>
                  </a:lnTo>
                  <a:lnTo>
                    <a:pt x="3944" y="3212"/>
                  </a:lnTo>
                  <a:lnTo>
                    <a:pt x="3924" y="3205"/>
                  </a:lnTo>
                  <a:lnTo>
                    <a:pt x="3916" y="3193"/>
                  </a:lnTo>
                  <a:lnTo>
                    <a:pt x="3948" y="3208"/>
                  </a:lnTo>
                  <a:lnTo>
                    <a:pt x="3993" y="3211"/>
                  </a:lnTo>
                  <a:lnTo>
                    <a:pt x="4007" y="3215"/>
                  </a:lnTo>
                  <a:lnTo>
                    <a:pt x="4025" y="3208"/>
                  </a:lnTo>
                  <a:lnTo>
                    <a:pt x="4033" y="3231"/>
                  </a:lnTo>
                  <a:lnTo>
                    <a:pt x="4018" y="3225"/>
                  </a:lnTo>
                  <a:lnTo>
                    <a:pt x="4026" y="3251"/>
                  </a:lnTo>
                  <a:lnTo>
                    <a:pt x="4028" y="3272"/>
                  </a:lnTo>
                  <a:lnTo>
                    <a:pt x="4016" y="3271"/>
                  </a:lnTo>
                  <a:lnTo>
                    <a:pt x="4005" y="3282"/>
                  </a:lnTo>
                  <a:lnTo>
                    <a:pt x="4017" y="3285"/>
                  </a:lnTo>
                  <a:lnTo>
                    <a:pt x="4028" y="3278"/>
                  </a:lnTo>
                  <a:lnTo>
                    <a:pt x="4039" y="3296"/>
                  </a:lnTo>
                  <a:lnTo>
                    <a:pt x="4020" y="3303"/>
                  </a:lnTo>
                  <a:lnTo>
                    <a:pt x="4032" y="3311"/>
                  </a:lnTo>
                  <a:lnTo>
                    <a:pt x="4046" y="3320"/>
                  </a:lnTo>
                  <a:lnTo>
                    <a:pt x="4045" y="3338"/>
                  </a:lnTo>
                  <a:lnTo>
                    <a:pt x="4062" y="3307"/>
                  </a:lnTo>
                  <a:lnTo>
                    <a:pt x="4060" y="3290"/>
                  </a:lnTo>
                  <a:lnTo>
                    <a:pt x="4065" y="3274"/>
                  </a:lnTo>
                  <a:lnTo>
                    <a:pt x="4078" y="3267"/>
                  </a:lnTo>
                  <a:lnTo>
                    <a:pt x="4085" y="3252"/>
                  </a:lnTo>
                  <a:lnTo>
                    <a:pt x="4080" y="3238"/>
                  </a:lnTo>
                  <a:lnTo>
                    <a:pt x="4074" y="3225"/>
                  </a:lnTo>
                  <a:lnTo>
                    <a:pt x="4089" y="3226"/>
                  </a:lnTo>
                  <a:lnTo>
                    <a:pt x="4096" y="3240"/>
                  </a:lnTo>
                  <a:lnTo>
                    <a:pt x="4100" y="3255"/>
                  </a:lnTo>
                  <a:lnTo>
                    <a:pt x="4105" y="3268"/>
                  </a:lnTo>
                  <a:lnTo>
                    <a:pt x="4110" y="3286"/>
                  </a:lnTo>
                  <a:lnTo>
                    <a:pt x="4111" y="3303"/>
                  </a:lnTo>
                  <a:lnTo>
                    <a:pt x="4096" y="3309"/>
                  </a:lnTo>
                  <a:lnTo>
                    <a:pt x="4089" y="3322"/>
                  </a:lnTo>
                  <a:lnTo>
                    <a:pt x="4077" y="3337"/>
                  </a:lnTo>
                  <a:lnTo>
                    <a:pt x="4089" y="3335"/>
                  </a:lnTo>
                  <a:lnTo>
                    <a:pt x="4096" y="3321"/>
                  </a:lnTo>
                  <a:lnTo>
                    <a:pt x="4107" y="3325"/>
                  </a:lnTo>
                  <a:lnTo>
                    <a:pt x="4114" y="3339"/>
                  </a:lnTo>
                  <a:lnTo>
                    <a:pt x="4122" y="3315"/>
                  </a:lnTo>
                  <a:lnTo>
                    <a:pt x="4110" y="3258"/>
                  </a:lnTo>
                  <a:lnTo>
                    <a:pt x="4110" y="3243"/>
                  </a:lnTo>
                  <a:lnTo>
                    <a:pt x="4103" y="3213"/>
                  </a:lnTo>
                  <a:lnTo>
                    <a:pt x="4089" y="3205"/>
                  </a:lnTo>
                  <a:lnTo>
                    <a:pt x="4070" y="3213"/>
                  </a:lnTo>
                  <a:lnTo>
                    <a:pt x="4059" y="3212"/>
                  </a:lnTo>
                  <a:lnTo>
                    <a:pt x="4075" y="3189"/>
                  </a:lnTo>
                  <a:lnTo>
                    <a:pt x="4098" y="3174"/>
                  </a:lnTo>
                  <a:lnTo>
                    <a:pt x="4135" y="3141"/>
                  </a:lnTo>
                  <a:lnTo>
                    <a:pt x="4154" y="3129"/>
                  </a:lnTo>
                  <a:lnTo>
                    <a:pt x="4174" y="3130"/>
                  </a:lnTo>
                  <a:close/>
                  <a:moveTo>
                    <a:pt x="3986" y="2891"/>
                  </a:moveTo>
                  <a:lnTo>
                    <a:pt x="3976" y="2893"/>
                  </a:lnTo>
                  <a:lnTo>
                    <a:pt x="3968" y="2879"/>
                  </a:lnTo>
                  <a:lnTo>
                    <a:pt x="3991" y="2874"/>
                  </a:lnTo>
                  <a:lnTo>
                    <a:pt x="4001" y="2870"/>
                  </a:lnTo>
                  <a:lnTo>
                    <a:pt x="3991" y="2883"/>
                  </a:lnTo>
                  <a:lnTo>
                    <a:pt x="3986" y="2891"/>
                  </a:lnTo>
                  <a:close/>
                  <a:moveTo>
                    <a:pt x="3342" y="2773"/>
                  </a:moveTo>
                  <a:lnTo>
                    <a:pt x="3344" y="2788"/>
                  </a:lnTo>
                  <a:lnTo>
                    <a:pt x="3340" y="2803"/>
                  </a:lnTo>
                  <a:lnTo>
                    <a:pt x="3323" y="2814"/>
                  </a:lnTo>
                  <a:lnTo>
                    <a:pt x="3327" y="2833"/>
                  </a:lnTo>
                  <a:lnTo>
                    <a:pt x="3330" y="2845"/>
                  </a:lnTo>
                  <a:lnTo>
                    <a:pt x="3323" y="2860"/>
                  </a:lnTo>
                  <a:lnTo>
                    <a:pt x="3306" y="2878"/>
                  </a:lnTo>
                  <a:lnTo>
                    <a:pt x="3286" y="2890"/>
                  </a:lnTo>
                  <a:lnTo>
                    <a:pt x="3270" y="2878"/>
                  </a:lnTo>
                  <a:lnTo>
                    <a:pt x="3256" y="2865"/>
                  </a:lnTo>
                  <a:lnTo>
                    <a:pt x="3254" y="2854"/>
                  </a:lnTo>
                  <a:lnTo>
                    <a:pt x="3259" y="2839"/>
                  </a:lnTo>
                  <a:lnTo>
                    <a:pt x="3276" y="2837"/>
                  </a:lnTo>
                  <a:lnTo>
                    <a:pt x="3272" y="2823"/>
                  </a:lnTo>
                  <a:lnTo>
                    <a:pt x="3278" y="2808"/>
                  </a:lnTo>
                  <a:lnTo>
                    <a:pt x="3291" y="2797"/>
                  </a:lnTo>
                  <a:lnTo>
                    <a:pt x="3305" y="2795"/>
                  </a:lnTo>
                  <a:lnTo>
                    <a:pt x="3318" y="2793"/>
                  </a:lnTo>
                  <a:lnTo>
                    <a:pt x="3331" y="2770"/>
                  </a:lnTo>
                  <a:lnTo>
                    <a:pt x="3342" y="2773"/>
                  </a:lnTo>
                  <a:close/>
                  <a:moveTo>
                    <a:pt x="3887" y="2616"/>
                  </a:moveTo>
                  <a:lnTo>
                    <a:pt x="3876" y="2618"/>
                  </a:lnTo>
                  <a:lnTo>
                    <a:pt x="3857" y="2626"/>
                  </a:lnTo>
                  <a:lnTo>
                    <a:pt x="3859" y="2642"/>
                  </a:lnTo>
                  <a:lnTo>
                    <a:pt x="3846" y="2653"/>
                  </a:lnTo>
                  <a:lnTo>
                    <a:pt x="3827" y="2644"/>
                  </a:lnTo>
                  <a:lnTo>
                    <a:pt x="3814" y="2644"/>
                  </a:lnTo>
                  <a:lnTo>
                    <a:pt x="3820" y="2624"/>
                  </a:lnTo>
                  <a:lnTo>
                    <a:pt x="3838" y="2618"/>
                  </a:lnTo>
                  <a:lnTo>
                    <a:pt x="3848" y="2611"/>
                  </a:lnTo>
                  <a:lnTo>
                    <a:pt x="3874" y="2608"/>
                  </a:lnTo>
                  <a:lnTo>
                    <a:pt x="3887" y="2616"/>
                  </a:lnTo>
                  <a:close/>
                  <a:moveTo>
                    <a:pt x="3711" y="2480"/>
                  </a:moveTo>
                  <a:lnTo>
                    <a:pt x="3704" y="2505"/>
                  </a:lnTo>
                  <a:lnTo>
                    <a:pt x="3711" y="2526"/>
                  </a:lnTo>
                  <a:lnTo>
                    <a:pt x="3724" y="2543"/>
                  </a:lnTo>
                  <a:lnTo>
                    <a:pt x="3732" y="2565"/>
                  </a:lnTo>
                  <a:lnTo>
                    <a:pt x="3726" y="2584"/>
                  </a:lnTo>
                  <a:lnTo>
                    <a:pt x="3726" y="2607"/>
                  </a:lnTo>
                  <a:lnTo>
                    <a:pt x="3731" y="2652"/>
                  </a:lnTo>
                  <a:lnTo>
                    <a:pt x="3715" y="2667"/>
                  </a:lnTo>
                  <a:lnTo>
                    <a:pt x="3701" y="2692"/>
                  </a:lnTo>
                  <a:lnTo>
                    <a:pt x="3695" y="2723"/>
                  </a:lnTo>
                  <a:lnTo>
                    <a:pt x="3689" y="2745"/>
                  </a:lnTo>
                  <a:lnTo>
                    <a:pt x="3679" y="2757"/>
                  </a:lnTo>
                  <a:lnTo>
                    <a:pt x="3668" y="2757"/>
                  </a:lnTo>
                  <a:lnTo>
                    <a:pt x="3640" y="2745"/>
                  </a:lnTo>
                  <a:lnTo>
                    <a:pt x="3625" y="2729"/>
                  </a:lnTo>
                  <a:lnTo>
                    <a:pt x="3601" y="2715"/>
                  </a:lnTo>
                  <a:lnTo>
                    <a:pt x="3590" y="2729"/>
                  </a:lnTo>
                  <a:lnTo>
                    <a:pt x="3608" y="2721"/>
                  </a:lnTo>
                  <a:lnTo>
                    <a:pt x="3632" y="2746"/>
                  </a:lnTo>
                  <a:lnTo>
                    <a:pt x="3649" y="2759"/>
                  </a:lnTo>
                  <a:lnTo>
                    <a:pt x="3674" y="2761"/>
                  </a:lnTo>
                  <a:lnTo>
                    <a:pt x="3670" y="2775"/>
                  </a:lnTo>
                  <a:lnTo>
                    <a:pt x="3668" y="2793"/>
                  </a:lnTo>
                  <a:lnTo>
                    <a:pt x="3671" y="2826"/>
                  </a:lnTo>
                  <a:lnTo>
                    <a:pt x="3672" y="2844"/>
                  </a:lnTo>
                  <a:lnTo>
                    <a:pt x="3680" y="2872"/>
                  </a:lnTo>
                  <a:lnTo>
                    <a:pt x="3680" y="2883"/>
                  </a:lnTo>
                  <a:lnTo>
                    <a:pt x="3661" y="2880"/>
                  </a:lnTo>
                  <a:lnTo>
                    <a:pt x="3648" y="2882"/>
                  </a:lnTo>
                  <a:lnTo>
                    <a:pt x="3627" y="2885"/>
                  </a:lnTo>
                  <a:lnTo>
                    <a:pt x="3601" y="2897"/>
                  </a:lnTo>
                  <a:lnTo>
                    <a:pt x="3590" y="2906"/>
                  </a:lnTo>
                  <a:lnTo>
                    <a:pt x="3556" y="2911"/>
                  </a:lnTo>
                  <a:lnTo>
                    <a:pt x="3567" y="2915"/>
                  </a:lnTo>
                  <a:lnTo>
                    <a:pt x="3604" y="2904"/>
                  </a:lnTo>
                  <a:lnTo>
                    <a:pt x="3615" y="2898"/>
                  </a:lnTo>
                  <a:lnTo>
                    <a:pt x="3634" y="2888"/>
                  </a:lnTo>
                  <a:lnTo>
                    <a:pt x="3647" y="2883"/>
                  </a:lnTo>
                  <a:lnTo>
                    <a:pt x="3661" y="2893"/>
                  </a:lnTo>
                  <a:lnTo>
                    <a:pt x="3684" y="2886"/>
                  </a:lnTo>
                  <a:lnTo>
                    <a:pt x="3689" y="2910"/>
                  </a:lnTo>
                  <a:lnTo>
                    <a:pt x="3685" y="2922"/>
                  </a:lnTo>
                  <a:lnTo>
                    <a:pt x="3669" y="2935"/>
                  </a:lnTo>
                  <a:lnTo>
                    <a:pt x="3657" y="2948"/>
                  </a:lnTo>
                  <a:lnTo>
                    <a:pt x="3654" y="2964"/>
                  </a:lnTo>
                  <a:lnTo>
                    <a:pt x="3654" y="2979"/>
                  </a:lnTo>
                  <a:lnTo>
                    <a:pt x="3658" y="2957"/>
                  </a:lnTo>
                  <a:lnTo>
                    <a:pt x="3671" y="2943"/>
                  </a:lnTo>
                  <a:lnTo>
                    <a:pt x="3683" y="2929"/>
                  </a:lnTo>
                  <a:lnTo>
                    <a:pt x="3690" y="2945"/>
                  </a:lnTo>
                  <a:lnTo>
                    <a:pt x="3717" y="2965"/>
                  </a:lnTo>
                  <a:lnTo>
                    <a:pt x="3737" y="2968"/>
                  </a:lnTo>
                  <a:lnTo>
                    <a:pt x="3795" y="2958"/>
                  </a:lnTo>
                  <a:lnTo>
                    <a:pt x="3810" y="2964"/>
                  </a:lnTo>
                  <a:lnTo>
                    <a:pt x="3822" y="2981"/>
                  </a:lnTo>
                  <a:lnTo>
                    <a:pt x="3838" y="2996"/>
                  </a:lnTo>
                  <a:lnTo>
                    <a:pt x="3829" y="3014"/>
                  </a:lnTo>
                  <a:lnTo>
                    <a:pt x="3828" y="3037"/>
                  </a:lnTo>
                  <a:lnTo>
                    <a:pt x="3803" y="3079"/>
                  </a:lnTo>
                  <a:lnTo>
                    <a:pt x="3792" y="3087"/>
                  </a:lnTo>
                  <a:lnTo>
                    <a:pt x="3788" y="3113"/>
                  </a:lnTo>
                  <a:lnTo>
                    <a:pt x="3784" y="3126"/>
                  </a:lnTo>
                  <a:lnTo>
                    <a:pt x="3767" y="3121"/>
                  </a:lnTo>
                  <a:lnTo>
                    <a:pt x="3770" y="3107"/>
                  </a:lnTo>
                  <a:lnTo>
                    <a:pt x="3769" y="3095"/>
                  </a:lnTo>
                  <a:lnTo>
                    <a:pt x="3756" y="3089"/>
                  </a:lnTo>
                  <a:lnTo>
                    <a:pt x="3746" y="3106"/>
                  </a:lnTo>
                  <a:lnTo>
                    <a:pt x="3739" y="3126"/>
                  </a:lnTo>
                  <a:lnTo>
                    <a:pt x="3744" y="3145"/>
                  </a:lnTo>
                  <a:lnTo>
                    <a:pt x="3733" y="3150"/>
                  </a:lnTo>
                  <a:lnTo>
                    <a:pt x="3725" y="3137"/>
                  </a:lnTo>
                  <a:lnTo>
                    <a:pt x="3730" y="3122"/>
                  </a:lnTo>
                  <a:lnTo>
                    <a:pt x="3717" y="3116"/>
                  </a:lnTo>
                  <a:lnTo>
                    <a:pt x="3703" y="3122"/>
                  </a:lnTo>
                  <a:lnTo>
                    <a:pt x="3689" y="3106"/>
                  </a:lnTo>
                  <a:lnTo>
                    <a:pt x="3703" y="3099"/>
                  </a:lnTo>
                  <a:lnTo>
                    <a:pt x="3716" y="3103"/>
                  </a:lnTo>
                  <a:lnTo>
                    <a:pt x="3719" y="3087"/>
                  </a:lnTo>
                  <a:lnTo>
                    <a:pt x="3726" y="3072"/>
                  </a:lnTo>
                  <a:lnTo>
                    <a:pt x="3705" y="3066"/>
                  </a:lnTo>
                  <a:lnTo>
                    <a:pt x="3693" y="3075"/>
                  </a:lnTo>
                  <a:lnTo>
                    <a:pt x="3685" y="3092"/>
                  </a:lnTo>
                  <a:lnTo>
                    <a:pt x="3666" y="3111"/>
                  </a:lnTo>
                  <a:lnTo>
                    <a:pt x="3657" y="3130"/>
                  </a:lnTo>
                  <a:lnTo>
                    <a:pt x="3663" y="3141"/>
                  </a:lnTo>
                  <a:lnTo>
                    <a:pt x="3668" y="3162"/>
                  </a:lnTo>
                  <a:lnTo>
                    <a:pt x="3664" y="3178"/>
                  </a:lnTo>
                  <a:lnTo>
                    <a:pt x="3665" y="3200"/>
                  </a:lnTo>
                  <a:lnTo>
                    <a:pt x="3665" y="3217"/>
                  </a:lnTo>
                  <a:lnTo>
                    <a:pt x="3664" y="3232"/>
                  </a:lnTo>
                  <a:lnTo>
                    <a:pt x="3653" y="3244"/>
                  </a:lnTo>
                  <a:lnTo>
                    <a:pt x="3652" y="3260"/>
                  </a:lnTo>
                  <a:lnTo>
                    <a:pt x="3635" y="3253"/>
                  </a:lnTo>
                  <a:lnTo>
                    <a:pt x="3604" y="3247"/>
                  </a:lnTo>
                  <a:lnTo>
                    <a:pt x="3589" y="3258"/>
                  </a:lnTo>
                  <a:lnTo>
                    <a:pt x="3576" y="3258"/>
                  </a:lnTo>
                  <a:lnTo>
                    <a:pt x="3611" y="3274"/>
                  </a:lnTo>
                  <a:lnTo>
                    <a:pt x="3609" y="3290"/>
                  </a:lnTo>
                  <a:lnTo>
                    <a:pt x="3618" y="3304"/>
                  </a:lnTo>
                  <a:lnTo>
                    <a:pt x="3607" y="3323"/>
                  </a:lnTo>
                  <a:lnTo>
                    <a:pt x="3571" y="3329"/>
                  </a:lnTo>
                  <a:lnTo>
                    <a:pt x="3558" y="3336"/>
                  </a:lnTo>
                  <a:lnTo>
                    <a:pt x="3536" y="3331"/>
                  </a:lnTo>
                  <a:lnTo>
                    <a:pt x="3525" y="3322"/>
                  </a:lnTo>
                  <a:lnTo>
                    <a:pt x="3499" y="3321"/>
                  </a:lnTo>
                  <a:lnTo>
                    <a:pt x="3515" y="3328"/>
                  </a:lnTo>
                  <a:lnTo>
                    <a:pt x="3531" y="3343"/>
                  </a:lnTo>
                  <a:lnTo>
                    <a:pt x="3538" y="3357"/>
                  </a:lnTo>
                  <a:lnTo>
                    <a:pt x="3566" y="3358"/>
                  </a:lnTo>
                  <a:lnTo>
                    <a:pt x="3550" y="3373"/>
                  </a:lnTo>
                  <a:lnTo>
                    <a:pt x="3539" y="3385"/>
                  </a:lnTo>
                  <a:lnTo>
                    <a:pt x="3530" y="3397"/>
                  </a:lnTo>
                  <a:lnTo>
                    <a:pt x="3514" y="3401"/>
                  </a:lnTo>
                  <a:lnTo>
                    <a:pt x="3493" y="3403"/>
                  </a:lnTo>
                  <a:lnTo>
                    <a:pt x="3482" y="3414"/>
                  </a:lnTo>
                  <a:lnTo>
                    <a:pt x="3499" y="3417"/>
                  </a:lnTo>
                  <a:lnTo>
                    <a:pt x="3518" y="3423"/>
                  </a:lnTo>
                  <a:lnTo>
                    <a:pt x="3516" y="3439"/>
                  </a:lnTo>
                  <a:lnTo>
                    <a:pt x="3503" y="3443"/>
                  </a:lnTo>
                  <a:lnTo>
                    <a:pt x="3504" y="3456"/>
                  </a:lnTo>
                  <a:lnTo>
                    <a:pt x="3503" y="3472"/>
                  </a:lnTo>
                  <a:lnTo>
                    <a:pt x="3514" y="3482"/>
                  </a:lnTo>
                  <a:lnTo>
                    <a:pt x="3514" y="3496"/>
                  </a:lnTo>
                  <a:lnTo>
                    <a:pt x="3523" y="3512"/>
                  </a:lnTo>
                  <a:lnTo>
                    <a:pt x="3530" y="3529"/>
                  </a:lnTo>
                  <a:lnTo>
                    <a:pt x="3525" y="3543"/>
                  </a:lnTo>
                  <a:lnTo>
                    <a:pt x="3513" y="3550"/>
                  </a:lnTo>
                  <a:lnTo>
                    <a:pt x="3498" y="3547"/>
                  </a:lnTo>
                  <a:lnTo>
                    <a:pt x="3479" y="3562"/>
                  </a:lnTo>
                  <a:lnTo>
                    <a:pt x="3480" y="3574"/>
                  </a:lnTo>
                  <a:lnTo>
                    <a:pt x="3470" y="3575"/>
                  </a:lnTo>
                  <a:lnTo>
                    <a:pt x="3492" y="3595"/>
                  </a:lnTo>
                  <a:lnTo>
                    <a:pt x="3481" y="3608"/>
                  </a:lnTo>
                  <a:lnTo>
                    <a:pt x="3465" y="3612"/>
                  </a:lnTo>
                  <a:lnTo>
                    <a:pt x="3480" y="3616"/>
                  </a:lnTo>
                  <a:lnTo>
                    <a:pt x="3491" y="3615"/>
                  </a:lnTo>
                  <a:lnTo>
                    <a:pt x="3502" y="3612"/>
                  </a:lnTo>
                  <a:lnTo>
                    <a:pt x="3512" y="3624"/>
                  </a:lnTo>
                  <a:lnTo>
                    <a:pt x="3532" y="3632"/>
                  </a:lnTo>
                  <a:lnTo>
                    <a:pt x="3542" y="3675"/>
                  </a:lnTo>
                  <a:lnTo>
                    <a:pt x="3538" y="3691"/>
                  </a:lnTo>
                  <a:lnTo>
                    <a:pt x="3538" y="3704"/>
                  </a:lnTo>
                  <a:lnTo>
                    <a:pt x="3528" y="3696"/>
                  </a:lnTo>
                  <a:lnTo>
                    <a:pt x="3516" y="3695"/>
                  </a:lnTo>
                  <a:lnTo>
                    <a:pt x="3506" y="3679"/>
                  </a:lnTo>
                  <a:lnTo>
                    <a:pt x="3512" y="3665"/>
                  </a:lnTo>
                  <a:lnTo>
                    <a:pt x="3498" y="3664"/>
                  </a:lnTo>
                  <a:lnTo>
                    <a:pt x="3491" y="3681"/>
                  </a:lnTo>
                  <a:lnTo>
                    <a:pt x="3480" y="3687"/>
                  </a:lnTo>
                  <a:lnTo>
                    <a:pt x="3465" y="3700"/>
                  </a:lnTo>
                  <a:lnTo>
                    <a:pt x="3460" y="3715"/>
                  </a:lnTo>
                  <a:lnTo>
                    <a:pt x="3447" y="3711"/>
                  </a:lnTo>
                  <a:lnTo>
                    <a:pt x="3436" y="3716"/>
                  </a:lnTo>
                  <a:lnTo>
                    <a:pt x="3411" y="3718"/>
                  </a:lnTo>
                  <a:lnTo>
                    <a:pt x="3404" y="3705"/>
                  </a:lnTo>
                  <a:lnTo>
                    <a:pt x="3345" y="3684"/>
                  </a:lnTo>
                  <a:lnTo>
                    <a:pt x="3325" y="3675"/>
                  </a:lnTo>
                  <a:lnTo>
                    <a:pt x="3305" y="3672"/>
                  </a:lnTo>
                  <a:lnTo>
                    <a:pt x="3282" y="3679"/>
                  </a:lnTo>
                  <a:lnTo>
                    <a:pt x="3265" y="3664"/>
                  </a:lnTo>
                  <a:lnTo>
                    <a:pt x="3266" y="3641"/>
                  </a:lnTo>
                  <a:lnTo>
                    <a:pt x="3260" y="3619"/>
                  </a:lnTo>
                  <a:lnTo>
                    <a:pt x="3261" y="3605"/>
                  </a:lnTo>
                  <a:lnTo>
                    <a:pt x="3268" y="3583"/>
                  </a:lnTo>
                  <a:lnTo>
                    <a:pt x="3244" y="3566"/>
                  </a:lnTo>
                  <a:lnTo>
                    <a:pt x="3240" y="3587"/>
                  </a:lnTo>
                  <a:lnTo>
                    <a:pt x="3229" y="3597"/>
                  </a:lnTo>
                  <a:lnTo>
                    <a:pt x="3218" y="3594"/>
                  </a:lnTo>
                  <a:lnTo>
                    <a:pt x="3215" y="3573"/>
                  </a:lnTo>
                  <a:lnTo>
                    <a:pt x="3219" y="3551"/>
                  </a:lnTo>
                  <a:lnTo>
                    <a:pt x="3234" y="3541"/>
                  </a:lnTo>
                  <a:lnTo>
                    <a:pt x="3244" y="3544"/>
                  </a:lnTo>
                  <a:lnTo>
                    <a:pt x="3239" y="3558"/>
                  </a:lnTo>
                  <a:lnTo>
                    <a:pt x="3254" y="3566"/>
                  </a:lnTo>
                  <a:lnTo>
                    <a:pt x="3268" y="3569"/>
                  </a:lnTo>
                  <a:lnTo>
                    <a:pt x="3268" y="3544"/>
                  </a:lnTo>
                  <a:lnTo>
                    <a:pt x="3265" y="3526"/>
                  </a:lnTo>
                  <a:lnTo>
                    <a:pt x="3264" y="3507"/>
                  </a:lnTo>
                  <a:lnTo>
                    <a:pt x="3268" y="3491"/>
                  </a:lnTo>
                  <a:lnTo>
                    <a:pt x="3265" y="3475"/>
                  </a:lnTo>
                  <a:lnTo>
                    <a:pt x="3263" y="3456"/>
                  </a:lnTo>
                  <a:lnTo>
                    <a:pt x="3258" y="3438"/>
                  </a:lnTo>
                  <a:lnTo>
                    <a:pt x="3243" y="3430"/>
                  </a:lnTo>
                  <a:lnTo>
                    <a:pt x="3226" y="3429"/>
                  </a:lnTo>
                  <a:lnTo>
                    <a:pt x="3214" y="3425"/>
                  </a:lnTo>
                  <a:lnTo>
                    <a:pt x="3183" y="3381"/>
                  </a:lnTo>
                  <a:lnTo>
                    <a:pt x="3172" y="3373"/>
                  </a:lnTo>
                  <a:lnTo>
                    <a:pt x="3166" y="3387"/>
                  </a:lnTo>
                  <a:lnTo>
                    <a:pt x="3166" y="3401"/>
                  </a:lnTo>
                  <a:lnTo>
                    <a:pt x="3178" y="3406"/>
                  </a:lnTo>
                  <a:lnTo>
                    <a:pt x="3185" y="3421"/>
                  </a:lnTo>
                  <a:lnTo>
                    <a:pt x="3153" y="3396"/>
                  </a:lnTo>
                  <a:lnTo>
                    <a:pt x="3132" y="3390"/>
                  </a:lnTo>
                  <a:lnTo>
                    <a:pt x="3144" y="3343"/>
                  </a:lnTo>
                  <a:lnTo>
                    <a:pt x="3148" y="3325"/>
                  </a:lnTo>
                  <a:lnTo>
                    <a:pt x="3152" y="3307"/>
                  </a:lnTo>
                  <a:lnTo>
                    <a:pt x="3153" y="3290"/>
                  </a:lnTo>
                  <a:lnTo>
                    <a:pt x="3144" y="3203"/>
                  </a:lnTo>
                  <a:lnTo>
                    <a:pt x="3152" y="3233"/>
                  </a:lnTo>
                  <a:lnTo>
                    <a:pt x="3157" y="3249"/>
                  </a:lnTo>
                  <a:lnTo>
                    <a:pt x="3153" y="3264"/>
                  </a:lnTo>
                  <a:lnTo>
                    <a:pt x="3167" y="3265"/>
                  </a:lnTo>
                  <a:lnTo>
                    <a:pt x="3180" y="3256"/>
                  </a:lnTo>
                  <a:lnTo>
                    <a:pt x="3195" y="3247"/>
                  </a:lnTo>
                  <a:lnTo>
                    <a:pt x="3205" y="3222"/>
                  </a:lnTo>
                  <a:lnTo>
                    <a:pt x="3198" y="3208"/>
                  </a:lnTo>
                  <a:lnTo>
                    <a:pt x="3189" y="3196"/>
                  </a:lnTo>
                  <a:lnTo>
                    <a:pt x="3190" y="3182"/>
                  </a:lnTo>
                  <a:lnTo>
                    <a:pt x="3187" y="3166"/>
                  </a:lnTo>
                  <a:lnTo>
                    <a:pt x="3173" y="3150"/>
                  </a:lnTo>
                  <a:lnTo>
                    <a:pt x="3154" y="3141"/>
                  </a:lnTo>
                  <a:lnTo>
                    <a:pt x="3146" y="3162"/>
                  </a:lnTo>
                  <a:lnTo>
                    <a:pt x="3144" y="3181"/>
                  </a:lnTo>
                  <a:lnTo>
                    <a:pt x="3137" y="3146"/>
                  </a:lnTo>
                  <a:lnTo>
                    <a:pt x="3144" y="3109"/>
                  </a:lnTo>
                  <a:lnTo>
                    <a:pt x="3148" y="2947"/>
                  </a:lnTo>
                  <a:lnTo>
                    <a:pt x="3151" y="2932"/>
                  </a:lnTo>
                  <a:lnTo>
                    <a:pt x="3162" y="2894"/>
                  </a:lnTo>
                  <a:lnTo>
                    <a:pt x="3171" y="2877"/>
                  </a:lnTo>
                  <a:lnTo>
                    <a:pt x="3169" y="2901"/>
                  </a:lnTo>
                  <a:lnTo>
                    <a:pt x="3176" y="2917"/>
                  </a:lnTo>
                  <a:lnTo>
                    <a:pt x="3190" y="2925"/>
                  </a:lnTo>
                  <a:lnTo>
                    <a:pt x="3189" y="2940"/>
                  </a:lnTo>
                  <a:lnTo>
                    <a:pt x="3201" y="2933"/>
                  </a:lnTo>
                  <a:lnTo>
                    <a:pt x="3213" y="2933"/>
                  </a:lnTo>
                  <a:lnTo>
                    <a:pt x="3224" y="2936"/>
                  </a:lnTo>
                  <a:lnTo>
                    <a:pt x="3243" y="2952"/>
                  </a:lnTo>
                  <a:lnTo>
                    <a:pt x="3262" y="2958"/>
                  </a:lnTo>
                  <a:lnTo>
                    <a:pt x="3263" y="2971"/>
                  </a:lnTo>
                  <a:lnTo>
                    <a:pt x="3293" y="2980"/>
                  </a:lnTo>
                  <a:lnTo>
                    <a:pt x="3298" y="2963"/>
                  </a:lnTo>
                  <a:lnTo>
                    <a:pt x="3300" y="2950"/>
                  </a:lnTo>
                  <a:lnTo>
                    <a:pt x="3294" y="2935"/>
                  </a:lnTo>
                  <a:lnTo>
                    <a:pt x="3283" y="2922"/>
                  </a:lnTo>
                  <a:lnTo>
                    <a:pt x="3298" y="2913"/>
                  </a:lnTo>
                  <a:lnTo>
                    <a:pt x="3314" y="2887"/>
                  </a:lnTo>
                  <a:lnTo>
                    <a:pt x="3328" y="2882"/>
                  </a:lnTo>
                  <a:lnTo>
                    <a:pt x="3341" y="2882"/>
                  </a:lnTo>
                  <a:lnTo>
                    <a:pt x="3325" y="2878"/>
                  </a:lnTo>
                  <a:lnTo>
                    <a:pt x="3328" y="2861"/>
                  </a:lnTo>
                  <a:lnTo>
                    <a:pt x="3339" y="2851"/>
                  </a:lnTo>
                  <a:lnTo>
                    <a:pt x="3351" y="2840"/>
                  </a:lnTo>
                  <a:lnTo>
                    <a:pt x="3363" y="2842"/>
                  </a:lnTo>
                  <a:lnTo>
                    <a:pt x="3382" y="2838"/>
                  </a:lnTo>
                  <a:lnTo>
                    <a:pt x="3391" y="2858"/>
                  </a:lnTo>
                  <a:lnTo>
                    <a:pt x="3401" y="2873"/>
                  </a:lnTo>
                  <a:lnTo>
                    <a:pt x="3390" y="2895"/>
                  </a:lnTo>
                  <a:lnTo>
                    <a:pt x="3381" y="2908"/>
                  </a:lnTo>
                  <a:lnTo>
                    <a:pt x="3373" y="2921"/>
                  </a:lnTo>
                  <a:lnTo>
                    <a:pt x="3373" y="2940"/>
                  </a:lnTo>
                  <a:lnTo>
                    <a:pt x="3386" y="2925"/>
                  </a:lnTo>
                  <a:lnTo>
                    <a:pt x="3399" y="2925"/>
                  </a:lnTo>
                  <a:lnTo>
                    <a:pt x="3395" y="2909"/>
                  </a:lnTo>
                  <a:lnTo>
                    <a:pt x="3412" y="2913"/>
                  </a:lnTo>
                  <a:lnTo>
                    <a:pt x="3430" y="2922"/>
                  </a:lnTo>
                  <a:lnTo>
                    <a:pt x="3424" y="2934"/>
                  </a:lnTo>
                  <a:lnTo>
                    <a:pt x="3426" y="2949"/>
                  </a:lnTo>
                  <a:lnTo>
                    <a:pt x="3445" y="2951"/>
                  </a:lnTo>
                  <a:lnTo>
                    <a:pt x="3434" y="2949"/>
                  </a:lnTo>
                  <a:lnTo>
                    <a:pt x="3434" y="2926"/>
                  </a:lnTo>
                  <a:lnTo>
                    <a:pt x="3438" y="2912"/>
                  </a:lnTo>
                  <a:lnTo>
                    <a:pt x="3440" y="2900"/>
                  </a:lnTo>
                  <a:lnTo>
                    <a:pt x="3433" y="2886"/>
                  </a:lnTo>
                  <a:lnTo>
                    <a:pt x="3417" y="2890"/>
                  </a:lnTo>
                  <a:lnTo>
                    <a:pt x="3404" y="2897"/>
                  </a:lnTo>
                  <a:lnTo>
                    <a:pt x="3416" y="2879"/>
                  </a:lnTo>
                  <a:lnTo>
                    <a:pt x="3420" y="2866"/>
                  </a:lnTo>
                  <a:lnTo>
                    <a:pt x="3405" y="2845"/>
                  </a:lnTo>
                  <a:lnTo>
                    <a:pt x="3411" y="2824"/>
                  </a:lnTo>
                  <a:lnTo>
                    <a:pt x="3412" y="2810"/>
                  </a:lnTo>
                  <a:lnTo>
                    <a:pt x="3411" y="2782"/>
                  </a:lnTo>
                  <a:lnTo>
                    <a:pt x="3424" y="2767"/>
                  </a:lnTo>
                  <a:lnTo>
                    <a:pt x="3432" y="2756"/>
                  </a:lnTo>
                  <a:lnTo>
                    <a:pt x="3468" y="2745"/>
                  </a:lnTo>
                  <a:lnTo>
                    <a:pt x="3504" y="2757"/>
                  </a:lnTo>
                  <a:lnTo>
                    <a:pt x="3520" y="2752"/>
                  </a:lnTo>
                  <a:lnTo>
                    <a:pt x="3528" y="2738"/>
                  </a:lnTo>
                  <a:lnTo>
                    <a:pt x="3557" y="2733"/>
                  </a:lnTo>
                  <a:lnTo>
                    <a:pt x="3583" y="2731"/>
                  </a:lnTo>
                  <a:lnTo>
                    <a:pt x="3569" y="2717"/>
                  </a:lnTo>
                  <a:lnTo>
                    <a:pt x="3557" y="2710"/>
                  </a:lnTo>
                  <a:lnTo>
                    <a:pt x="3544" y="2722"/>
                  </a:lnTo>
                  <a:lnTo>
                    <a:pt x="3525" y="2721"/>
                  </a:lnTo>
                  <a:lnTo>
                    <a:pt x="3512" y="2730"/>
                  </a:lnTo>
                  <a:lnTo>
                    <a:pt x="3482" y="2734"/>
                  </a:lnTo>
                  <a:lnTo>
                    <a:pt x="3427" y="2753"/>
                  </a:lnTo>
                  <a:lnTo>
                    <a:pt x="3391" y="2729"/>
                  </a:lnTo>
                  <a:lnTo>
                    <a:pt x="3377" y="2745"/>
                  </a:lnTo>
                  <a:lnTo>
                    <a:pt x="3354" y="2749"/>
                  </a:lnTo>
                  <a:lnTo>
                    <a:pt x="3332" y="2752"/>
                  </a:lnTo>
                  <a:lnTo>
                    <a:pt x="3306" y="2773"/>
                  </a:lnTo>
                  <a:lnTo>
                    <a:pt x="3286" y="2773"/>
                  </a:lnTo>
                  <a:lnTo>
                    <a:pt x="3279" y="2791"/>
                  </a:lnTo>
                  <a:lnTo>
                    <a:pt x="3269" y="2812"/>
                  </a:lnTo>
                  <a:lnTo>
                    <a:pt x="3258" y="2832"/>
                  </a:lnTo>
                  <a:lnTo>
                    <a:pt x="3239" y="2842"/>
                  </a:lnTo>
                  <a:lnTo>
                    <a:pt x="3239" y="2863"/>
                  </a:lnTo>
                  <a:lnTo>
                    <a:pt x="3235" y="2876"/>
                  </a:lnTo>
                  <a:lnTo>
                    <a:pt x="3240" y="2889"/>
                  </a:lnTo>
                  <a:lnTo>
                    <a:pt x="3229" y="2883"/>
                  </a:lnTo>
                  <a:lnTo>
                    <a:pt x="3218" y="2888"/>
                  </a:lnTo>
                  <a:lnTo>
                    <a:pt x="3229" y="2888"/>
                  </a:lnTo>
                  <a:lnTo>
                    <a:pt x="3240" y="2894"/>
                  </a:lnTo>
                  <a:lnTo>
                    <a:pt x="3258" y="2887"/>
                  </a:lnTo>
                  <a:lnTo>
                    <a:pt x="3261" y="2901"/>
                  </a:lnTo>
                  <a:lnTo>
                    <a:pt x="3266" y="2915"/>
                  </a:lnTo>
                  <a:lnTo>
                    <a:pt x="3256" y="2925"/>
                  </a:lnTo>
                  <a:lnTo>
                    <a:pt x="3242" y="2925"/>
                  </a:lnTo>
                  <a:lnTo>
                    <a:pt x="3234" y="2911"/>
                  </a:lnTo>
                  <a:lnTo>
                    <a:pt x="3220" y="2896"/>
                  </a:lnTo>
                  <a:lnTo>
                    <a:pt x="3209" y="2892"/>
                  </a:lnTo>
                  <a:lnTo>
                    <a:pt x="3200" y="2879"/>
                  </a:lnTo>
                  <a:lnTo>
                    <a:pt x="3194" y="2857"/>
                  </a:lnTo>
                  <a:lnTo>
                    <a:pt x="3183" y="2849"/>
                  </a:lnTo>
                  <a:lnTo>
                    <a:pt x="3182" y="2865"/>
                  </a:lnTo>
                  <a:lnTo>
                    <a:pt x="3183" y="2880"/>
                  </a:lnTo>
                  <a:lnTo>
                    <a:pt x="3177" y="2851"/>
                  </a:lnTo>
                  <a:lnTo>
                    <a:pt x="3180" y="2833"/>
                  </a:lnTo>
                  <a:lnTo>
                    <a:pt x="3187" y="2819"/>
                  </a:lnTo>
                  <a:lnTo>
                    <a:pt x="3231" y="2750"/>
                  </a:lnTo>
                  <a:lnTo>
                    <a:pt x="3244" y="2737"/>
                  </a:lnTo>
                  <a:lnTo>
                    <a:pt x="3265" y="2706"/>
                  </a:lnTo>
                  <a:lnTo>
                    <a:pt x="3281" y="2699"/>
                  </a:lnTo>
                  <a:lnTo>
                    <a:pt x="3301" y="2706"/>
                  </a:lnTo>
                  <a:lnTo>
                    <a:pt x="3312" y="2707"/>
                  </a:lnTo>
                  <a:lnTo>
                    <a:pt x="3334" y="2703"/>
                  </a:lnTo>
                  <a:lnTo>
                    <a:pt x="3355" y="2685"/>
                  </a:lnTo>
                  <a:lnTo>
                    <a:pt x="3419" y="2693"/>
                  </a:lnTo>
                  <a:lnTo>
                    <a:pt x="3441" y="2691"/>
                  </a:lnTo>
                  <a:lnTo>
                    <a:pt x="3463" y="2683"/>
                  </a:lnTo>
                  <a:lnTo>
                    <a:pt x="3483" y="2669"/>
                  </a:lnTo>
                  <a:lnTo>
                    <a:pt x="3502" y="2650"/>
                  </a:lnTo>
                  <a:lnTo>
                    <a:pt x="3553" y="2554"/>
                  </a:lnTo>
                  <a:lnTo>
                    <a:pt x="3562" y="2541"/>
                  </a:lnTo>
                  <a:lnTo>
                    <a:pt x="3578" y="2523"/>
                  </a:lnTo>
                  <a:lnTo>
                    <a:pt x="3586" y="2507"/>
                  </a:lnTo>
                  <a:lnTo>
                    <a:pt x="3595" y="2497"/>
                  </a:lnTo>
                  <a:lnTo>
                    <a:pt x="3607" y="2494"/>
                  </a:lnTo>
                  <a:lnTo>
                    <a:pt x="3629" y="2496"/>
                  </a:lnTo>
                  <a:lnTo>
                    <a:pt x="3650" y="2492"/>
                  </a:lnTo>
                  <a:lnTo>
                    <a:pt x="3669" y="2483"/>
                  </a:lnTo>
                  <a:lnTo>
                    <a:pt x="3685" y="2471"/>
                  </a:lnTo>
                  <a:lnTo>
                    <a:pt x="3714" y="2441"/>
                  </a:lnTo>
                  <a:lnTo>
                    <a:pt x="3730" y="2430"/>
                  </a:lnTo>
                  <a:lnTo>
                    <a:pt x="3743" y="2426"/>
                  </a:lnTo>
                  <a:lnTo>
                    <a:pt x="3756" y="2432"/>
                  </a:lnTo>
                  <a:lnTo>
                    <a:pt x="3742" y="2437"/>
                  </a:lnTo>
                  <a:lnTo>
                    <a:pt x="3731" y="2449"/>
                  </a:lnTo>
                  <a:lnTo>
                    <a:pt x="3711" y="2480"/>
                  </a:lnTo>
                  <a:close/>
                  <a:moveTo>
                    <a:pt x="97" y="309"/>
                  </a:moveTo>
                  <a:lnTo>
                    <a:pt x="107" y="322"/>
                  </a:lnTo>
                  <a:lnTo>
                    <a:pt x="123" y="335"/>
                  </a:lnTo>
                  <a:lnTo>
                    <a:pt x="122" y="350"/>
                  </a:lnTo>
                  <a:lnTo>
                    <a:pt x="107" y="343"/>
                  </a:lnTo>
                  <a:lnTo>
                    <a:pt x="112" y="353"/>
                  </a:lnTo>
                  <a:lnTo>
                    <a:pt x="118" y="370"/>
                  </a:lnTo>
                  <a:lnTo>
                    <a:pt x="110" y="381"/>
                  </a:lnTo>
                  <a:lnTo>
                    <a:pt x="121" y="390"/>
                  </a:lnTo>
                  <a:lnTo>
                    <a:pt x="124" y="405"/>
                  </a:lnTo>
                  <a:lnTo>
                    <a:pt x="120" y="418"/>
                  </a:lnTo>
                  <a:lnTo>
                    <a:pt x="107" y="398"/>
                  </a:lnTo>
                  <a:lnTo>
                    <a:pt x="92" y="376"/>
                  </a:lnTo>
                  <a:lnTo>
                    <a:pt x="87" y="362"/>
                  </a:lnTo>
                  <a:lnTo>
                    <a:pt x="87" y="343"/>
                  </a:lnTo>
                  <a:lnTo>
                    <a:pt x="82" y="320"/>
                  </a:lnTo>
                  <a:lnTo>
                    <a:pt x="82" y="303"/>
                  </a:lnTo>
                  <a:lnTo>
                    <a:pt x="95" y="298"/>
                  </a:lnTo>
                  <a:lnTo>
                    <a:pt x="97" y="309"/>
                  </a:lnTo>
                  <a:close/>
                  <a:moveTo>
                    <a:pt x="137" y="194"/>
                  </a:moveTo>
                  <a:lnTo>
                    <a:pt x="148" y="196"/>
                  </a:lnTo>
                  <a:lnTo>
                    <a:pt x="169" y="217"/>
                  </a:lnTo>
                  <a:lnTo>
                    <a:pt x="174" y="234"/>
                  </a:lnTo>
                  <a:lnTo>
                    <a:pt x="169" y="246"/>
                  </a:lnTo>
                  <a:lnTo>
                    <a:pt x="165" y="261"/>
                  </a:lnTo>
                  <a:lnTo>
                    <a:pt x="149" y="235"/>
                  </a:lnTo>
                  <a:lnTo>
                    <a:pt x="130" y="224"/>
                  </a:lnTo>
                  <a:lnTo>
                    <a:pt x="127" y="205"/>
                  </a:lnTo>
                  <a:lnTo>
                    <a:pt x="125" y="186"/>
                  </a:lnTo>
                  <a:lnTo>
                    <a:pt x="137" y="194"/>
                  </a:lnTo>
                  <a:close/>
                  <a:moveTo>
                    <a:pt x="18" y="75"/>
                  </a:moveTo>
                  <a:lnTo>
                    <a:pt x="0" y="68"/>
                  </a:lnTo>
                  <a:lnTo>
                    <a:pt x="12" y="64"/>
                  </a:lnTo>
                  <a:lnTo>
                    <a:pt x="18" y="75"/>
                  </a:lnTo>
                  <a:close/>
                  <a:moveTo>
                    <a:pt x="99" y="79"/>
                  </a:moveTo>
                  <a:lnTo>
                    <a:pt x="107" y="93"/>
                  </a:lnTo>
                  <a:lnTo>
                    <a:pt x="112" y="114"/>
                  </a:lnTo>
                  <a:lnTo>
                    <a:pt x="100" y="117"/>
                  </a:lnTo>
                  <a:lnTo>
                    <a:pt x="89" y="115"/>
                  </a:lnTo>
                  <a:lnTo>
                    <a:pt x="78" y="125"/>
                  </a:lnTo>
                  <a:lnTo>
                    <a:pt x="83" y="113"/>
                  </a:lnTo>
                  <a:lnTo>
                    <a:pt x="69" y="110"/>
                  </a:lnTo>
                  <a:lnTo>
                    <a:pt x="57" y="104"/>
                  </a:lnTo>
                  <a:lnTo>
                    <a:pt x="68" y="97"/>
                  </a:lnTo>
                  <a:lnTo>
                    <a:pt x="50" y="84"/>
                  </a:lnTo>
                  <a:lnTo>
                    <a:pt x="46" y="67"/>
                  </a:lnTo>
                  <a:lnTo>
                    <a:pt x="57" y="68"/>
                  </a:lnTo>
                  <a:lnTo>
                    <a:pt x="77" y="63"/>
                  </a:lnTo>
                  <a:lnTo>
                    <a:pt x="92" y="63"/>
                  </a:lnTo>
                  <a:lnTo>
                    <a:pt x="98" y="77"/>
                  </a:lnTo>
                  <a:lnTo>
                    <a:pt x="99" y="79"/>
                  </a:lnTo>
                  <a:close/>
                  <a:moveTo>
                    <a:pt x="278" y="71"/>
                  </a:moveTo>
                  <a:lnTo>
                    <a:pt x="270" y="64"/>
                  </a:lnTo>
                  <a:lnTo>
                    <a:pt x="273" y="51"/>
                  </a:lnTo>
                  <a:lnTo>
                    <a:pt x="286" y="45"/>
                  </a:lnTo>
                  <a:lnTo>
                    <a:pt x="286" y="61"/>
                  </a:lnTo>
                  <a:lnTo>
                    <a:pt x="278" y="71"/>
                  </a:lnTo>
                  <a:close/>
                  <a:moveTo>
                    <a:pt x="114" y="2"/>
                  </a:moveTo>
                  <a:lnTo>
                    <a:pt x="129" y="10"/>
                  </a:lnTo>
                  <a:lnTo>
                    <a:pt x="136" y="22"/>
                  </a:lnTo>
                  <a:lnTo>
                    <a:pt x="140" y="55"/>
                  </a:lnTo>
                  <a:lnTo>
                    <a:pt x="144" y="69"/>
                  </a:lnTo>
                  <a:lnTo>
                    <a:pt x="152" y="82"/>
                  </a:lnTo>
                  <a:lnTo>
                    <a:pt x="157" y="101"/>
                  </a:lnTo>
                  <a:lnTo>
                    <a:pt x="168" y="126"/>
                  </a:lnTo>
                  <a:lnTo>
                    <a:pt x="154" y="125"/>
                  </a:lnTo>
                  <a:lnTo>
                    <a:pt x="174" y="135"/>
                  </a:lnTo>
                  <a:lnTo>
                    <a:pt x="170" y="154"/>
                  </a:lnTo>
                  <a:lnTo>
                    <a:pt x="174" y="169"/>
                  </a:lnTo>
                  <a:lnTo>
                    <a:pt x="170" y="181"/>
                  </a:lnTo>
                  <a:lnTo>
                    <a:pt x="159" y="174"/>
                  </a:lnTo>
                  <a:lnTo>
                    <a:pt x="145" y="153"/>
                  </a:lnTo>
                  <a:lnTo>
                    <a:pt x="138" y="132"/>
                  </a:lnTo>
                  <a:lnTo>
                    <a:pt x="131" y="108"/>
                  </a:lnTo>
                  <a:lnTo>
                    <a:pt x="126" y="95"/>
                  </a:lnTo>
                  <a:lnTo>
                    <a:pt x="109" y="86"/>
                  </a:lnTo>
                  <a:lnTo>
                    <a:pt x="109" y="68"/>
                  </a:lnTo>
                  <a:lnTo>
                    <a:pt x="99" y="71"/>
                  </a:lnTo>
                  <a:lnTo>
                    <a:pt x="92" y="47"/>
                  </a:lnTo>
                  <a:lnTo>
                    <a:pt x="100" y="36"/>
                  </a:lnTo>
                  <a:lnTo>
                    <a:pt x="106" y="16"/>
                  </a:lnTo>
                  <a:lnTo>
                    <a:pt x="113" y="0"/>
                  </a:lnTo>
                  <a:lnTo>
                    <a:pt x="114" y="2"/>
                  </a:lnTo>
                  <a:close/>
                  <a:moveTo>
                    <a:pt x="175" y="12"/>
                  </a:moveTo>
                  <a:lnTo>
                    <a:pt x="165" y="20"/>
                  </a:lnTo>
                  <a:lnTo>
                    <a:pt x="160" y="36"/>
                  </a:lnTo>
                  <a:lnTo>
                    <a:pt x="181" y="26"/>
                  </a:lnTo>
                  <a:lnTo>
                    <a:pt x="197" y="42"/>
                  </a:lnTo>
                  <a:lnTo>
                    <a:pt x="186" y="52"/>
                  </a:lnTo>
                  <a:lnTo>
                    <a:pt x="192" y="63"/>
                  </a:lnTo>
                  <a:lnTo>
                    <a:pt x="210" y="68"/>
                  </a:lnTo>
                  <a:lnTo>
                    <a:pt x="198" y="75"/>
                  </a:lnTo>
                  <a:lnTo>
                    <a:pt x="213" y="97"/>
                  </a:lnTo>
                  <a:lnTo>
                    <a:pt x="199" y="96"/>
                  </a:lnTo>
                  <a:lnTo>
                    <a:pt x="198" y="116"/>
                  </a:lnTo>
                  <a:lnTo>
                    <a:pt x="193" y="128"/>
                  </a:lnTo>
                  <a:lnTo>
                    <a:pt x="187" y="117"/>
                  </a:lnTo>
                  <a:lnTo>
                    <a:pt x="191" y="96"/>
                  </a:lnTo>
                  <a:lnTo>
                    <a:pt x="186" y="78"/>
                  </a:lnTo>
                  <a:lnTo>
                    <a:pt x="175" y="72"/>
                  </a:lnTo>
                  <a:lnTo>
                    <a:pt x="183" y="85"/>
                  </a:lnTo>
                  <a:lnTo>
                    <a:pt x="186" y="104"/>
                  </a:lnTo>
                  <a:lnTo>
                    <a:pt x="174" y="104"/>
                  </a:lnTo>
                  <a:lnTo>
                    <a:pt x="163" y="80"/>
                  </a:lnTo>
                  <a:lnTo>
                    <a:pt x="149" y="68"/>
                  </a:lnTo>
                  <a:lnTo>
                    <a:pt x="139" y="40"/>
                  </a:lnTo>
                  <a:lnTo>
                    <a:pt x="138" y="17"/>
                  </a:lnTo>
                  <a:lnTo>
                    <a:pt x="138" y="3"/>
                  </a:lnTo>
                  <a:lnTo>
                    <a:pt x="148" y="6"/>
                  </a:lnTo>
                  <a:lnTo>
                    <a:pt x="166" y="3"/>
                  </a:lnTo>
                  <a:lnTo>
                    <a:pt x="175" y="12"/>
                  </a:lnTo>
                  <a:close/>
                  <a:moveTo>
                    <a:pt x="268" y="62"/>
                  </a:moveTo>
                  <a:lnTo>
                    <a:pt x="256" y="68"/>
                  </a:lnTo>
                  <a:lnTo>
                    <a:pt x="256" y="91"/>
                  </a:lnTo>
                  <a:lnTo>
                    <a:pt x="240" y="73"/>
                  </a:lnTo>
                  <a:lnTo>
                    <a:pt x="234" y="85"/>
                  </a:lnTo>
                  <a:lnTo>
                    <a:pt x="226" y="73"/>
                  </a:lnTo>
                  <a:lnTo>
                    <a:pt x="228" y="59"/>
                  </a:lnTo>
                  <a:lnTo>
                    <a:pt x="240" y="38"/>
                  </a:lnTo>
                  <a:lnTo>
                    <a:pt x="240" y="25"/>
                  </a:lnTo>
                  <a:lnTo>
                    <a:pt x="243" y="11"/>
                  </a:lnTo>
                  <a:lnTo>
                    <a:pt x="248" y="29"/>
                  </a:lnTo>
                  <a:lnTo>
                    <a:pt x="259" y="54"/>
                  </a:lnTo>
                  <a:lnTo>
                    <a:pt x="268" y="62"/>
                  </a:lnTo>
                  <a:close/>
                  <a:moveTo>
                    <a:pt x="230" y="50"/>
                  </a:moveTo>
                  <a:lnTo>
                    <a:pt x="223" y="49"/>
                  </a:lnTo>
                  <a:lnTo>
                    <a:pt x="217" y="22"/>
                  </a:lnTo>
                  <a:lnTo>
                    <a:pt x="220" y="3"/>
                  </a:lnTo>
                  <a:lnTo>
                    <a:pt x="230" y="33"/>
                  </a:lnTo>
                  <a:lnTo>
                    <a:pt x="230" y="50"/>
                  </a:lnTo>
                  <a:close/>
                  <a:moveTo>
                    <a:pt x="214" y="59"/>
                  </a:moveTo>
                  <a:lnTo>
                    <a:pt x="206" y="51"/>
                  </a:lnTo>
                  <a:lnTo>
                    <a:pt x="206" y="37"/>
                  </a:lnTo>
                  <a:lnTo>
                    <a:pt x="200" y="15"/>
                  </a:lnTo>
                  <a:lnTo>
                    <a:pt x="199" y="0"/>
                  </a:lnTo>
                  <a:lnTo>
                    <a:pt x="208" y="17"/>
                  </a:lnTo>
                  <a:lnTo>
                    <a:pt x="215" y="47"/>
                  </a:lnTo>
                  <a:lnTo>
                    <a:pt x="214" y="59"/>
                  </a:lnTo>
                  <a:close/>
                  <a:moveTo>
                    <a:pt x="261" y="32"/>
                  </a:moveTo>
                  <a:lnTo>
                    <a:pt x="269" y="33"/>
                  </a:lnTo>
                  <a:lnTo>
                    <a:pt x="267" y="47"/>
                  </a:lnTo>
                  <a:lnTo>
                    <a:pt x="251" y="26"/>
                  </a:lnTo>
                  <a:lnTo>
                    <a:pt x="251" y="8"/>
                  </a:lnTo>
                  <a:lnTo>
                    <a:pt x="262" y="25"/>
                  </a:lnTo>
                  <a:lnTo>
                    <a:pt x="261" y="32"/>
                  </a:lnTo>
                  <a:close/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196" name="FR">
              <a:extLst>
                <a:ext uri="{FF2B5EF4-FFF2-40B4-BE49-F238E27FC236}">
                  <a16:creationId xmlns:a16="http://schemas.microsoft.com/office/drawing/2014/main" id="{A115D997-7E23-B642-82A1-A69F0C3C8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097" y="3794331"/>
              <a:ext cx="1210975" cy="1233981"/>
            </a:xfrm>
            <a:custGeom>
              <a:avLst/>
              <a:gdLst>
                <a:gd name="T0" fmla="*/ 4181 w 4236"/>
                <a:gd name="T1" fmla="*/ 4144 h 4353"/>
                <a:gd name="T2" fmla="*/ 4059 w 4236"/>
                <a:gd name="T3" fmla="*/ 4306 h 4353"/>
                <a:gd name="T4" fmla="*/ 3974 w 4236"/>
                <a:gd name="T5" fmla="*/ 4103 h 4353"/>
                <a:gd name="T6" fmla="*/ 3908 w 4236"/>
                <a:gd name="T7" fmla="*/ 3926 h 4353"/>
                <a:gd name="T8" fmla="*/ 4167 w 4236"/>
                <a:gd name="T9" fmla="*/ 3751 h 4353"/>
                <a:gd name="T10" fmla="*/ 944 w 4236"/>
                <a:gd name="T11" fmla="*/ 2069 h 4353"/>
                <a:gd name="T12" fmla="*/ 939 w 4236"/>
                <a:gd name="T13" fmla="*/ 1995 h 4353"/>
                <a:gd name="T14" fmla="*/ 491 w 4236"/>
                <a:gd name="T15" fmla="*/ 1403 h 4353"/>
                <a:gd name="T16" fmla="*/ 2329 w 4236"/>
                <a:gd name="T17" fmla="*/ 96 h 4353"/>
                <a:gd name="T18" fmla="*/ 2563 w 4236"/>
                <a:gd name="T19" fmla="*/ 286 h 4353"/>
                <a:gd name="T20" fmla="*/ 2738 w 4236"/>
                <a:gd name="T21" fmla="*/ 457 h 4353"/>
                <a:gd name="T22" fmla="*/ 2925 w 4236"/>
                <a:gd name="T23" fmla="*/ 573 h 4353"/>
                <a:gd name="T24" fmla="*/ 3120 w 4236"/>
                <a:gd name="T25" fmla="*/ 756 h 4353"/>
                <a:gd name="T26" fmla="*/ 3416 w 4236"/>
                <a:gd name="T27" fmla="*/ 877 h 4353"/>
                <a:gd name="T28" fmla="*/ 3656 w 4236"/>
                <a:gd name="T29" fmla="*/ 953 h 4353"/>
                <a:gd name="T30" fmla="*/ 3740 w 4236"/>
                <a:gd name="T31" fmla="*/ 1206 h 4353"/>
                <a:gd name="T32" fmla="*/ 3652 w 4236"/>
                <a:gd name="T33" fmla="*/ 1554 h 4353"/>
                <a:gd name="T34" fmla="*/ 3485 w 4236"/>
                <a:gd name="T35" fmla="*/ 1677 h 4353"/>
                <a:gd name="T36" fmla="*/ 3301 w 4236"/>
                <a:gd name="T37" fmla="*/ 1952 h 4353"/>
                <a:gd name="T38" fmla="*/ 3203 w 4236"/>
                <a:gd name="T39" fmla="*/ 2235 h 4353"/>
                <a:gd name="T40" fmla="*/ 3419 w 4236"/>
                <a:gd name="T41" fmla="*/ 2271 h 4353"/>
                <a:gd name="T42" fmla="*/ 3463 w 4236"/>
                <a:gd name="T43" fmla="*/ 2535 h 4353"/>
                <a:gd name="T44" fmla="*/ 3352 w 4236"/>
                <a:gd name="T45" fmla="*/ 2734 h 4353"/>
                <a:gd name="T46" fmla="*/ 3402 w 4236"/>
                <a:gd name="T47" fmla="*/ 3037 h 4353"/>
                <a:gd name="T48" fmla="*/ 3580 w 4236"/>
                <a:gd name="T49" fmla="*/ 3261 h 4353"/>
                <a:gd name="T50" fmla="*/ 3328 w 4236"/>
                <a:gd name="T51" fmla="*/ 3459 h 4353"/>
                <a:gd name="T52" fmla="*/ 3133 w 4236"/>
                <a:gd name="T53" fmla="*/ 3572 h 4353"/>
                <a:gd name="T54" fmla="*/ 2896 w 4236"/>
                <a:gd name="T55" fmla="*/ 3473 h 4353"/>
                <a:gd name="T56" fmla="*/ 2732 w 4236"/>
                <a:gd name="T57" fmla="*/ 3410 h 4353"/>
                <a:gd name="T58" fmla="*/ 2478 w 4236"/>
                <a:gd name="T59" fmla="*/ 3314 h 4353"/>
                <a:gd name="T60" fmla="*/ 2172 w 4236"/>
                <a:gd name="T61" fmla="*/ 3491 h 4353"/>
                <a:gd name="T62" fmla="*/ 2171 w 4236"/>
                <a:gd name="T63" fmla="*/ 3789 h 4353"/>
                <a:gd name="T64" fmla="*/ 1870 w 4236"/>
                <a:gd name="T65" fmla="*/ 3763 h 4353"/>
                <a:gd name="T66" fmla="*/ 1574 w 4236"/>
                <a:gd name="T67" fmla="*/ 3605 h 4353"/>
                <a:gd name="T68" fmla="*/ 1264 w 4236"/>
                <a:gd name="T69" fmla="*/ 3565 h 4353"/>
                <a:gd name="T70" fmla="*/ 935 w 4236"/>
                <a:gd name="T71" fmla="*/ 3451 h 4353"/>
                <a:gd name="T72" fmla="*/ 732 w 4236"/>
                <a:gd name="T73" fmla="*/ 3275 h 4353"/>
                <a:gd name="T74" fmla="*/ 781 w 4236"/>
                <a:gd name="T75" fmla="*/ 2980 h 4353"/>
                <a:gd name="T76" fmla="*/ 985 w 4236"/>
                <a:gd name="T77" fmla="*/ 2267 h 4353"/>
                <a:gd name="T78" fmla="*/ 1118 w 4236"/>
                <a:gd name="T79" fmla="*/ 2525 h 4353"/>
                <a:gd name="T80" fmla="*/ 979 w 4236"/>
                <a:gd name="T81" fmla="*/ 2157 h 4353"/>
                <a:gd name="T82" fmla="*/ 983 w 4236"/>
                <a:gd name="T83" fmla="*/ 1952 h 4353"/>
                <a:gd name="T84" fmla="*/ 752 w 4236"/>
                <a:gd name="T85" fmla="*/ 1678 h 4353"/>
                <a:gd name="T86" fmla="*/ 875 w 4236"/>
                <a:gd name="T87" fmla="*/ 1521 h 4353"/>
                <a:gd name="T88" fmla="*/ 696 w 4236"/>
                <a:gd name="T89" fmla="*/ 1404 h 4353"/>
                <a:gd name="T90" fmla="*/ 609 w 4236"/>
                <a:gd name="T91" fmla="*/ 1326 h 4353"/>
                <a:gd name="T92" fmla="*/ 499 w 4236"/>
                <a:gd name="T93" fmla="*/ 1339 h 4353"/>
                <a:gd name="T94" fmla="*/ 412 w 4236"/>
                <a:gd name="T95" fmla="*/ 1207 h 4353"/>
                <a:gd name="T96" fmla="*/ 173 w 4236"/>
                <a:gd name="T97" fmla="*/ 1094 h 4353"/>
                <a:gd name="T98" fmla="*/ 128 w 4236"/>
                <a:gd name="T99" fmla="*/ 916 h 4353"/>
                <a:gd name="T100" fmla="*/ 137 w 4236"/>
                <a:gd name="T101" fmla="*/ 881 h 4353"/>
                <a:gd name="T102" fmla="*/ 280 w 4236"/>
                <a:gd name="T103" fmla="*/ 775 h 4353"/>
                <a:gd name="T104" fmla="*/ 492 w 4236"/>
                <a:gd name="T105" fmla="*/ 729 h 4353"/>
                <a:gd name="T106" fmla="*/ 674 w 4236"/>
                <a:gd name="T107" fmla="*/ 845 h 4353"/>
                <a:gd name="T108" fmla="*/ 861 w 4236"/>
                <a:gd name="T109" fmla="*/ 896 h 4353"/>
                <a:gd name="T110" fmla="*/ 1052 w 4236"/>
                <a:gd name="T111" fmla="*/ 917 h 4353"/>
                <a:gd name="T112" fmla="*/ 1050 w 4236"/>
                <a:gd name="T113" fmla="*/ 636 h 4353"/>
                <a:gd name="T114" fmla="*/ 1117 w 4236"/>
                <a:gd name="T115" fmla="*/ 471 h 4353"/>
                <a:gd name="T116" fmla="*/ 1420 w 4236"/>
                <a:gd name="T117" fmla="*/ 667 h 4353"/>
                <a:gd name="T118" fmla="*/ 1658 w 4236"/>
                <a:gd name="T119" fmla="*/ 500 h 4353"/>
                <a:gd name="T120" fmla="*/ 2026 w 4236"/>
                <a:gd name="T121" fmla="*/ 249 h 4353"/>
                <a:gd name="T122" fmla="*/ 1768 w 4236"/>
                <a:gd name="T123" fmla="*/ 3745 h 4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36" h="4353">
                  <a:moveTo>
                    <a:pt x="4201" y="3780"/>
                  </a:moveTo>
                  <a:lnTo>
                    <a:pt x="4201" y="3792"/>
                  </a:lnTo>
                  <a:lnTo>
                    <a:pt x="4204" y="3805"/>
                  </a:lnTo>
                  <a:lnTo>
                    <a:pt x="4208" y="3818"/>
                  </a:lnTo>
                  <a:lnTo>
                    <a:pt x="4222" y="3831"/>
                  </a:lnTo>
                  <a:lnTo>
                    <a:pt x="4215" y="3810"/>
                  </a:lnTo>
                  <a:lnTo>
                    <a:pt x="4223" y="3824"/>
                  </a:lnTo>
                  <a:lnTo>
                    <a:pt x="4228" y="3841"/>
                  </a:lnTo>
                  <a:lnTo>
                    <a:pt x="4227" y="3865"/>
                  </a:lnTo>
                  <a:lnTo>
                    <a:pt x="4228" y="3879"/>
                  </a:lnTo>
                  <a:lnTo>
                    <a:pt x="4230" y="3894"/>
                  </a:lnTo>
                  <a:lnTo>
                    <a:pt x="4228" y="3907"/>
                  </a:lnTo>
                  <a:lnTo>
                    <a:pt x="4229" y="3924"/>
                  </a:lnTo>
                  <a:lnTo>
                    <a:pt x="4235" y="3941"/>
                  </a:lnTo>
                  <a:lnTo>
                    <a:pt x="4233" y="4003"/>
                  </a:lnTo>
                  <a:lnTo>
                    <a:pt x="4235" y="4018"/>
                  </a:lnTo>
                  <a:lnTo>
                    <a:pt x="4231" y="4032"/>
                  </a:lnTo>
                  <a:lnTo>
                    <a:pt x="4218" y="4046"/>
                  </a:lnTo>
                  <a:lnTo>
                    <a:pt x="4191" y="4089"/>
                  </a:lnTo>
                  <a:lnTo>
                    <a:pt x="4184" y="4113"/>
                  </a:lnTo>
                  <a:lnTo>
                    <a:pt x="4181" y="4144"/>
                  </a:lnTo>
                  <a:lnTo>
                    <a:pt x="4183" y="4173"/>
                  </a:lnTo>
                  <a:lnTo>
                    <a:pt x="4183" y="4205"/>
                  </a:lnTo>
                  <a:lnTo>
                    <a:pt x="4172" y="4219"/>
                  </a:lnTo>
                  <a:lnTo>
                    <a:pt x="4173" y="4232"/>
                  </a:lnTo>
                  <a:lnTo>
                    <a:pt x="4160" y="4241"/>
                  </a:lnTo>
                  <a:lnTo>
                    <a:pt x="4147" y="4240"/>
                  </a:lnTo>
                  <a:lnTo>
                    <a:pt x="4146" y="4255"/>
                  </a:lnTo>
                  <a:lnTo>
                    <a:pt x="4164" y="4250"/>
                  </a:lnTo>
                  <a:lnTo>
                    <a:pt x="4162" y="4265"/>
                  </a:lnTo>
                  <a:lnTo>
                    <a:pt x="4148" y="4272"/>
                  </a:lnTo>
                  <a:lnTo>
                    <a:pt x="4138" y="4285"/>
                  </a:lnTo>
                  <a:lnTo>
                    <a:pt x="4141" y="4299"/>
                  </a:lnTo>
                  <a:lnTo>
                    <a:pt x="4124" y="4317"/>
                  </a:lnTo>
                  <a:lnTo>
                    <a:pt x="4122" y="4330"/>
                  </a:lnTo>
                  <a:lnTo>
                    <a:pt x="4125" y="4346"/>
                  </a:lnTo>
                  <a:lnTo>
                    <a:pt x="4113" y="4352"/>
                  </a:lnTo>
                  <a:lnTo>
                    <a:pt x="4099" y="4342"/>
                  </a:lnTo>
                  <a:lnTo>
                    <a:pt x="4081" y="4336"/>
                  </a:lnTo>
                  <a:lnTo>
                    <a:pt x="4086" y="4324"/>
                  </a:lnTo>
                  <a:lnTo>
                    <a:pt x="4071" y="4311"/>
                  </a:lnTo>
                  <a:lnTo>
                    <a:pt x="4059" y="4306"/>
                  </a:lnTo>
                  <a:lnTo>
                    <a:pt x="4042" y="4299"/>
                  </a:lnTo>
                  <a:lnTo>
                    <a:pt x="4028" y="4298"/>
                  </a:lnTo>
                  <a:lnTo>
                    <a:pt x="4011" y="4289"/>
                  </a:lnTo>
                  <a:lnTo>
                    <a:pt x="3996" y="4280"/>
                  </a:lnTo>
                  <a:lnTo>
                    <a:pt x="3983" y="4269"/>
                  </a:lnTo>
                  <a:lnTo>
                    <a:pt x="3981" y="4255"/>
                  </a:lnTo>
                  <a:lnTo>
                    <a:pt x="3981" y="4239"/>
                  </a:lnTo>
                  <a:lnTo>
                    <a:pt x="4008" y="4228"/>
                  </a:lnTo>
                  <a:lnTo>
                    <a:pt x="4021" y="4213"/>
                  </a:lnTo>
                  <a:lnTo>
                    <a:pt x="3996" y="4202"/>
                  </a:lnTo>
                  <a:lnTo>
                    <a:pt x="3981" y="4201"/>
                  </a:lnTo>
                  <a:lnTo>
                    <a:pt x="3980" y="4187"/>
                  </a:lnTo>
                  <a:lnTo>
                    <a:pt x="3958" y="4192"/>
                  </a:lnTo>
                  <a:lnTo>
                    <a:pt x="3945" y="4186"/>
                  </a:lnTo>
                  <a:lnTo>
                    <a:pt x="3958" y="4174"/>
                  </a:lnTo>
                  <a:lnTo>
                    <a:pt x="3955" y="4160"/>
                  </a:lnTo>
                  <a:lnTo>
                    <a:pt x="3970" y="4158"/>
                  </a:lnTo>
                  <a:lnTo>
                    <a:pt x="3976" y="4145"/>
                  </a:lnTo>
                  <a:lnTo>
                    <a:pt x="3980" y="4130"/>
                  </a:lnTo>
                  <a:lnTo>
                    <a:pt x="3988" y="4116"/>
                  </a:lnTo>
                  <a:lnTo>
                    <a:pt x="3974" y="4103"/>
                  </a:lnTo>
                  <a:lnTo>
                    <a:pt x="3957" y="4110"/>
                  </a:lnTo>
                  <a:lnTo>
                    <a:pt x="3936" y="4113"/>
                  </a:lnTo>
                  <a:lnTo>
                    <a:pt x="3923" y="4112"/>
                  </a:lnTo>
                  <a:lnTo>
                    <a:pt x="3925" y="4099"/>
                  </a:lnTo>
                  <a:lnTo>
                    <a:pt x="3932" y="4086"/>
                  </a:lnTo>
                  <a:lnTo>
                    <a:pt x="3939" y="4073"/>
                  </a:lnTo>
                  <a:lnTo>
                    <a:pt x="3956" y="4061"/>
                  </a:lnTo>
                  <a:lnTo>
                    <a:pt x="3968" y="4056"/>
                  </a:lnTo>
                  <a:lnTo>
                    <a:pt x="3957" y="4031"/>
                  </a:lnTo>
                  <a:lnTo>
                    <a:pt x="3942" y="4028"/>
                  </a:lnTo>
                  <a:lnTo>
                    <a:pt x="3924" y="4016"/>
                  </a:lnTo>
                  <a:lnTo>
                    <a:pt x="3912" y="4007"/>
                  </a:lnTo>
                  <a:lnTo>
                    <a:pt x="3915" y="3993"/>
                  </a:lnTo>
                  <a:lnTo>
                    <a:pt x="3914" y="3978"/>
                  </a:lnTo>
                  <a:lnTo>
                    <a:pt x="3923" y="3965"/>
                  </a:lnTo>
                  <a:lnTo>
                    <a:pt x="3939" y="3961"/>
                  </a:lnTo>
                  <a:lnTo>
                    <a:pt x="3952" y="3955"/>
                  </a:lnTo>
                  <a:lnTo>
                    <a:pt x="3935" y="3941"/>
                  </a:lnTo>
                  <a:lnTo>
                    <a:pt x="3935" y="3926"/>
                  </a:lnTo>
                  <a:lnTo>
                    <a:pt x="3921" y="3921"/>
                  </a:lnTo>
                  <a:lnTo>
                    <a:pt x="3908" y="3926"/>
                  </a:lnTo>
                  <a:lnTo>
                    <a:pt x="3907" y="3909"/>
                  </a:lnTo>
                  <a:lnTo>
                    <a:pt x="3919" y="3903"/>
                  </a:lnTo>
                  <a:lnTo>
                    <a:pt x="3941" y="3890"/>
                  </a:lnTo>
                  <a:lnTo>
                    <a:pt x="3944" y="3877"/>
                  </a:lnTo>
                  <a:lnTo>
                    <a:pt x="3943" y="3865"/>
                  </a:lnTo>
                  <a:lnTo>
                    <a:pt x="3946" y="3852"/>
                  </a:lnTo>
                  <a:lnTo>
                    <a:pt x="3963" y="3843"/>
                  </a:lnTo>
                  <a:lnTo>
                    <a:pt x="3963" y="3830"/>
                  </a:lnTo>
                  <a:lnTo>
                    <a:pt x="3977" y="3830"/>
                  </a:lnTo>
                  <a:lnTo>
                    <a:pt x="3990" y="3826"/>
                  </a:lnTo>
                  <a:lnTo>
                    <a:pt x="3992" y="3811"/>
                  </a:lnTo>
                  <a:lnTo>
                    <a:pt x="4004" y="3810"/>
                  </a:lnTo>
                  <a:lnTo>
                    <a:pt x="4025" y="3800"/>
                  </a:lnTo>
                  <a:lnTo>
                    <a:pt x="4062" y="3792"/>
                  </a:lnTo>
                  <a:lnTo>
                    <a:pt x="4073" y="3779"/>
                  </a:lnTo>
                  <a:lnTo>
                    <a:pt x="4091" y="3760"/>
                  </a:lnTo>
                  <a:lnTo>
                    <a:pt x="4109" y="3756"/>
                  </a:lnTo>
                  <a:lnTo>
                    <a:pt x="4133" y="3762"/>
                  </a:lnTo>
                  <a:lnTo>
                    <a:pt x="4145" y="3774"/>
                  </a:lnTo>
                  <a:lnTo>
                    <a:pt x="4162" y="3763"/>
                  </a:lnTo>
                  <a:lnTo>
                    <a:pt x="4167" y="3751"/>
                  </a:lnTo>
                  <a:lnTo>
                    <a:pt x="4167" y="3733"/>
                  </a:lnTo>
                  <a:lnTo>
                    <a:pt x="4161" y="3718"/>
                  </a:lnTo>
                  <a:lnTo>
                    <a:pt x="4165" y="3699"/>
                  </a:lnTo>
                  <a:lnTo>
                    <a:pt x="4164" y="3683"/>
                  </a:lnTo>
                  <a:lnTo>
                    <a:pt x="4172" y="3670"/>
                  </a:lnTo>
                  <a:lnTo>
                    <a:pt x="4168" y="3653"/>
                  </a:lnTo>
                  <a:lnTo>
                    <a:pt x="4169" y="3639"/>
                  </a:lnTo>
                  <a:lnTo>
                    <a:pt x="4188" y="3636"/>
                  </a:lnTo>
                  <a:lnTo>
                    <a:pt x="4201" y="3643"/>
                  </a:lnTo>
                  <a:lnTo>
                    <a:pt x="4204" y="3657"/>
                  </a:lnTo>
                  <a:lnTo>
                    <a:pt x="4208" y="3675"/>
                  </a:lnTo>
                  <a:lnTo>
                    <a:pt x="4213" y="3714"/>
                  </a:lnTo>
                  <a:lnTo>
                    <a:pt x="4212" y="3728"/>
                  </a:lnTo>
                  <a:lnTo>
                    <a:pt x="4202" y="3768"/>
                  </a:lnTo>
                  <a:lnTo>
                    <a:pt x="4201" y="3780"/>
                  </a:lnTo>
                  <a:close/>
                  <a:moveTo>
                    <a:pt x="3169" y="3603"/>
                  </a:moveTo>
                  <a:lnTo>
                    <a:pt x="3160" y="3615"/>
                  </a:lnTo>
                  <a:lnTo>
                    <a:pt x="3144" y="3611"/>
                  </a:lnTo>
                  <a:lnTo>
                    <a:pt x="3156" y="3607"/>
                  </a:lnTo>
                  <a:lnTo>
                    <a:pt x="3169" y="3603"/>
                  </a:lnTo>
                  <a:close/>
                  <a:moveTo>
                    <a:pt x="944" y="2069"/>
                  </a:moveTo>
                  <a:lnTo>
                    <a:pt x="955" y="2071"/>
                  </a:lnTo>
                  <a:lnTo>
                    <a:pt x="958" y="2087"/>
                  </a:lnTo>
                  <a:lnTo>
                    <a:pt x="958" y="2101"/>
                  </a:lnTo>
                  <a:lnTo>
                    <a:pt x="968" y="2111"/>
                  </a:lnTo>
                  <a:lnTo>
                    <a:pt x="965" y="2137"/>
                  </a:lnTo>
                  <a:lnTo>
                    <a:pt x="954" y="2154"/>
                  </a:lnTo>
                  <a:lnTo>
                    <a:pt x="947" y="2135"/>
                  </a:lnTo>
                  <a:lnTo>
                    <a:pt x="929" y="2100"/>
                  </a:lnTo>
                  <a:lnTo>
                    <a:pt x="918" y="2085"/>
                  </a:lnTo>
                  <a:lnTo>
                    <a:pt x="915" y="2073"/>
                  </a:lnTo>
                  <a:lnTo>
                    <a:pt x="915" y="2058"/>
                  </a:lnTo>
                  <a:lnTo>
                    <a:pt x="911" y="2041"/>
                  </a:lnTo>
                  <a:lnTo>
                    <a:pt x="929" y="2051"/>
                  </a:lnTo>
                  <a:lnTo>
                    <a:pt x="944" y="2069"/>
                  </a:lnTo>
                  <a:close/>
                  <a:moveTo>
                    <a:pt x="905" y="1953"/>
                  </a:moveTo>
                  <a:lnTo>
                    <a:pt x="892" y="1953"/>
                  </a:lnTo>
                  <a:lnTo>
                    <a:pt x="904" y="1964"/>
                  </a:lnTo>
                  <a:lnTo>
                    <a:pt x="921" y="1961"/>
                  </a:lnTo>
                  <a:lnTo>
                    <a:pt x="950" y="1979"/>
                  </a:lnTo>
                  <a:lnTo>
                    <a:pt x="961" y="1992"/>
                  </a:lnTo>
                  <a:lnTo>
                    <a:pt x="939" y="1995"/>
                  </a:lnTo>
                  <a:lnTo>
                    <a:pt x="912" y="1972"/>
                  </a:lnTo>
                  <a:lnTo>
                    <a:pt x="895" y="1973"/>
                  </a:lnTo>
                  <a:lnTo>
                    <a:pt x="881" y="1954"/>
                  </a:lnTo>
                  <a:lnTo>
                    <a:pt x="896" y="1946"/>
                  </a:lnTo>
                  <a:lnTo>
                    <a:pt x="905" y="1953"/>
                  </a:lnTo>
                  <a:close/>
                  <a:moveTo>
                    <a:pt x="693" y="1715"/>
                  </a:moveTo>
                  <a:lnTo>
                    <a:pt x="665" y="1712"/>
                  </a:lnTo>
                  <a:lnTo>
                    <a:pt x="671" y="1701"/>
                  </a:lnTo>
                  <a:lnTo>
                    <a:pt x="689" y="1709"/>
                  </a:lnTo>
                  <a:lnTo>
                    <a:pt x="693" y="1715"/>
                  </a:lnTo>
                  <a:close/>
                  <a:moveTo>
                    <a:pt x="739" y="1603"/>
                  </a:moveTo>
                  <a:lnTo>
                    <a:pt x="750" y="1614"/>
                  </a:lnTo>
                  <a:lnTo>
                    <a:pt x="750" y="1630"/>
                  </a:lnTo>
                  <a:lnTo>
                    <a:pt x="729" y="1603"/>
                  </a:lnTo>
                  <a:lnTo>
                    <a:pt x="717" y="1599"/>
                  </a:lnTo>
                  <a:lnTo>
                    <a:pt x="715" y="1581"/>
                  </a:lnTo>
                  <a:lnTo>
                    <a:pt x="728" y="1576"/>
                  </a:lnTo>
                  <a:lnTo>
                    <a:pt x="739" y="1583"/>
                  </a:lnTo>
                  <a:lnTo>
                    <a:pt x="736" y="1599"/>
                  </a:lnTo>
                  <a:lnTo>
                    <a:pt x="739" y="1603"/>
                  </a:lnTo>
                  <a:close/>
                  <a:moveTo>
                    <a:pt x="491" y="1403"/>
                  </a:moveTo>
                  <a:lnTo>
                    <a:pt x="504" y="1407"/>
                  </a:lnTo>
                  <a:lnTo>
                    <a:pt x="495" y="1419"/>
                  </a:lnTo>
                  <a:lnTo>
                    <a:pt x="473" y="1413"/>
                  </a:lnTo>
                  <a:lnTo>
                    <a:pt x="459" y="1406"/>
                  </a:lnTo>
                  <a:lnTo>
                    <a:pt x="455" y="1387"/>
                  </a:lnTo>
                  <a:lnTo>
                    <a:pt x="452" y="1373"/>
                  </a:lnTo>
                  <a:lnTo>
                    <a:pt x="465" y="1373"/>
                  </a:lnTo>
                  <a:lnTo>
                    <a:pt x="477" y="1383"/>
                  </a:lnTo>
                  <a:lnTo>
                    <a:pt x="491" y="1403"/>
                  </a:lnTo>
                  <a:close/>
                  <a:moveTo>
                    <a:pt x="26" y="803"/>
                  </a:moveTo>
                  <a:lnTo>
                    <a:pt x="12" y="811"/>
                  </a:lnTo>
                  <a:lnTo>
                    <a:pt x="0" y="804"/>
                  </a:lnTo>
                  <a:lnTo>
                    <a:pt x="14" y="796"/>
                  </a:lnTo>
                  <a:lnTo>
                    <a:pt x="25" y="800"/>
                  </a:lnTo>
                  <a:lnTo>
                    <a:pt x="26" y="803"/>
                  </a:lnTo>
                  <a:close/>
                  <a:moveTo>
                    <a:pt x="2321" y="8"/>
                  </a:moveTo>
                  <a:lnTo>
                    <a:pt x="2322" y="28"/>
                  </a:lnTo>
                  <a:lnTo>
                    <a:pt x="2333" y="48"/>
                  </a:lnTo>
                  <a:lnTo>
                    <a:pt x="2336" y="64"/>
                  </a:lnTo>
                  <a:lnTo>
                    <a:pt x="2325" y="76"/>
                  </a:lnTo>
                  <a:lnTo>
                    <a:pt x="2329" y="96"/>
                  </a:lnTo>
                  <a:lnTo>
                    <a:pt x="2329" y="109"/>
                  </a:lnTo>
                  <a:lnTo>
                    <a:pt x="2339" y="121"/>
                  </a:lnTo>
                  <a:lnTo>
                    <a:pt x="2365" y="144"/>
                  </a:lnTo>
                  <a:lnTo>
                    <a:pt x="2370" y="159"/>
                  </a:lnTo>
                  <a:lnTo>
                    <a:pt x="2397" y="177"/>
                  </a:lnTo>
                  <a:lnTo>
                    <a:pt x="2415" y="162"/>
                  </a:lnTo>
                  <a:lnTo>
                    <a:pt x="2428" y="154"/>
                  </a:lnTo>
                  <a:lnTo>
                    <a:pt x="2465" y="145"/>
                  </a:lnTo>
                  <a:lnTo>
                    <a:pt x="2476" y="153"/>
                  </a:lnTo>
                  <a:lnTo>
                    <a:pt x="2483" y="170"/>
                  </a:lnTo>
                  <a:lnTo>
                    <a:pt x="2496" y="184"/>
                  </a:lnTo>
                  <a:lnTo>
                    <a:pt x="2500" y="198"/>
                  </a:lnTo>
                  <a:lnTo>
                    <a:pt x="2496" y="218"/>
                  </a:lnTo>
                  <a:lnTo>
                    <a:pt x="2501" y="244"/>
                  </a:lnTo>
                  <a:lnTo>
                    <a:pt x="2500" y="258"/>
                  </a:lnTo>
                  <a:lnTo>
                    <a:pt x="2508" y="272"/>
                  </a:lnTo>
                  <a:lnTo>
                    <a:pt x="2520" y="279"/>
                  </a:lnTo>
                  <a:lnTo>
                    <a:pt x="2532" y="281"/>
                  </a:lnTo>
                  <a:lnTo>
                    <a:pt x="2544" y="277"/>
                  </a:lnTo>
                  <a:lnTo>
                    <a:pt x="2558" y="271"/>
                  </a:lnTo>
                  <a:lnTo>
                    <a:pt x="2563" y="286"/>
                  </a:lnTo>
                  <a:lnTo>
                    <a:pt x="2581" y="287"/>
                  </a:lnTo>
                  <a:lnTo>
                    <a:pt x="2593" y="293"/>
                  </a:lnTo>
                  <a:lnTo>
                    <a:pt x="2602" y="308"/>
                  </a:lnTo>
                  <a:lnTo>
                    <a:pt x="2603" y="325"/>
                  </a:lnTo>
                  <a:lnTo>
                    <a:pt x="2601" y="345"/>
                  </a:lnTo>
                  <a:lnTo>
                    <a:pt x="2602" y="363"/>
                  </a:lnTo>
                  <a:lnTo>
                    <a:pt x="2613" y="370"/>
                  </a:lnTo>
                  <a:lnTo>
                    <a:pt x="2623" y="357"/>
                  </a:lnTo>
                  <a:lnTo>
                    <a:pt x="2641" y="354"/>
                  </a:lnTo>
                  <a:lnTo>
                    <a:pt x="2653" y="356"/>
                  </a:lnTo>
                  <a:lnTo>
                    <a:pt x="2674" y="366"/>
                  </a:lnTo>
                  <a:lnTo>
                    <a:pt x="2693" y="361"/>
                  </a:lnTo>
                  <a:lnTo>
                    <a:pt x="2704" y="363"/>
                  </a:lnTo>
                  <a:lnTo>
                    <a:pt x="2718" y="378"/>
                  </a:lnTo>
                  <a:lnTo>
                    <a:pt x="2730" y="401"/>
                  </a:lnTo>
                  <a:lnTo>
                    <a:pt x="2740" y="395"/>
                  </a:lnTo>
                  <a:lnTo>
                    <a:pt x="2751" y="405"/>
                  </a:lnTo>
                  <a:lnTo>
                    <a:pt x="2740" y="417"/>
                  </a:lnTo>
                  <a:lnTo>
                    <a:pt x="2733" y="432"/>
                  </a:lnTo>
                  <a:lnTo>
                    <a:pt x="2726" y="449"/>
                  </a:lnTo>
                  <a:lnTo>
                    <a:pt x="2738" y="457"/>
                  </a:lnTo>
                  <a:lnTo>
                    <a:pt x="2744" y="478"/>
                  </a:lnTo>
                  <a:lnTo>
                    <a:pt x="2740" y="492"/>
                  </a:lnTo>
                  <a:lnTo>
                    <a:pt x="2727" y="500"/>
                  </a:lnTo>
                  <a:lnTo>
                    <a:pt x="2724" y="518"/>
                  </a:lnTo>
                  <a:lnTo>
                    <a:pt x="2737" y="534"/>
                  </a:lnTo>
                  <a:lnTo>
                    <a:pt x="2762" y="534"/>
                  </a:lnTo>
                  <a:lnTo>
                    <a:pt x="2806" y="550"/>
                  </a:lnTo>
                  <a:lnTo>
                    <a:pt x="2855" y="532"/>
                  </a:lnTo>
                  <a:lnTo>
                    <a:pt x="2867" y="531"/>
                  </a:lnTo>
                  <a:lnTo>
                    <a:pt x="2875" y="518"/>
                  </a:lnTo>
                  <a:lnTo>
                    <a:pt x="2878" y="504"/>
                  </a:lnTo>
                  <a:lnTo>
                    <a:pt x="2880" y="488"/>
                  </a:lnTo>
                  <a:lnTo>
                    <a:pt x="2913" y="460"/>
                  </a:lnTo>
                  <a:lnTo>
                    <a:pt x="2924" y="466"/>
                  </a:lnTo>
                  <a:lnTo>
                    <a:pt x="2935" y="468"/>
                  </a:lnTo>
                  <a:lnTo>
                    <a:pt x="2932" y="485"/>
                  </a:lnTo>
                  <a:lnTo>
                    <a:pt x="2921" y="500"/>
                  </a:lnTo>
                  <a:lnTo>
                    <a:pt x="2906" y="538"/>
                  </a:lnTo>
                  <a:lnTo>
                    <a:pt x="2908" y="552"/>
                  </a:lnTo>
                  <a:lnTo>
                    <a:pt x="2921" y="559"/>
                  </a:lnTo>
                  <a:lnTo>
                    <a:pt x="2925" y="573"/>
                  </a:lnTo>
                  <a:lnTo>
                    <a:pt x="2921" y="585"/>
                  </a:lnTo>
                  <a:lnTo>
                    <a:pt x="2919" y="600"/>
                  </a:lnTo>
                  <a:lnTo>
                    <a:pt x="2918" y="619"/>
                  </a:lnTo>
                  <a:lnTo>
                    <a:pt x="2935" y="623"/>
                  </a:lnTo>
                  <a:lnTo>
                    <a:pt x="2947" y="619"/>
                  </a:lnTo>
                  <a:lnTo>
                    <a:pt x="2958" y="623"/>
                  </a:lnTo>
                  <a:lnTo>
                    <a:pt x="2968" y="634"/>
                  </a:lnTo>
                  <a:lnTo>
                    <a:pt x="2983" y="641"/>
                  </a:lnTo>
                  <a:lnTo>
                    <a:pt x="2998" y="663"/>
                  </a:lnTo>
                  <a:lnTo>
                    <a:pt x="3012" y="674"/>
                  </a:lnTo>
                  <a:lnTo>
                    <a:pt x="3026" y="671"/>
                  </a:lnTo>
                  <a:lnTo>
                    <a:pt x="3037" y="678"/>
                  </a:lnTo>
                  <a:lnTo>
                    <a:pt x="3044" y="691"/>
                  </a:lnTo>
                  <a:lnTo>
                    <a:pt x="3039" y="704"/>
                  </a:lnTo>
                  <a:lnTo>
                    <a:pt x="3051" y="703"/>
                  </a:lnTo>
                  <a:lnTo>
                    <a:pt x="3065" y="708"/>
                  </a:lnTo>
                  <a:lnTo>
                    <a:pt x="3082" y="739"/>
                  </a:lnTo>
                  <a:lnTo>
                    <a:pt x="3082" y="751"/>
                  </a:lnTo>
                  <a:lnTo>
                    <a:pt x="3096" y="757"/>
                  </a:lnTo>
                  <a:lnTo>
                    <a:pt x="3109" y="750"/>
                  </a:lnTo>
                  <a:lnTo>
                    <a:pt x="3120" y="756"/>
                  </a:lnTo>
                  <a:lnTo>
                    <a:pt x="3137" y="743"/>
                  </a:lnTo>
                  <a:lnTo>
                    <a:pt x="3150" y="748"/>
                  </a:lnTo>
                  <a:lnTo>
                    <a:pt x="3164" y="743"/>
                  </a:lnTo>
                  <a:lnTo>
                    <a:pt x="3175" y="746"/>
                  </a:lnTo>
                  <a:lnTo>
                    <a:pt x="3187" y="761"/>
                  </a:lnTo>
                  <a:lnTo>
                    <a:pt x="3199" y="769"/>
                  </a:lnTo>
                  <a:lnTo>
                    <a:pt x="3217" y="775"/>
                  </a:lnTo>
                  <a:lnTo>
                    <a:pt x="3225" y="792"/>
                  </a:lnTo>
                  <a:lnTo>
                    <a:pt x="3254" y="791"/>
                  </a:lnTo>
                  <a:lnTo>
                    <a:pt x="3265" y="785"/>
                  </a:lnTo>
                  <a:lnTo>
                    <a:pt x="3278" y="776"/>
                  </a:lnTo>
                  <a:lnTo>
                    <a:pt x="3293" y="771"/>
                  </a:lnTo>
                  <a:lnTo>
                    <a:pt x="3309" y="775"/>
                  </a:lnTo>
                  <a:lnTo>
                    <a:pt x="3322" y="787"/>
                  </a:lnTo>
                  <a:lnTo>
                    <a:pt x="3335" y="792"/>
                  </a:lnTo>
                  <a:lnTo>
                    <a:pt x="3346" y="789"/>
                  </a:lnTo>
                  <a:lnTo>
                    <a:pt x="3377" y="803"/>
                  </a:lnTo>
                  <a:lnTo>
                    <a:pt x="3384" y="818"/>
                  </a:lnTo>
                  <a:lnTo>
                    <a:pt x="3398" y="836"/>
                  </a:lnTo>
                  <a:lnTo>
                    <a:pt x="3393" y="852"/>
                  </a:lnTo>
                  <a:lnTo>
                    <a:pt x="3416" y="877"/>
                  </a:lnTo>
                  <a:lnTo>
                    <a:pt x="3424" y="898"/>
                  </a:lnTo>
                  <a:lnTo>
                    <a:pt x="3434" y="910"/>
                  </a:lnTo>
                  <a:lnTo>
                    <a:pt x="3435" y="927"/>
                  </a:lnTo>
                  <a:lnTo>
                    <a:pt x="3451" y="930"/>
                  </a:lnTo>
                  <a:lnTo>
                    <a:pt x="3462" y="934"/>
                  </a:lnTo>
                  <a:lnTo>
                    <a:pt x="3470" y="920"/>
                  </a:lnTo>
                  <a:lnTo>
                    <a:pt x="3470" y="906"/>
                  </a:lnTo>
                  <a:lnTo>
                    <a:pt x="3485" y="909"/>
                  </a:lnTo>
                  <a:lnTo>
                    <a:pt x="3497" y="909"/>
                  </a:lnTo>
                  <a:lnTo>
                    <a:pt x="3514" y="920"/>
                  </a:lnTo>
                  <a:lnTo>
                    <a:pt x="3519" y="936"/>
                  </a:lnTo>
                  <a:lnTo>
                    <a:pt x="3529" y="954"/>
                  </a:lnTo>
                  <a:lnTo>
                    <a:pt x="3537" y="941"/>
                  </a:lnTo>
                  <a:lnTo>
                    <a:pt x="3552" y="948"/>
                  </a:lnTo>
                  <a:lnTo>
                    <a:pt x="3585" y="953"/>
                  </a:lnTo>
                  <a:lnTo>
                    <a:pt x="3596" y="955"/>
                  </a:lnTo>
                  <a:lnTo>
                    <a:pt x="3610" y="946"/>
                  </a:lnTo>
                  <a:lnTo>
                    <a:pt x="3623" y="932"/>
                  </a:lnTo>
                  <a:lnTo>
                    <a:pt x="3635" y="930"/>
                  </a:lnTo>
                  <a:lnTo>
                    <a:pt x="3649" y="937"/>
                  </a:lnTo>
                  <a:lnTo>
                    <a:pt x="3656" y="953"/>
                  </a:lnTo>
                  <a:lnTo>
                    <a:pt x="3666" y="969"/>
                  </a:lnTo>
                  <a:lnTo>
                    <a:pt x="3684" y="976"/>
                  </a:lnTo>
                  <a:lnTo>
                    <a:pt x="3695" y="988"/>
                  </a:lnTo>
                  <a:lnTo>
                    <a:pt x="3709" y="989"/>
                  </a:lnTo>
                  <a:lnTo>
                    <a:pt x="3722" y="991"/>
                  </a:lnTo>
                  <a:lnTo>
                    <a:pt x="3734" y="988"/>
                  </a:lnTo>
                  <a:lnTo>
                    <a:pt x="3762" y="994"/>
                  </a:lnTo>
                  <a:lnTo>
                    <a:pt x="3778" y="994"/>
                  </a:lnTo>
                  <a:lnTo>
                    <a:pt x="3829" y="1020"/>
                  </a:lnTo>
                  <a:lnTo>
                    <a:pt x="3857" y="1026"/>
                  </a:lnTo>
                  <a:lnTo>
                    <a:pt x="3844" y="1053"/>
                  </a:lnTo>
                  <a:lnTo>
                    <a:pt x="3830" y="1089"/>
                  </a:lnTo>
                  <a:lnTo>
                    <a:pt x="3814" y="1102"/>
                  </a:lnTo>
                  <a:lnTo>
                    <a:pt x="3805" y="1114"/>
                  </a:lnTo>
                  <a:lnTo>
                    <a:pt x="3794" y="1115"/>
                  </a:lnTo>
                  <a:lnTo>
                    <a:pt x="3789" y="1128"/>
                  </a:lnTo>
                  <a:lnTo>
                    <a:pt x="3776" y="1142"/>
                  </a:lnTo>
                  <a:lnTo>
                    <a:pt x="3764" y="1154"/>
                  </a:lnTo>
                  <a:lnTo>
                    <a:pt x="3743" y="1177"/>
                  </a:lnTo>
                  <a:lnTo>
                    <a:pt x="3740" y="1191"/>
                  </a:lnTo>
                  <a:lnTo>
                    <a:pt x="3740" y="1206"/>
                  </a:lnTo>
                  <a:lnTo>
                    <a:pt x="3743" y="1219"/>
                  </a:lnTo>
                  <a:lnTo>
                    <a:pt x="3731" y="1227"/>
                  </a:lnTo>
                  <a:lnTo>
                    <a:pt x="3729" y="1240"/>
                  </a:lnTo>
                  <a:lnTo>
                    <a:pt x="3722" y="1256"/>
                  </a:lnTo>
                  <a:lnTo>
                    <a:pt x="3719" y="1273"/>
                  </a:lnTo>
                  <a:lnTo>
                    <a:pt x="3723" y="1290"/>
                  </a:lnTo>
                  <a:lnTo>
                    <a:pt x="3718" y="1302"/>
                  </a:lnTo>
                  <a:lnTo>
                    <a:pt x="3706" y="1318"/>
                  </a:lnTo>
                  <a:lnTo>
                    <a:pt x="3702" y="1334"/>
                  </a:lnTo>
                  <a:lnTo>
                    <a:pt x="3680" y="1366"/>
                  </a:lnTo>
                  <a:lnTo>
                    <a:pt x="3675" y="1381"/>
                  </a:lnTo>
                  <a:lnTo>
                    <a:pt x="3669" y="1394"/>
                  </a:lnTo>
                  <a:lnTo>
                    <a:pt x="3667" y="1421"/>
                  </a:lnTo>
                  <a:lnTo>
                    <a:pt x="3679" y="1443"/>
                  </a:lnTo>
                  <a:lnTo>
                    <a:pt x="3679" y="1457"/>
                  </a:lnTo>
                  <a:lnTo>
                    <a:pt x="3668" y="1470"/>
                  </a:lnTo>
                  <a:lnTo>
                    <a:pt x="3667" y="1483"/>
                  </a:lnTo>
                  <a:lnTo>
                    <a:pt x="3660" y="1495"/>
                  </a:lnTo>
                  <a:lnTo>
                    <a:pt x="3660" y="1510"/>
                  </a:lnTo>
                  <a:lnTo>
                    <a:pt x="3649" y="1532"/>
                  </a:lnTo>
                  <a:lnTo>
                    <a:pt x="3652" y="1554"/>
                  </a:lnTo>
                  <a:lnTo>
                    <a:pt x="3644" y="1569"/>
                  </a:lnTo>
                  <a:lnTo>
                    <a:pt x="3645" y="1586"/>
                  </a:lnTo>
                  <a:lnTo>
                    <a:pt x="3660" y="1609"/>
                  </a:lnTo>
                  <a:lnTo>
                    <a:pt x="3663" y="1626"/>
                  </a:lnTo>
                  <a:lnTo>
                    <a:pt x="3653" y="1630"/>
                  </a:lnTo>
                  <a:lnTo>
                    <a:pt x="3632" y="1644"/>
                  </a:lnTo>
                  <a:lnTo>
                    <a:pt x="3630" y="1657"/>
                  </a:lnTo>
                  <a:lnTo>
                    <a:pt x="3627" y="1669"/>
                  </a:lnTo>
                  <a:lnTo>
                    <a:pt x="3614" y="1665"/>
                  </a:lnTo>
                  <a:lnTo>
                    <a:pt x="3614" y="1680"/>
                  </a:lnTo>
                  <a:lnTo>
                    <a:pt x="3600" y="1691"/>
                  </a:lnTo>
                  <a:lnTo>
                    <a:pt x="3579" y="1690"/>
                  </a:lnTo>
                  <a:lnTo>
                    <a:pt x="3560" y="1695"/>
                  </a:lnTo>
                  <a:lnTo>
                    <a:pt x="3543" y="1687"/>
                  </a:lnTo>
                  <a:lnTo>
                    <a:pt x="3542" y="1664"/>
                  </a:lnTo>
                  <a:lnTo>
                    <a:pt x="3529" y="1663"/>
                  </a:lnTo>
                  <a:lnTo>
                    <a:pt x="3519" y="1659"/>
                  </a:lnTo>
                  <a:lnTo>
                    <a:pt x="3504" y="1662"/>
                  </a:lnTo>
                  <a:lnTo>
                    <a:pt x="3491" y="1657"/>
                  </a:lnTo>
                  <a:lnTo>
                    <a:pt x="3480" y="1661"/>
                  </a:lnTo>
                  <a:lnTo>
                    <a:pt x="3485" y="1677"/>
                  </a:lnTo>
                  <a:lnTo>
                    <a:pt x="3472" y="1687"/>
                  </a:lnTo>
                  <a:lnTo>
                    <a:pt x="3456" y="1701"/>
                  </a:lnTo>
                  <a:lnTo>
                    <a:pt x="3447" y="1713"/>
                  </a:lnTo>
                  <a:lnTo>
                    <a:pt x="3482" y="1717"/>
                  </a:lnTo>
                  <a:lnTo>
                    <a:pt x="3496" y="1722"/>
                  </a:lnTo>
                  <a:lnTo>
                    <a:pt x="3487" y="1736"/>
                  </a:lnTo>
                  <a:lnTo>
                    <a:pt x="3472" y="1747"/>
                  </a:lnTo>
                  <a:lnTo>
                    <a:pt x="3471" y="1768"/>
                  </a:lnTo>
                  <a:lnTo>
                    <a:pt x="3450" y="1782"/>
                  </a:lnTo>
                  <a:lnTo>
                    <a:pt x="3435" y="1799"/>
                  </a:lnTo>
                  <a:lnTo>
                    <a:pt x="3415" y="1816"/>
                  </a:lnTo>
                  <a:lnTo>
                    <a:pt x="3401" y="1829"/>
                  </a:lnTo>
                  <a:lnTo>
                    <a:pt x="3388" y="1837"/>
                  </a:lnTo>
                  <a:lnTo>
                    <a:pt x="3387" y="1852"/>
                  </a:lnTo>
                  <a:lnTo>
                    <a:pt x="3359" y="1876"/>
                  </a:lnTo>
                  <a:lnTo>
                    <a:pt x="3326" y="1885"/>
                  </a:lnTo>
                  <a:lnTo>
                    <a:pt x="3311" y="1892"/>
                  </a:lnTo>
                  <a:lnTo>
                    <a:pt x="3306" y="1907"/>
                  </a:lnTo>
                  <a:lnTo>
                    <a:pt x="3312" y="1924"/>
                  </a:lnTo>
                  <a:lnTo>
                    <a:pt x="3306" y="1938"/>
                  </a:lnTo>
                  <a:lnTo>
                    <a:pt x="3301" y="1952"/>
                  </a:lnTo>
                  <a:lnTo>
                    <a:pt x="3305" y="1969"/>
                  </a:lnTo>
                  <a:lnTo>
                    <a:pt x="3286" y="1984"/>
                  </a:lnTo>
                  <a:lnTo>
                    <a:pt x="3275" y="1995"/>
                  </a:lnTo>
                  <a:lnTo>
                    <a:pt x="3253" y="2005"/>
                  </a:lnTo>
                  <a:lnTo>
                    <a:pt x="3211" y="2040"/>
                  </a:lnTo>
                  <a:lnTo>
                    <a:pt x="3214" y="2059"/>
                  </a:lnTo>
                  <a:lnTo>
                    <a:pt x="3202" y="2073"/>
                  </a:lnTo>
                  <a:lnTo>
                    <a:pt x="3191" y="2090"/>
                  </a:lnTo>
                  <a:lnTo>
                    <a:pt x="3187" y="2102"/>
                  </a:lnTo>
                  <a:lnTo>
                    <a:pt x="3183" y="2116"/>
                  </a:lnTo>
                  <a:lnTo>
                    <a:pt x="3199" y="2126"/>
                  </a:lnTo>
                  <a:lnTo>
                    <a:pt x="3207" y="2143"/>
                  </a:lnTo>
                  <a:lnTo>
                    <a:pt x="3196" y="2164"/>
                  </a:lnTo>
                  <a:lnTo>
                    <a:pt x="3192" y="2180"/>
                  </a:lnTo>
                  <a:lnTo>
                    <a:pt x="3183" y="2193"/>
                  </a:lnTo>
                  <a:lnTo>
                    <a:pt x="3157" y="2200"/>
                  </a:lnTo>
                  <a:lnTo>
                    <a:pt x="3150" y="2216"/>
                  </a:lnTo>
                  <a:lnTo>
                    <a:pt x="3152" y="2232"/>
                  </a:lnTo>
                  <a:lnTo>
                    <a:pt x="3169" y="2234"/>
                  </a:lnTo>
                  <a:lnTo>
                    <a:pt x="3183" y="2234"/>
                  </a:lnTo>
                  <a:lnTo>
                    <a:pt x="3203" y="2235"/>
                  </a:lnTo>
                  <a:lnTo>
                    <a:pt x="3220" y="2218"/>
                  </a:lnTo>
                  <a:lnTo>
                    <a:pt x="3239" y="2206"/>
                  </a:lnTo>
                  <a:lnTo>
                    <a:pt x="3247" y="2188"/>
                  </a:lnTo>
                  <a:lnTo>
                    <a:pt x="3235" y="2185"/>
                  </a:lnTo>
                  <a:lnTo>
                    <a:pt x="3230" y="2168"/>
                  </a:lnTo>
                  <a:lnTo>
                    <a:pt x="3238" y="2150"/>
                  </a:lnTo>
                  <a:lnTo>
                    <a:pt x="3257" y="2130"/>
                  </a:lnTo>
                  <a:lnTo>
                    <a:pt x="3277" y="2128"/>
                  </a:lnTo>
                  <a:lnTo>
                    <a:pt x="3313" y="2110"/>
                  </a:lnTo>
                  <a:lnTo>
                    <a:pt x="3333" y="2107"/>
                  </a:lnTo>
                  <a:lnTo>
                    <a:pt x="3353" y="2108"/>
                  </a:lnTo>
                  <a:lnTo>
                    <a:pt x="3398" y="2122"/>
                  </a:lnTo>
                  <a:lnTo>
                    <a:pt x="3405" y="2137"/>
                  </a:lnTo>
                  <a:lnTo>
                    <a:pt x="3394" y="2154"/>
                  </a:lnTo>
                  <a:lnTo>
                    <a:pt x="3398" y="2168"/>
                  </a:lnTo>
                  <a:lnTo>
                    <a:pt x="3415" y="2193"/>
                  </a:lnTo>
                  <a:lnTo>
                    <a:pt x="3403" y="2213"/>
                  </a:lnTo>
                  <a:lnTo>
                    <a:pt x="3397" y="2228"/>
                  </a:lnTo>
                  <a:lnTo>
                    <a:pt x="3394" y="2243"/>
                  </a:lnTo>
                  <a:lnTo>
                    <a:pt x="3420" y="2257"/>
                  </a:lnTo>
                  <a:lnTo>
                    <a:pt x="3419" y="2271"/>
                  </a:lnTo>
                  <a:lnTo>
                    <a:pt x="3419" y="2286"/>
                  </a:lnTo>
                  <a:lnTo>
                    <a:pt x="3430" y="2287"/>
                  </a:lnTo>
                  <a:lnTo>
                    <a:pt x="3457" y="2314"/>
                  </a:lnTo>
                  <a:lnTo>
                    <a:pt x="3463" y="2329"/>
                  </a:lnTo>
                  <a:lnTo>
                    <a:pt x="3466" y="2342"/>
                  </a:lnTo>
                  <a:lnTo>
                    <a:pt x="3458" y="2356"/>
                  </a:lnTo>
                  <a:lnTo>
                    <a:pt x="3451" y="2369"/>
                  </a:lnTo>
                  <a:lnTo>
                    <a:pt x="3437" y="2377"/>
                  </a:lnTo>
                  <a:lnTo>
                    <a:pt x="3423" y="2379"/>
                  </a:lnTo>
                  <a:lnTo>
                    <a:pt x="3403" y="2384"/>
                  </a:lnTo>
                  <a:lnTo>
                    <a:pt x="3392" y="2399"/>
                  </a:lnTo>
                  <a:lnTo>
                    <a:pt x="3392" y="2415"/>
                  </a:lnTo>
                  <a:lnTo>
                    <a:pt x="3395" y="2433"/>
                  </a:lnTo>
                  <a:lnTo>
                    <a:pt x="3409" y="2449"/>
                  </a:lnTo>
                  <a:lnTo>
                    <a:pt x="3421" y="2453"/>
                  </a:lnTo>
                  <a:lnTo>
                    <a:pt x="3432" y="2463"/>
                  </a:lnTo>
                  <a:lnTo>
                    <a:pt x="3445" y="2469"/>
                  </a:lnTo>
                  <a:lnTo>
                    <a:pt x="3442" y="2486"/>
                  </a:lnTo>
                  <a:lnTo>
                    <a:pt x="3445" y="2498"/>
                  </a:lnTo>
                  <a:lnTo>
                    <a:pt x="3447" y="2519"/>
                  </a:lnTo>
                  <a:lnTo>
                    <a:pt x="3463" y="2535"/>
                  </a:lnTo>
                  <a:lnTo>
                    <a:pt x="3476" y="2545"/>
                  </a:lnTo>
                  <a:lnTo>
                    <a:pt x="3483" y="2561"/>
                  </a:lnTo>
                  <a:lnTo>
                    <a:pt x="3500" y="2570"/>
                  </a:lnTo>
                  <a:lnTo>
                    <a:pt x="3499" y="2584"/>
                  </a:lnTo>
                  <a:lnTo>
                    <a:pt x="3482" y="2607"/>
                  </a:lnTo>
                  <a:lnTo>
                    <a:pt x="3481" y="2622"/>
                  </a:lnTo>
                  <a:lnTo>
                    <a:pt x="3483" y="2638"/>
                  </a:lnTo>
                  <a:lnTo>
                    <a:pt x="3469" y="2655"/>
                  </a:lnTo>
                  <a:lnTo>
                    <a:pt x="3447" y="2653"/>
                  </a:lnTo>
                  <a:lnTo>
                    <a:pt x="3437" y="2657"/>
                  </a:lnTo>
                  <a:lnTo>
                    <a:pt x="3426" y="2670"/>
                  </a:lnTo>
                  <a:lnTo>
                    <a:pt x="3412" y="2674"/>
                  </a:lnTo>
                  <a:lnTo>
                    <a:pt x="3399" y="2691"/>
                  </a:lnTo>
                  <a:lnTo>
                    <a:pt x="3388" y="2686"/>
                  </a:lnTo>
                  <a:lnTo>
                    <a:pt x="3377" y="2680"/>
                  </a:lnTo>
                  <a:lnTo>
                    <a:pt x="3364" y="2678"/>
                  </a:lnTo>
                  <a:lnTo>
                    <a:pt x="3348" y="2684"/>
                  </a:lnTo>
                  <a:lnTo>
                    <a:pt x="3334" y="2690"/>
                  </a:lnTo>
                  <a:lnTo>
                    <a:pt x="3329" y="2708"/>
                  </a:lnTo>
                  <a:lnTo>
                    <a:pt x="3334" y="2723"/>
                  </a:lnTo>
                  <a:lnTo>
                    <a:pt x="3352" y="2734"/>
                  </a:lnTo>
                  <a:lnTo>
                    <a:pt x="3362" y="2753"/>
                  </a:lnTo>
                  <a:lnTo>
                    <a:pt x="3359" y="2777"/>
                  </a:lnTo>
                  <a:lnTo>
                    <a:pt x="3375" y="2796"/>
                  </a:lnTo>
                  <a:lnTo>
                    <a:pt x="3395" y="2809"/>
                  </a:lnTo>
                  <a:lnTo>
                    <a:pt x="3417" y="2808"/>
                  </a:lnTo>
                  <a:lnTo>
                    <a:pt x="3438" y="2816"/>
                  </a:lnTo>
                  <a:lnTo>
                    <a:pt x="3444" y="2830"/>
                  </a:lnTo>
                  <a:lnTo>
                    <a:pt x="3445" y="2849"/>
                  </a:lnTo>
                  <a:lnTo>
                    <a:pt x="3447" y="2864"/>
                  </a:lnTo>
                  <a:lnTo>
                    <a:pt x="3456" y="2882"/>
                  </a:lnTo>
                  <a:lnTo>
                    <a:pt x="3441" y="2884"/>
                  </a:lnTo>
                  <a:lnTo>
                    <a:pt x="3428" y="2887"/>
                  </a:lnTo>
                  <a:lnTo>
                    <a:pt x="3419" y="2903"/>
                  </a:lnTo>
                  <a:lnTo>
                    <a:pt x="3418" y="2915"/>
                  </a:lnTo>
                  <a:lnTo>
                    <a:pt x="3406" y="2934"/>
                  </a:lnTo>
                  <a:lnTo>
                    <a:pt x="3390" y="2946"/>
                  </a:lnTo>
                  <a:lnTo>
                    <a:pt x="3387" y="2964"/>
                  </a:lnTo>
                  <a:lnTo>
                    <a:pt x="3402" y="2988"/>
                  </a:lnTo>
                  <a:lnTo>
                    <a:pt x="3400" y="3000"/>
                  </a:lnTo>
                  <a:lnTo>
                    <a:pt x="3394" y="3017"/>
                  </a:lnTo>
                  <a:lnTo>
                    <a:pt x="3402" y="3037"/>
                  </a:lnTo>
                  <a:lnTo>
                    <a:pt x="3408" y="3050"/>
                  </a:lnTo>
                  <a:lnTo>
                    <a:pt x="3421" y="3065"/>
                  </a:lnTo>
                  <a:lnTo>
                    <a:pt x="3428" y="3080"/>
                  </a:lnTo>
                  <a:lnTo>
                    <a:pt x="3440" y="3080"/>
                  </a:lnTo>
                  <a:lnTo>
                    <a:pt x="3465" y="3092"/>
                  </a:lnTo>
                  <a:lnTo>
                    <a:pt x="3478" y="3098"/>
                  </a:lnTo>
                  <a:lnTo>
                    <a:pt x="3511" y="3119"/>
                  </a:lnTo>
                  <a:lnTo>
                    <a:pt x="3525" y="3124"/>
                  </a:lnTo>
                  <a:lnTo>
                    <a:pt x="3539" y="3137"/>
                  </a:lnTo>
                  <a:lnTo>
                    <a:pt x="3551" y="3137"/>
                  </a:lnTo>
                  <a:lnTo>
                    <a:pt x="3607" y="3123"/>
                  </a:lnTo>
                  <a:lnTo>
                    <a:pt x="3629" y="3115"/>
                  </a:lnTo>
                  <a:lnTo>
                    <a:pt x="3635" y="3131"/>
                  </a:lnTo>
                  <a:lnTo>
                    <a:pt x="3645" y="3146"/>
                  </a:lnTo>
                  <a:lnTo>
                    <a:pt x="3649" y="3165"/>
                  </a:lnTo>
                  <a:lnTo>
                    <a:pt x="3636" y="3176"/>
                  </a:lnTo>
                  <a:lnTo>
                    <a:pt x="3631" y="3191"/>
                  </a:lnTo>
                  <a:lnTo>
                    <a:pt x="3621" y="3204"/>
                  </a:lnTo>
                  <a:lnTo>
                    <a:pt x="3605" y="3217"/>
                  </a:lnTo>
                  <a:lnTo>
                    <a:pt x="3584" y="3242"/>
                  </a:lnTo>
                  <a:lnTo>
                    <a:pt x="3580" y="3261"/>
                  </a:lnTo>
                  <a:lnTo>
                    <a:pt x="3585" y="3283"/>
                  </a:lnTo>
                  <a:lnTo>
                    <a:pt x="3575" y="3296"/>
                  </a:lnTo>
                  <a:lnTo>
                    <a:pt x="3561" y="3299"/>
                  </a:lnTo>
                  <a:lnTo>
                    <a:pt x="3548" y="3296"/>
                  </a:lnTo>
                  <a:lnTo>
                    <a:pt x="3537" y="3308"/>
                  </a:lnTo>
                  <a:lnTo>
                    <a:pt x="3532" y="3322"/>
                  </a:lnTo>
                  <a:lnTo>
                    <a:pt x="3512" y="3318"/>
                  </a:lnTo>
                  <a:lnTo>
                    <a:pt x="3495" y="3328"/>
                  </a:lnTo>
                  <a:lnTo>
                    <a:pt x="3480" y="3333"/>
                  </a:lnTo>
                  <a:lnTo>
                    <a:pt x="3467" y="3345"/>
                  </a:lnTo>
                  <a:lnTo>
                    <a:pt x="3465" y="3368"/>
                  </a:lnTo>
                  <a:lnTo>
                    <a:pt x="3448" y="3374"/>
                  </a:lnTo>
                  <a:lnTo>
                    <a:pt x="3433" y="3380"/>
                  </a:lnTo>
                  <a:lnTo>
                    <a:pt x="3420" y="3380"/>
                  </a:lnTo>
                  <a:lnTo>
                    <a:pt x="3405" y="3393"/>
                  </a:lnTo>
                  <a:lnTo>
                    <a:pt x="3392" y="3421"/>
                  </a:lnTo>
                  <a:lnTo>
                    <a:pt x="3380" y="3431"/>
                  </a:lnTo>
                  <a:lnTo>
                    <a:pt x="3356" y="3434"/>
                  </a:lnTo>
                  <a:lnTo>
                    <a:pt x="3342" y="3427"/>
                  </a:lnTo>
                  <a:lnTo>
                    <a:pt x="3331" y="3446"/>
                  </a:lnTo>
                  <a:lnTo>
                    <a:pt x="3328" y="3459"/>
                  </a:lnTo>
                  <a:lnTo>
                    <a:pt x="3314" y="3467"/>
                  </a:lnTo>
                  <a:lnTo>
                    <a:pt x="3306" y="3480"/>
                  </a:lnTo>
                  <a:lnTo>
                    <a:pt x="3291" y="3486"/>
                  </a:lnTo>
                  <a:lnTo>
                    <a:pt x="3317" y="3494"/>
                  </a:lnTo>
                  <a:lnTo>
                    <a:pt x="3312" y="3506"/>
                  </a:lnTo>
                  <a:lnTo>
                    <a:pt x="3314" y="3519"/>
                  </a:lnTo>
                  <a:lnTo>
                    <a:pt x="3299" y="3533"/>
                  </a:lnTo>
                  <a:lnTo>
                    <a:pt x="3286" y="3539"/>
                  </a:lnTo>
                  <a:lnTo>
                    <a:pt x="3272" y="3527"/>
                  </a:lnTo>
                  <a:lnTo>
                    <a:pt x="3256" y="3540"/>
                  </a:lnTo>
                  <a:lnTo>
                    <a:pt x="3244" y="3539"/>
                  </a:lnTo>
                  <a:lnTo>
                    <a:pt x="3227" y="3544"/>
                  </a:lnTo>
                  <a:lnTo>
                    <a:pt x="3214" y="3547"/>
                  </a:lnTo>
                  <a:lnTo>
                    <a:pt x="3209" y="3561"/>
                  </a:lnTo>
                  <a:lnTo>
                    <a:pt x="3197" y="3564"/>
                  </a:lnTo>
                  <a:lnTo>
                    <a:pt x="3184" y="3554"/>
                  </a:lnTo>
                  <a:lnTo>
                    <a:pt x="3160" y="3552"/>
                  </a:lnTo>
                  <a:lnTo>
                    <a:pt x="3147" y="3562"/>
                  </a:lnTo>
                  <a:lnTo>
                    <a:pt x="3142" y="3579"/>
                  </a:lnTo>
                  <a:lnTo>
                    <a:pt x="3123" y="3585"/>
                  </a:lnTo>
                  <a:lnTo>
                    <a:pt x="3133" y="3572"/>
                  </a:lnTo>
                  <a:lnTo>
                    <a:pt x="3107" y="3564"/>
                  </a:lnTo>
                  <a:lnTo>
                    <a:pt x="3090" y="3554"/>
                  </a:lnTo>
                  <a:lnTo>
                    <a:pt x="3072" y="3557"/>
                  </a:lnTo>
                  <a:lnTo>
                    <a:pt x="3055" y="3553"/>
                  </a:lnTo>
                  <a:lnTo>
                    <a:pt x="3066" y="3564"/>
                  </a:lnTo>
                  <a:lnTo>
                    <a:pt x="3054" y="3570"/>
                  </a:lnTo>
                  <a:lnTo>
                    <a:pt x="3041" y="3576"/>
                  </a:lnTo>
                  <a:lnTo>
                    <a:pt x="3027" y="3569"/>
                  </a:lnTo>
                  <a:lnTo>
                    <a:pt x="3035" y="3552"/>
                  </a:lnTo>
                  <a:lnTo>
                    <a:pt x="3023" y="3547"/>
                  </a:lnTo>
                  <a:lnTo>
                    <a:pt x="3005" y="3536"/>
                  </a:lnTo>
                  <a:lnTo>
                    <a:pt x="2995" y="3529"/>
                  </a:lnTo>
                  <a:lnTo>
                    <a:pt x="2974" y="3515"/>
                  </a:lnTo>
                  <a:lnTo>
                    <a:pt x="2959" y="3516"/>
                  </a:lnTo>
                  <a:lnTo>
                    <a:pt x="2950" y="3503"/>
                  </a:lnTo>
                  <a:lnTo>
                    <a:pt x="2937" y="3507"/>
                  </a:lnTo>
                  <a:lnTo>
                    <a:pt x="2921" y="3501"/>
                  </a:lnTo>
                  <a:lnTo>
                    <a:pt x="2907" y="3503"/>
                  </a:lnTo>
                  <a:lnTo>
                    <a:pt x="2894" y="3501"/>
                  </a:lnTo>
                  <a:lnTo>
                    <a:pt x="2892" y="3485"/>
                  </a:lnTo>
                  <a:lnTo>
                    <a:pt x="2896" y="3473"/>
                  </a:lnTo>
                  <a:lnTo>
                    <a:pt x="2891" y="3443"/>
                  </a:lnTo>
                  <a:lnTo>
                    <a:pt x="2839" y="3444"/>
                  </a:lnTo>
                  <a:lnTo>
                    <a:pt x="2825" y="3441"/>
                  </a:lnTo>
                  <a:lnTo>
                    <a:pt x="2800" y="3441"/>
                  </a:lnTo>
                  <a:lnTo>
                    <a:pt x="2785" y="3429"/>
                  </a:lnTo>
                  <a:lnTo>
                    <a:pt x="2789" y="3411"/>
                  </a:lnTo>
                  <a:lnTo>
                    <a:pt x="2827" y="3408"/>
                  </a:lnTo>
                  <a:lnTo>
                    <a:pt x="2843" y="3401"/>
                  </a:lnTo>
                  <a:lnTo>
                    <a:pt x="2854" y="3384"/>
                  </a:lnTo>
                  <a:lnTo>
                    <a:pt x="2835" y="3381"/>
                  </a:lnTo>
                  <a:lnTo>
                    <a:pt x="2821" y="3371"/>
                  </a:lnTo>
                  <a:lnTo>
                    <a:pt x="2817" y="3359"/>
                  </a:lnTo>
                  <a:lnTo>
                    <a:pt x="2800" y="3355"/>
                  </a:lnTo>
                  <a:lnTo>
                    <a:pt x="2789" y="3354"/>
                  </a:lnTo>
                  <a:lnTo>
                    <a:pt x="2787" y="3371"/>
                  </a:lnTo>
                  <a:lnTo>
                    <a:pt x="2798" y="3382"/>
                  </a:lnTo>
                  <a:lnTo>
                    <a:pt x="2797" y="3402"/>
                  </a:lnTo>
                  <a:lnTo>
                    <a:pt x="2781" y="3405"/>
                  </a:lnTo>
                  <a:lnTo>
                    <a:pt x="2758" y="3395"/>
                  </a:lnTo>
                  <a:lnTo>
                    <a:pt x="2746" y="3401"/>
                  </a:lnTo>
                  <a:lnTo>
                    <a:pt x="2732" y="3410"/>
                  </a:lnTo>
                  <a:lnTo>
                    <a:pt x="2713" y="3410"/>
                  </a:lnTo>
                  <a:lnTo>
                    <a:pt x="2699" y="3388"/>
                  </a:lnTo>
                  <a:lnTo>
                    <a:pt x="2701" y="3362"/>
                  </a:lnTo>
                  <a:lnTo>
                    <a:pt x="2700" y="3348"/>
                  </a:lnTo>
                  <a:lnTo>
                    <a:pt x="2693" y="3333"/>
                  </a:lnTo>
                  <a:lnTo>
                    <a:pt x="2696" y="3348"/>
                  </a:lnTo>
                  <a:lnTo>
                    <a:pt x="2694" y="3384"/>
                  </a:lnTo>
                  <a:lnTo>
                    <a:pt x="2698" y="3399"/>
                  </a:lnTo>
                  <a:lnTo>
                    <a:pt x="2715" y="3416"/>
                  </a:lnTo>
                  <a:lnTo>
                    <a:pt x="2711" y="3428"/>
                  </a:lnTo>
                  <a:lnTo>
                    <a:pt x="2664" y="3423"/>
                  </a:lnTo>
                  <a:lnTo>
                    <a:pt x="2652" y="3419"/>
                  </a:lnTo>
                  <a:lnTo>
                    <a:pt x="2648" y="3403"/>
                  </a:lnTo>
                  <a:lnTo>
                    <a:pt x="2651" y="3387"/>
                  </a:lnTo>
                  <a:lnTo>
                    <a:pt x="2629" y="3375"/>
                  </a:lnTo>
                  <a:lnTo>
                    <a:pt x="2531" y="3365"/>
                  </a:lnTo>
                  <a:lnTo>
                    <a:pt x="2516" y="3359"/>
                  </a:lnTo>
                  <a:lnTo>
                    <a:pt x="2508" y="3328"/>
                  </a:lnTo>
                  <a:lnTo>
                    <a:pt x="2482" y="3316"/>
                  </a:lnTo>
                  <a:lnTo>
                    <a:pt x="2462" y="3317"/>
                  </a:lnTo>
                  <a:lnTo>
                    <a:pt x="2478" y="3314"/>
                  </a:lnTo>
                  <a:lnTo>
                    <a:pt x="2491" y="3310"/>
                  </a:lnTo>
                  <a:lnTo>
                    <a:pt x="2471" y="3303"/>
                  </a:lnTo>
                  <a:lnTo>
                    <a:pt x="2456" y="3313"/>
                  </a:lnTo>
                  <a:lnTo>
                    <a:pt x="2436" y="3317"/>
                  </a:lnTo>
                  <a:lnTo>
                    <a:pt x="2404" y="3338"/>
                  </a:lnTo>
                  <a:lnTo>
                    <a:pt x="2396" y="3353"/>
                  </a:lnTo>
                  <a:lnTo>
                    <a:pt x="2369" y="3362"/>
                  </a:lnTo>
                  <a:lnTo>
                    <a:pt x="2390" y="3360"/>
                  </a:lnTo>
                  <a:lnTo>
                    <a:pt x="2408" y="3347"/>
                  </a:lnTo>
                  <a:lnTo>
                    <a:pt x="2425" y="3330"/>
                  </a:lnTo>
                  <a:lnTo>
                    <a:pt x="2447" y="3320"/>
                  </a:lnTo>
                  <a:lnTo>
                    <a:pt x="2379" y="3370"/>
                  </a:lnTo>
                  <a:lnTo>
                    <a:pt x="2341" y="3387"/>
                  </a:lnTo>
                  <a:lnTo>
                    <a:pt x="2302" y="3424"/>
                  </a:lnTo>
                  <a:lnTo>
                    <a:pt x="2282" y="3420"/>
                  </a:lnTo>
                  <a:lnTo>
                    <a:pt x="2263" y="3425"/>
                  </a:lnTo>
                  <a:lnTo>
                    <a:pt x="2216" y="3455"/>
                  </a:lnTo>
                  <a:lnTo>
                    <a:pt x="2203" y="3473"/>
                  </a:lnTo>
                  <a:lnTo>
                    <a:pt x="2188" y="3487"/>
                  </a:lnTo>
                  <a:lnTo>
                    <a:pt x="2176" y="3504"/>
                  </a:lnTo>
                  <a:lnTo>
                    <a:pt x="2172" y="3491"/>
                  </a:lnTo>
                  <a:lnTo>
                    <a:pt x="2160" y="3489"/>
                  </a:lnTo>
                  <a:lnTo>
                    <a:pt x="2166" y="3508"/>
                  </a:lnTo>
                  <a:lnTo>
                    <a:pt x="2171" y="3521"/>
                  </a:lnTo>
                  <a:lnTo>
                    <a:pt x="2160" y="3543"/>
                  </a:lnTo>
                  <a:lnTo>
                    <a:pt x="2153" y="3557"/>
                  </a:lnTo>
                  <a:lnTo>
                    <a:pt x="2153" y="3544"/>
                  </a:lnTo>
                  <a:lnTo>
                    <a:pt x="2143" y="3556"/>
                  </a:lnTo>
                  <a:lnTo>
                    <a:pt x="2154" y="3571"/>
                  </a:lnTo>
                  <a:lnTo>
                    <a:pt x="2140" y="3576"/>
                  </a:lnTo>
                  <a:lnTo>
                    <a:pt x="2138" y="3588"/>
                  </a:lnTo>
                  <a:lnTo>
                    <a:pt x="2119" y="3604"/>
                  </a:lnTo>
                  <a:lnTo>
                    <a:pt x="2127" y="3618"/>
                  </a:lnTo>
                  <a:lnTo>
                    <a:pt x="2141" y="3623"/>
                  </a:lnTo>
                  <a:lnTo>
                    <a:pt x="2147" y="3636"/>
                  </a:lnTo>
                  <a:lnTo>
                    <a:pt x="2146" y="3652"/>
                  </a:lnTo>
                  <a:lnTo>
                    <a:pt x="2140" y="3674"/>
                  </a:lnTo>
                  <a:lnTo>
                    <a:pt x="2140" y="3688"/>
                  </a:lnTo>
                  <a:lnTo>
                    <a:pt x="2140" y="3727"/>
                  </a:lnTo>
                  <a:lnTo>
                    <a:pt x="2164" y="3760"/>
                  </a:lnTo>
                  <a:lnTo>
                    <a:pt x="2173" y="3776"/>
                  </a:lnTo>
                  <a:lnTo>
                    <a:pt x="2171" y="3789"/>
                  </a:lnTo>
                  <a:lnTo>
                    <a:pt x="2149" y="3791"/>
                  </a:lnTo>
                  <a:lnTo>
                    <a:pt x="2132" y="3789"/>
                  </a:lnTo>
                  <a:lnTo>
                    <a:pt x="2119" y="3780"/>
                  </a:lnTo>
                  <a:lnTo>
                    <a:pt x="2104" y="3768"/>
                  </a:lnTo>
                  <a:lnTo>
                    <a:pt x="2085" y="3766"/>
                  </a:lnTo>
                  <a:lnTo>
                    <a:pt x="2068" y="3773"/>
                  </a:lnTo>
                  <a:lnTo>
                    <a:pt x="2051" y="3775"/>
                  </a:lnTo>
                  <a:lnTo>
                    <a:pt x="2036" y="3786"/>
                  </a:lnTo>
                  <a:lnTo>
                    <a:pt x="2016" y="3784"/>
                  </a:lnTo>
                  <a:lnTo>
                    <a:pt x="2003" y="3786"/>
                  </a:lnTo>
                  <a:lnTo>
                    <a:pt x="1989" y="3795"/>
                  </a:lnTo>
                  <a:lnTo>
                    <a:pt x="1991" y="3812"/>
                  </a:lnTo>
                  <a:lnTo>
                    <a:pt x="1976" y="3812"/>
                  </a:lnTo>
                  <a:lnTo>
                    <a:pt x="1962" y="3805"/>
                  </a:lnTo>
                  <a:lnTo>
                    <a:pt x="1947" y="3816"/>
                  </a:lnTo>
                  <a:lnTo>
                    <a:pt x="1934" y="3809"/>
                  </a:lnTo>
                  <a:lnTo>
                    <a:pt x="1922" y="3802"/>
                  </a:lnTo>
                  <a:lnTo>
                    <a:pt x="1916" y="3787"/>
                  </a:lnTo>
                  <a:lnTo>
                    <a:pt x="1901" y="3783"/>
                  </a:lnTo>
                  <a:lnTo>
                    <a:pt x="1883" y="3772"/>
                  </a:lnTo>
                  <a:lnTo>
                    <a:pt x="1870" y="3763"/>
                  </a:lnTo>
                  <a:lnTo>
                    <a:pt x="1839" y="3766"/>
                  </a:lnTo>
                  <a:lnTo>
                    <a:pt x="1824" y="3763"/>
                  </a:lnTo>
                  <a:lnTo>
                    <a:pt x="1813" y="3776"/>
                  </a:lnTo>
                  <a:lnTo>
                    <a:pt x="1798" y="3786"/>
                  </a:lnTo>
                  <a:lnTo>
                    <a:pt x="1780" y="3789"/>
                  </a:lnTo>
                  <a:lnTo>
                    <a:pt x="1766" y="3779"/>
                  </a:lnTo>
                  <a:lnTo>
                    <a:pt x="1761" y="3755"/>
                  </a:lnTo>
                  <a:lnTo>
                    <a:pt x="1746" y="3743"/>
                  </a:lnTo>
                  <a:lnTo>
                    <a:pt x="1722" y="3727"/>
                  </a:lnTo>
                  <a:lnTo>
                    <a:pt x="1697" y="3718"/>
                  </a:lnTo>
                  <a:lnTo>
                    <a:pt x="1692" y="3700"/>
                  </a:lnTo>
                  <a:lnTo>
                    <a:pt x="1703" y="3686"/>
                  </a:lnTo>
                  <a:lnTo>
                    <a:pt x="1699" y="3664"/>
                  </a:lnTo>
                  <a:lnTo>
                    <a:pt x="1662" y="3657"/>
                  </a:lnTo>
                  <a:lnTo>
                    <a:pt x="1643" y="3641"/>
                  </a:lnTo>
                  <a:lnTo>
                    <a:pt x="1628" y="3643"/>
                  </a:lnTo>
                  <a:lnTo>
                    <a:pt x="1612" y="3658"/>
                  </a:lnTo>
                  <a:lnTo>
                    <a:pt x="1600" y="3653"/>
                  </a:lnTo>
                  <a:lnTo>
                    <a:pt x="1596" y="3639"/>
                  </a:lnTo>
                  <a:lnTo>
                    <a:pt x="1586" y="3618"/>
                  </a:lnTo>
                  <a:lnTo>
                    <a:pt x="1574" y="3605"/>
                  </a:lnTo>
                  <a:lnTo>
                    <a:pt x="1534" y="3600"/>
                  </a:lnTo>
                  <a:lnTo>
                    <a:pt x="1520" y="3602"/>
                  </a:lnTo>
                  <a:lnTo>
                    <a:pt x="1510" y="3583"/>
                  </a:lnTo>
                  <a:lnTo>
                    <a:pt x="1496" y="3568"/>
                  </a:lnTo>
                  <a:lnTo>
                    <a:pt x="1469" y="3563"/>
                  </a:lnTo>
                  <a:lnTo>
                    <a:pt x="1456" y="3556"/>
                  </a:lnTo>
                  <a:lnTo>
                    <a:pt x="1442" y="3551"/>
                  </a:lnTo>
                  <a:lnTo>
                    <a:pt x="1430" y="3544"/>
                  </a:lnTo>
                  <a:lnTo>
                    <a:pt x="1417" y="3534"/>
                  </a:lnTo>
                  <a:lnTo>
                    <a:pt x="1405" y="3533"/>
                  </a:lnTo>
                  <a:lnTo>
                    <a:pt x="1389" y="3525"/>
                  </a:lnTo>
                  <a:lnTo>
                    <a:pt x="1375" y="3523"/>
                  </a:lnTo>
                  <a:lnTo>
                    <a:pt x="1364" y="3540"/>
                  </a:lnTo>
                  <a:lnTo>
                    <a:pt x="1361" y="3558"/>
                  </a:lnTo>
                  <a:lnTo>
                    <a:pt x="1363" y="3572"/>
                  </a:lnTo>
                  <a:lnTo>
                    <a:pt x="1363" y="3586"/>
                  </a:lnTo>
                  <a:lnTo>
                    <a:pt x="1344" y="3589"/>
                  </a:lnTo>
                  <a:lnTo>
                    <a:pt x="1304" y="3585"/>
                  </a:lnTo>
                  <a:lnTo>
                    <a:pt x="1287" y="3583"/>
                  </a:lnTo>
                  <a:lnTo>
                    <a:pt x="1274" y="3581"/>
                  </a:lnTo>
                  <a:lnTo>
                    <a:pt x="1264" y="3565"/>
                  </a:lnTo>
                  <a:lnTo>
                    <a:pt x="1251" y="3572"/>
                  </a:lnTo>
                  <a:lnTo>
                    <a:pt x="1241" y="3583"/>
                  </a:lnTo>
                  <a:lnTo>
                    <a:pt x="1227" y="3564"/>
                  </a:lnTo>
                  <a:lnTo>
                    <a:pt x="1205" y="3554"/>
                  </a:lnTo>
                  <a:lnTo>
                    <a:pt x="1174" y="3558"/>
                  </a:lnTo>
                  <a:lnTo>
                    <a:pt x="1148" y="3563"/>
                  </a:lnTo>
                  <a:lnTo>
                    <a:pt x="1124" y="3556"/>
                  </a:lnTo>
                  <a:lnTo>
                    <a:pt x="1112" y="3546"/>
                  </a:lnTo>
                  <a:lnTo>
                    <a:pt x="1106" y="3532"/>
                  </a:lnTo>
                  <a:lnTo>
                    <a:pt x="1101" y="3517"/>
                  </a:lnTo>
                  <a:lnTo>
                    <a:pt x="1087" y="3512"/>
                  </a:lnTo>
                  <a:lnTo>
                    <a:pt x="1076" y="3501"/>
                  </a:lnTo>
                  <a:lnTo>
                    <a:pt x="1058" y="3487"/>
                  </a:lnTo>
                  <a:lnTo>
                    <a:pt x="1044" y="3487"/>
                  </a:lnTo>
                  <a:lnTo>
                    <a:pt x="1027" y="3497"/>
                  </a:lnTo>
                  <a:lnTo>
                    <a:pt x="1009" y="3499"/>
                  </a:lnTo>
                  <a:lnTo>
                    <a:pt x="993" y="3489"/>
                  </a:lnTo>
                  <a:lnTo>
                    <a:pt x="979" y="3498"/>
                  </a:lnTo>
                  <a:lnTo>
                    <a:pt x="968" y="3491"/>
                  </a:lnTo>
                  <a:lnTo>
                    <a:pt x="951" y="3464"/>
                  </a:lnTo>
                  <a:lnTo>
                    <a:pt x="935" y="3451"/>
                  </a:lnTo>
                  <a:lnTo>
                    <a:pt x="923" y="3445"/>
                  </a:lnTo>
                  <a:lnTo>
                    <a:pt x="920" y="3417"/>
                  </a:lnTo>
                  <a:lnTo>
                    <a:pt x="887" y="3414"/>
                  </a:lnTo>
                  <a:lnTo>
                    <a:pt x="862" y="3408"/>
                  </a:lnTo>
                  <a:lnTo>
                    <a:pt x="850" y="3402"/>
                  </a:lnTo>
                  <a:lnTo>
                    <a:pt x="837" y="3388"/>
                  </a:lnTo>
                  <a:lnTo>
                    <a:pt x="821" y="3382"/>
                  </a:lnTo>
                  <a:lnTo>
                    <a:pt x="799" y="3374"/>
                  </a:lnTo>
                  <a:lnTo>
                    <a:pt x="780" y="3356"/>
                  </a:lnTo>
                  <a:lnTo>
                    <a:pt x="762" y="3349"/>
                  </a:lnTo>
                  <a:lnTo>
                    <a:pt x="753" y="3338"/>
                  </a:lnTo>
                  <a:lnTo>
                    <a:pt x="763" y="3322"/>
                  </a:lnTo>
                  <a:lnTo>
                    <a:pt x="748" y="3321"/>
                  </a:lnTo>
                  <a:lnTo>
                    <a:pt x="739" y="3335"/>
                  </a:lnTo>
                  <a:lnTo>
                    <a:pt x="732" y="3351"/>
                  </a:lnTo>
                  <a:lnTo>
                    <a:pt x="718" y="3350"/>
                  </a:lnTo>
                  <a:lnTo>
                    <a:pt x="704" y="3342"/>
                  </a:lnTo>
                  <a:lnTo>
                    <a:pt x="696" y="3324"/>
                  </a:lnTo>
                  <a:lnTo>
                    <a:pt x="715" y="3309"/>
                  </a:lnTo>
                  <a:lnTo>
                    <a:pt x="727" y="3291"/>
                  </a:lnTo>
                  <a:lnTo>
                    <a:pt x="732" y="3275"/>
                  </a:lnTo>
                  <a:lnTo>
                    <a:pt x="734" y="3258"/>
                  </a:lnTo>
                  <a:lnTo>
                    <a:pt x="722" y="3247"/>
                  </a:lnTo>
                  <a:lnTo>
                    <a:pt x="703" y="3239"/>
                  </a:lnTo>
                  <a:lnTo>
                    <a:pt x="687" y="3233"/>
                  </a:lnTo>
                  <a:lnTo>
                    <a:pt x="675" y="3246"/>
                  </a:lnTo>
                  <a:lnTo>
                    <a:pt x="661" y="3243"/>
                  </a:lnTo>
                  <a:lnTo>
                    <a:pt x="658" y="3230"/>
                  </a:lnTo>
                  <a:lnTo>
                    <a:pt x="642" y="3220"/>
                  </a:lnTo>
                  <a:lnTo>
                    <a:pt x="628" y="3221"/>
                  </a:lnTo>
                  <a:lnTo>
                    <a:pt x="624" y="3202"/>
                  </a:lnTo>
                  <a:lnTo>
                    <a:pt x="618" y="3183"/>
                  </a:lnTo>
                  <a:lnTo>
                    <a:pt x="635" y="3171"/>
                  </a:lnTo>
                  <a:lnTo>
                    <a:pt x="663" y="3170"/>
                  </a:lnTo>
                  <a:lnTo>
                    <a:pt x="678" y="3166"/>
                  </a:lnTo>
                  <a:lnTo>
                    <a:pt x="697" y="3148"/>
                  </a:lnTo>
                  <a:lnTo>
                    <a:pt x="721" y="3129"/>
                  </a:lnTo>
                  <a:lnTo>
                    <a:pt x="731" y="3109"/>
                  </a:lnTo>
                  <a:lnTo>
                    <a:pt x="735" y="3096"/>
                  </a:lnTo>
                  <a:lnTo>
                    <a:pt x="747" y="3073"/>
                  </a:lnTo>
                  <a:lnTo>
                    <a:pt x="770" y="3003"/>
                  </a:lnTo>
                  <a:lnTo>
                    <a:pt x="781" y="2980"/>
                  </a:lnTo>
                  <a:lnTo>
                    <a:pt x="800" y="2925"/>
                  </a:lnTo>
                  <a:lnTo>
                    <a:pt x="838" y="2806"/>
                  </a:lnTo>
                  <a:lnTo>
                    <a:pt x="855" y="2746"/>
                  </a:lnTo>
                  <a:lnTo>
                    <a:pt x="861" y="2720"/>
                  </a:lnTo>
                  <a:lnTo>
                    <a:pt x="860" y="2701"/>
                  </a:lnTo>
                  <a:lnTo>
                    <a:pt x="871" y="2687"/>
                  </a:lnTo>
                  <a:lnTo>
                    <a:pt x="883" y="2660"/>
                  </a:lnTo>
                  <a:lnTo>
                    <a:pt x="898" y="2654"/>
                  </a:lnTo>
                  <a:lnTo>
                    <a:pt x="916" y="2661"/>
                  </a:lnTo>
                  <a:lnTo>
                    <a:pt x="934" y="2658"/>
                  </a:lnTo>
                  <a:lnTo>
                    <a:pt x="929" y="2642"/>
                  </a:lnTo>
                  <a:lnTo>
                    <a:pt x="911" y="2610"/>
                  </a:lnTo>
                  <a:lnTo>
                    <a:pt x="900" y="2606"/>
                  </a:lnTo>
                  <a:lnTo>
                    <a:pt x="878" y="2633"/>
                  </a:lnTo>
                  <a:lnTo>
                    <a:pt x="872" y="2652"/>
                  </a:lnTo>
                  <a:lnTo>
                    <a:pt x="865" y="2666"/>
                  </a:lnTo>
                  <a:lnTo>
                    <a:pt x="914" y="2455"/>
                  </a:lnTo>
                  <a:lnTo>
                    <a:pt x="937" y="2388"/>
                  </a:lnTo>
                  <a:lnTo>
                    <a:pt x="955" y="2298"/>
                  </a:lnTo>
                  <a:lnTo>
                    <a:pt x="972" y="2272"/>
                  </a:lnTo>
                  <a:lnTo>
                    <a:pt x="985" y="2267"/>
                  </a:lnTo>
                  <a:lnTo>
                    <a:pt x="983" y="2281"/>
                  </a:lnTo>
                  <a:lnTo>
                    <a:pt x="987" y="2295"/>
                  </a:lnTo>
                  <a:lnTo>
                    <a:pt x="1005" y="2314"/>
                  </a:lnTo>
                  <a:lnTo>
                    <a:pt x="1017" y="2323"/>
                  </a:lnTo>
                  <a:lnTo>
                    <a:pt x="1053" y="2372"/>
                  </a:lnTo>
                  <a:lnTo>
                    <a:pt x="1060" y="2386"/>
                  </a:lnTo>
                  <a:lnTo>
                    <a:pt x="1061" y="2399"/>
                  </a:lnTo>
                  <a:lnTo>
                    <a:pt x="1063" y="2425"/>
                  </a:lnTo>
                  <a:lnTo>
                    <a:pt x="1063" y="2466"/>
                  </a:lnTo>
                  <a:lnTo>
                    <a:pt x="1071" y="2498"/>
                  </a:lnTo>
                  <a:lnTo>
                    <a:pt x="1079" y="2513"/>
                  </a:lnTo>
                  <a:lnTo>
                    <a:pt x="1089" y="2526"/>
                  </a:lnTo>
                  <a:lnTo>
                    <a:pt x="1101" y="2537"/>
                  </a:lnTo>
                  <a:lnTo>
                    <a:pt x="1100" y="2553"/>
                  </a:lnTo>
                  <a:lnTo>
                    <a:pt x="1099" y="2572"/>
                  </a:lnTo>
                  <a:lnTo>
                    <a:pt x="1104" y="2559"/>
                  </a:lnTo>
                  <a:lnTo>
                    <a:pt x="1106" y="2538"/>
                  </a:lnTo>
                  <a:lnTo>
                    <a:pt x="1094" y="2524"/>
                  </a:lnTo>
                  <a:lnTo>
                    <a:pt x="1111" y="2529"/>
                  </a:lnTo>
                  <a:lnTo>
                    <a:pt x="1124" y="2540"/>
                  </a:lnTo>
                  <a:lnTo>
                    <a:pt x="1118" y="2525"/>
                  </a:lnTo>
                  <a:lnTo>
                    <a:pt x="1106" y="2518"/>
                  </a:lnTo>
                  <a:lnTo>
                    <a:pt x="1094" y="2511"/>
                  </a:lnTo>
                  <a:lnTo>
                    <a:pt x="1080" y="2489"/>
                  </a:lnTo>
                  <a:lnTo>
                    <a:pt x="1078" y="2475"/>
                  </a:lnTo>
                  <a:lnTo>
                    <a:pt x="1078" y="2390"/>
                  </a:lnTo>
                  <a:lnTo>
                    <a:pt x="1076" y="2373"/>
                  </a:lnTo>
                  <a:lnTo>
                    <a:pt x="1070" y="2344"/>
                  </a:lnTo>
                  <a:lnTo>
                    <a:pt x="1060" y="2319"/>
                  </a:lnTo>
                  <a:lnTo>
                    <a:pt x="1048" y="2301"/>
                  </a:lnTo>
                  <a:lnTo>
                    <a:pt x="1009" y="2263"/>
                  </a:lnTo>
                  <a:lnTo>
                    <a:pt x="997" y="2246"/>
                  </a:lnTo>
                  <a:lnTo>
                    <a:pt x="983" y="2227"/>
                  </a:lnTo>
                  <a:lnTo>
                    <a:pt x="969" y="2219"/>
                  </a:lnTo>
                  <a:lnTo>
                    <a:pt x="958" y="2205"/>
                  </a:lnTo>
                  <a:lnTo>
                    <a:pt x="942" y="2200"/>
                  </a:lnTo>
                  <a:lnTo>
                    <a:pt x="947" y="2168"/>
                  </a:lnTo>
                  <a:lnTo>
                    <a:pt x="968" y="2159"/>
                  </a:lnTo>
                  <a:lnTo>
                    <a:pt x="990" y="2186"/>
                  </a:lnTo>
                  <a:lnTo>
                    <a:pt x="1016" y="2206"/>
                  </a:lnTo>
                  <a:lnTo>
                    <a:pt x="986" y="2172"/>
                  </a:lnTo>
                  <a:lnTo>
                    <a:pt x="979" y="2157"/>
                  </a:lnTo>
                  <a:lnTo>
                    <a:pt x="978" y="2138"/>
                  </a:lnTo>
                  <a:lnTo>
                    <a:pt x="986" y="2126"/>
                  </a:lnTo>
                  <a:lnTo>
                    <a:pt x="997" y="2121"/>
                  </a:lnTo>
                  <a:lnTo>
                    <a:pt x="1003" y="2107"/>
                  </a:lnTo>
                  <a:lnTo>
                    <a:pt x="1002" y="2091"/>
                  </a:lnTo>
                  <a:lnTo>
                    <a:pt x="997" y="2070"/>
                  </a:lnTo>
                  <a:lnTo>
                    <a:pt x="1008" y="2076"/>
                  </a:lnTo>
                  <a:lnTo>
                    <a:pt x="1018" y="2064"/>
                  </a:lnTo>
                  <a:lnTo>
                    <a:pt x="1007" y="2051"/>
                  </a:lnTo>
                  <a:lnTo>
                    <a:pt x="1007" y="2037"/>
                  </a:lnTo>
                  <a:lnTo>
                    <a:pt x="1002" y="2022"/>
                  </a:lnTo>
                  <a:lnTo>
                    <a:pt x="992" y="2008"/>
                  </a:lnTo>
                  <a:lnTo>
                    <a:pt x="979" y="2005"/>
                  </a:lnTo>
                  <a:lnTo>
                    <a:pt x="983" y="1991"/>
                  </a:lnTo>
                  <a:lnTo>
                    <a:pt x="990" y="1975"/>
                  </a:lnTo>
                  <a:lnTo>
                    <a:pt x="1012" y="1966"/>
                  </a:lnTo>
                  <a:lnTo>
                    <a:pt x="1015" y="1953"/>
                  </a:lnTo>
                  <a:lnTo>
                    <a:pt x="1010" y="1937"/>
                  </a:lnTo>
                  <a:lnTo>
                    <a:pt x="997" y="1934"/>
                  </a:lnTo>
                  <a:lnTo>
                    <a:pt x="985" y="1938"/>
                  </a:lnTo>
                  <a:lnTo>
                    <a:pt x="983" y="1952"/>
                  </a:lnTo>
                  <a:lnTo>
                    <a:pt x="971" y="1941"/>
                  </a:lnTo>
                  <a:lnTo>
                    <a:pt x="958" y="1929"/>
                  </a:lnTo>
                  <a:lnTo>
                    <a:pt x="944" y="1915"/>
                  </a:lnTo>
                  <a:lnTo>
                    <a:pt x="924" y="1915"/>
                  </a:lnTo>
                  <a:lnTo>
                    <a:pt x="915" y="1904"/>
                  </a:lnTo>
                  <a:lnTo>
                    <a:pt x="911" y="1884"/>
                  </a:lnTo>
                  <a:lnTo>
                    <a:pt x="897" y="1875"/>
                  </a:lnTo>
                  <a:lnTo>
                    <a:pt x="876" y="1871"/>
                  </a:lnTo>
                  <a:lnTo>
                    <a:pt x="869" y="1857"/>
                  </a:lnTo>
                  <a:lnTo>
                    <a:pt x="853" y="1851"/>
                  </a:lnTo>
                  <a:lnTo>
                    <a:pt x="836" y="1837"/>
                  </a:lnTo>
                  <a:lnTo>
                    <a:pt x="829" y="1821"/>
                  </a:lnTo>
                  <a:lnTo>
                    <a:pt x="825" y="1834"/>
                  </a:lnTo>
                  <a:lnTo>
                    <a:pt x="819" y="1794"/>
                  </a:lnTo>
                  <a:lnTo>
                    <a:pt x="815" y="1779"/>
                  </a:lnTo>
                  <a:lnTo>
                    <a:pt x="810" y="1761"/>
                  </a:lnTo>
                  <a:lnTo>
                    <a:pt x="802" y="1740"/>
                  </a:lnTo>
                  <a:lnTo>
                    <a:pt x="788" y="1733"/>
                  </a:lnTo>
                  <a:lnTo>
                    <a:pt x="781" y="1711"/>
                  </a:lnTo>
                  <a:lnTo>
                    <a:pt x="767" y="1691"/>
                  </a:lnTo>
                  <a:lnTo>
                    <a:pt x="752" y="1678"/>
                  </a:lnTo>
                  <a:lnTo>
                    <a:pt x="747" y="1659"/>
                  </a:lnTo>
                  <a:lnTo>
                    <a:pt x="750" y="1643"/>
                  </a:lnTo>
                  <a:lnTo>
                    <a:pt x="761" y="1628"/>
                  </a:lnTo>
                  <a:lnTo>
                    <a:pt x="778" y="1619"/>
                  </a:lnTo>
                  <a:lnTo>
                    <a:pt x="791" y="1599"/>
                  </a:lnTo>
                  <a:lnTo>
                    <a:pt x="802" y="1581"/>
                  </a:lnTo>
                  <a:lnTo>
                    <a:pt x="797" y="1567"/>
                  </a:lnTo>
                  <a:lnTo>
                    <a:pt x="777" y="1549"/>
                  </a:lnTo>
                  <a:lnTo>
                    <a:pt x="744" y="1537"/>
                  </a:lnTo>
                  <a:lnTo>
                    <a:pt x="746" y="1523"/>
                  </a:lnTo>
                  <a:lnTo>
                    <a:pt x="759" y="1522"/>
                  </a:lnTo>
                  <a:lnTo>
                    <a:pt x="763" y="1507"/>
                  </a:lnTo>
                  <a:lnTo>
                    <a:pt x="761" y="1493"/>
                  </a:lnTo>
                  <a:lnTo>
                    <a:pt x="767" y="1478"/>
                  </a:lnTo>
                  <a:lnTo>
                    <a:pt x="806" y="1474"/>
                  </a:lnTo>
                  <a:lnTo>
                    <a:pt x="816" y="1478"/>
                  </a:lnTo>
                  <a:lnTo>
                    <a:pt x="830" y="1485"/>
                  </a:lnTo>
                  <a:lnTo>
                    <a:pt x="842" y="1486"/>
                  </a:lnTo>
                  <a:lnTo>
                    <a:pt x="848" y="1503"/>
                  </a:lnTo>
                  <a:lnTo>
                    <a:pt x="861" y="1507"/>
                  </a:lnTo>
                  <a:lnTo>
                    <a:pt x="875" y="1521"/>
                  </a:lnTo>
                  <a:lnTo>
                    <a:pt x="891" y="1524"/>
                  </a:lnTo>
                  <a:lnTo>
                    <a:pt x="873" y="1515"/>
                  </a:lnTo>
                  <a:lnTo>
                    <a:pt x="862" y="1498"/>
                  </a:lnTo>
                  <a:lnTo>
                    <a:pt x="844" y="1480"/>
                  </a:lnTo>
                  <a:lnTo>
                    <a:pt x="831" y="1475"/>
                  </a:lnTo>
                  <a:lnTo>
                    <a:pt x="815" y="1464"/>
                  </a:lnTo>
                  <a:lnTo>
                    <a:pt x="774" y="1460"/>
                  </a:lnTo>
                  <a:lnTo>
                    <a:pt x="761" y="1467"/>
                  </a:lnTo>
                  <a:lnTo>
                    <a:pt x="745" y="1475"/>
                  </a:lnTo>
                  <a:lnTo>
                    <a:pt x="731" y="1482"/>
                  </a:lnTo>
                  <a:lnTo>
                    <a:pt x="720" y="1478"/>
                  </a:lnTo>
                  <a:lnTo>
                    <a:pt x="710" y="1464"/>
                  </a:lnTo>
                  <a:lnTo>
                    <a:pt x="699" y="1459"/>
                  </a:lnTo>
                  <a:lnTo>
                    <a:pt x="682" y="1465"/>
                  </a:lnTo>
                  <a:lnTo>
                    <a:pt x="657" y="1447"/>
                  </a:lnTo>
                  <a:lnTo>
                    <a:pt x="676" y="1454"/>
                  </a:lnTo>
                  <a:lnTo>
                    <a:pt x="689" y="1449"/>
                  </a:lnTo>
                  <a:lnTo>
                    <a:pt x="678" y="1429"/>
                  </a:lnTo>
                  <a:lnTo>
                    <a:pt x="659" y="1409"/>
                  </a:lnTo>
                  <a:lnTo>
                    <a:pt x="685" y="1400"/>
                  </a:lnTo>
                  <a:lnTo>
                    <a:pt x="696" y="1404"/>
                  </a:lnTo>
                  <a:lnTo>
                    <a:pt x="709" y="1403"/>
                  </a:lnTo>
                  <a:lnTo>
                    <a:pt x="688" y="1383"/>
                  </a:lnTo>
                  <a:lnTo>
                    <a:pt x="685" y="1366"/>
                  </a:lnTo>
                  <a:lnTo>
                    <a:pt x="707" y="1365"/>
                  </a:lnTo>
                  <a:lnTo>
                    <a:pt x="718" y="1365"/>
                  </a:lnTo>
                  <a:lnTo>
                    <a:pt x="706" y="1363"/>
                  </a:lnTo>
                  <a:lnTo>
                    <a:pt x="685" y="1350"/>
                  </a:lnTo>
                  <a:lnTo>
                    <a:pt x="667" y="1350"/>
                  </a:lnTo>
                  <a:lnTo>
                    <a:pt x="656" y="1348"/>
                  </a:lnTo>
                  <a:lnTo>
                    <a:pt x="665" y="1334"/>
                  </a:lnTo>
                  <a:lnTo>
                    <a:pt x="651" y="1337"/>
                  </a:lnTo>
                  <a:lnTo>
                    <a:pt x="638" y="1339"/>
                  </a:lnTo>
                  <a:lnTo>
                    <a:pt x="632" y="1351"/>
                  </a:lnTo>
                  <a:lnTo>
                    <a:pt x="617" y="1345"/>
                  </a:lnTo>
                  <a:lnTo>
                    <a:pt x="601" y="1348"/>
                  </a:lnTo>
                  <a:lnTo>
                    <a:pt x="587" y="1344"/>
                  </a:lnTo>
                  <a:lnTo>
                    <a:pt x="581" y="1328"/>
                  </a:lnTo>
                  <a:lnTo>
                    <a:pt x="569" y="1316"/>
                  </a:lnTo>
                  <a:lnTo>
                    <a:pt x="582" y="1315"/>
                  </a:lnTo>
                  <a:lnTo>
                    <a:pt x="593" y="1323"/>
                  </a:lnTo>
                  <a:lnTo>
                    <a:pt x="609" y="1326"/>
                  </a:lnTo>
                  <a:lnTo>
                    <a:pt x="624" y="1324"/>
                  </a:lnTo>
                  <a:lnTo>
                    <a:pt x="636" y="1307"/>
                  </a:lnTo>
                  <a:lnTo>
                    <a:pt x="634" y="1290"/>
                  </a:lnTo>
                  <a:lnTo>
                    <a:pt x="633" y="1305"/>
                  </a:lnTo>
                  <a:lnTo>
                    <a:pt x="613" y="1292"/>
                  </a:lnTo>
                  <a:lnTo>
                    <a:pt x="624" y="1297"/>
                  </a:lnTo>
                  <a:lnTo>
                    <a:pt x="610" y="1285"/>
                  </a:lnTo>
                  <a:lnTo>
                    <a:pt x="591" y="1290"/>
                  </a:lnTo>
                  <a:lnTo>
                    <a:pt x="579" y="1298"/>
                  </a:lnTo>
                  <a:lnTo>
                    <a:pt x="568" y="1294"/>
                  </a:lnTo>
                  <a:lnTo>
                    <a:pt x="568" y="1280"/>
                  </a:lnTo>
                  <a:lnTo>
                    <a:pt x="558" y="1266"/>
                  </a:lnTo>
                  <a:lnTo>
                    <a:pt x="555" y="1289"/>
                  </a:lnTo>
                  <a:lnTo>
                    <a:pt x="560" y="1304"/>
                  </a:lnTo>
                  <a:lnTo>
                    <a:pt x="550" y="1299"/>
                  </a:lnTo>
                  <a:lnTo>
                    <a:pt x="522" y="1299"/>
                  </a:lnTo>
                  <a:lnTo>
                    <a:pt x="512" y="1287"/>
                  </a:lnTo>
                  <a:lnTo>
                    <a:pt x="504" y="1309"/>
                  </a:lnTo>
                  <a:lnTo>
                    <a:pt x="503" y="1322"/>
                  </a:lnTo>
                  <a:lnTo>
                    <a:pt x="512" y="1341"/>
                  </a:lnTo>
                  <a:lnTo>
                    <a:pt x="499" y="1339"/>
                  </a:lnTo>
                  <a:lnTo>
                    <a:pt x="496" y="1326"/>
                  </a:lnTo>
                  <a:lnTo>
                    <a:pt x="502" y="1310"/>
                  </a:lnTo>
                  <a:lnTo>
                    <a:pt x="505" y="1295"/>
                  </a:lnTo>
                  <a:lnTo>
                    <a:pt x="502" y="1280"/>
                  </a:lnTo>
                  <a:lnTo>
                    <a:pt x="491" y="1268"/>
                  </a:lnTo>
                  <a:lnTo>
                    <a:pt x="497" y="1249"/>
                  </a:lnTo>
                  <a:lnTo>
                    <a:pt x="520" y="1242"/>
                  </a:lnTo>
                  <a:lnTo>
                    <a:pt x="516" y="1223"/>
                  </a:lnTo>
                  <a:lnTo>
                    <a:pt x="505" y="1220"/>
                  </a:lnTo>
                  <a:lnTo>
                    <a:pt x="507" y="1237"/>
                  </a:lnTo>
                  <a:lnTo>
                    <a:pt x="492" y="1240"/>
                  </a:lnTo>
                  <a:lnTo>
                    <a:pt x="487" y="1256"/>
                  </a:lnTo>
                  <a:lnTo>
                    <a:pt x="475" y="1243"/>
                  </a:lnTo>
                  <a:lnTo>
                    <a:pt x="456" y="1234"/>
                  </a:lnTo>
                  <a:lnTo>
                    <a:pt x="470" y="1239"/>
                  </a:lnTo>
                  <a:lnTo>
                    <a:pt x="449" y="1226"/>
                  </a:lnTo>
                  <a:lnTo>
                    <a:pt x="456" y="1215"/>
                  </a:lnTo>
                  <a:lnTo>
                    <a:pt x="469" y="1207"/>
                  </a:lnTo>
                  <a:lnTo>
                    <a:pt x="450" y="1213"/>
                  </a:lnTo>
                  <a:lnTo>
                    <a:pt x="424" y="1224"/>
                  </a:lnTo>
                  <a:lnTo>
                    <a:pt x="412" y="1207"/>
                  </a:lnTo>
                  <a:lnTo>
                    <a:pt x="406" y="1193"/>
                  </a:lnTo>
                  <a:lnTo>
                    <a:pt x="387" y="1184"/>
                  </a:lnTo>
                  <a:lnTo>
                    <a:pt x="375" y="1181"/>
                  </a:lnTo>
                  <a:lnTo>
                    <a:pt x="360" y="1174"/>
                  </a:lnTo>
                  <a:lnTo>
                    <a:pt x="351" y="1163"/>
                  </a:lnTo>
                  <a:lnTo>
                    <a:pt x="335" y="1168"/>
                  </a:lnTo>
                  <a:lnTo>
                    <a:pt x="313" y="1160"/>
                  </a:lnTo>
                  <a:lnTo>
                    <a:pt x="308" y="1145"/>
                  </a:lnTo>
                  <a:lnTo>
                    <a:pt x="300" y="1131"/>
                  </a:lnTo>
                  <a:lnTo>
                    <a:pt x="289" y="1112"/>
                  </a:lnTo>
                  <a:lnTo>
                    <a:pt x="279" y="1125"/>
                  </a:lnTo>
                  <a:lnTo>
                    <a:pt x="266" y="1128"/>
                  </a:lnTo>
                  <a:lnTo>
                    <a:pt x="246" y="1112"/>
                  </a:lnTo>
                  <a:lnTo>
                    <a:pt x="242" y="1092"/>
                  </a:lnTo>
                  <a:lnTo>
                    <a:pt x="241" y="1110"/>
                  </a:lnTo>
                  <a:lnTo>
                    <a:pt x="230" y="1121"/>
                  </a:lnTo>
                  <a:lnTo>
                    <a:pt x="218" y="1137"/>
                  </a:lnTo>
                  <a:lnTo>
                    <a:pt x="205" y="1139"/>
                  </a:lnTo>
                  <a:lnTo>
                    <a:pt x="163" y="1128"/>
                  </a:lnTo>
                  <a:lnTo>
                    <a:pt x="167" y="1116"/>
                  </a:lnTo>
                  <a:lnTo>
                    <a:pt x="173" y="1094"/>
                  </a:lnTo>
                  <a:lnTo>
                    <a:pt x="169" y="1073"/>
                  </a:lnTo>
                  <a:lnTo>
                    <a:pt x="159" y="1053"/>
                  </a:lnTo>
                  <a:lnTo>
                    <a:pt x="137" y="1027"/>
                  </a:lnTo>
                  <a:lnTo>
                    <a:pt x="126" y="1030"/>
                  </a:lnTo>
                  <a:lnTo>
                    <a:pt x="115" y="1022"/>
                  </a:lnTo>
                  <a:lnTo>
                    <a:pt x="100" y="1018"/>
                  </a:lnTo>
                  <a:lnTo>
                    <a:pt x="80" y="1008"/>
                  </a:lnTo>
                  <a:lnTo>
                    <a:pt x="89" y="996"/>
                  </a:lnTo>
                  <a:lnTo>
                    <a:pt x="191" y="996"/>
                  </a:lnTo>
                  <a:lnTo>
                    <a:pt x="207" y="1005"/>
                  </a:lnTo>
                  <a:lnTo>
                    <a:pt x="219" y="989"/>
                  </a:lnTo>
                  <a:lnTo>
                    <a:pt x="215" y="975"/>
                  </a:lnTo>
                  <a:lnTo>
                    <a:pt x="212" y="960"/>
                  </a:lnTo>
                  <a:lnTo>
                    <a:pt x="201" y="955"/>
                  </a:lnTo>
                  <a:lnTo>
                    <a:pt x="188" y="946"/>
                  </a:lnTo>
                  <a:lnTo>
                    <a:pt x="175" y="934"/>
                  </a:lnTo>
                  <a:lnTo>
                    <a:pt x="161" y="941"/>
                  </a:lnTo>
                  <a:lnTo>
                    <a:pt x="148" y="958"/>
                  </a:lnTo>
                  <a:lnTo>
                    <a:pt x="144" y="942"/>
                  </a:lnTo>
                  <a:lnTo>
                    <a:pt x="148" y="928"/>
                  </a:lnTo>
                  <a:lnTo>
                    <a:pt x="128" y="916"/>
                  </a:lnTo>
                  <a:lnTo>
                    <a:pt x="141" y="909"/>
                  </a:lnTo>
                  <a:lnTo>
                    <a:pt x="154" y="889"/>
                  </a:lnTo>
                  <a:lnTo>
                    <a:pt x="155" y="905"/>
                  </a:lnTo>
                  <a:lnTo>
                    <a:pt x="188" y="913"/>
                  </a:lnTo>
                  <a:lnTo>
                    <a:pt x="215" y="920"/>
                  </a:lnTo>
                  <a:lnTo>
                    <a:pt x="235" y="923"/>
                  </a:lnTo>
                  <a:lnTo>
                    <a:pt x="257" y="927"/>
                  </a:lnTo>
                  <a:lnTo>
                    <a:pt x="245" y="920"/>
                  </a:lnTo>
                  <a:lnTo>
                    <a:pt x="234" y="916"/>
                  </a:lnTo>
                  <a:lnTo>
                    <a:pt x="219" y="909"/>
                  </a:lnTo>
                  <a:lnTo>
                    <a:pt x="232" y="900"/>
                  </a:lnTo>
                  <a:lnTo>
                    <a:pt x="222" y="898"/>
                  </a:lnTo>
                  <a:lnTo>
                    <a:pt x="204" y="899"/>
                  </a:lnTo>
                  <a:lnTo>
                    <a:pt x="191" y="896"/>
                  </a:lnTo>
                  <a:lnTo>
                    <a:pt x="205" y="877"/>
                  </a:lnTo>
                  <a:lnTo>
                    <a:pt x="238" y="864"/>
                  </a:lnTo>
                  <a:lnTo>
                    <a:pt x="223" y="868"/>
                  </a:lnTo>
                  <a:lnTo>
                    <a:pt x="197" y="868"/>
                  </a:lnTo>
                  <a:lnTo>
                    <a:pt x="167" y="878"/>
                  </a:lnTo>
                  <a:lnTo>
                    <a:pt x="152" y="879"/>
                  </a:lnTo>
                  <a:lnTo>
                    <a:pt x="137" y="881"/>
                  </a:lnTo>
                  <a:lnTo>
                    <a:pt x="123" y="873"/>
                  </a:lnTo>
                  <a:lnTo>
                    <a:pt x="98" y="876"/>
                  </a:lnTo>
                  <a:lnTo>
                    <a:pt x="93" y="860"/>
                  </a:lnTo>
                  <a:lnTo>
                    <a:pt x="96" y="842"/>
                  </a:lnTo>
                  <a:lnTo>
                    <a:pt x="100" y="826"/>
                  </a:lnTo>
                  <a:lnTo>
                    <a:pt x="105" y="810"/>
                  </a:lnTo>
                  <a:lnTo>
                    <a:pt x="110" y="799"/>
                  </a:lnTo>
                  <a:lnTo>
                    <a:pt x="120" y="787"/>
                  </a:lnTo>
                  <a:lnTo>
                    <a:pt x="132" y="785"/>
                  </a:lnTo>
                  <a:lnTo>
                    <a:pt x="150" y="779"/>
                  </a:lnTo>
                  <a:lnTo>
                    <a:pt x="164" y="789"/>
                  </a:lnTo>
                  <a:lnTo>
                    <a:pt x="162" y="772"/>
                  </a:lnTo>
                  <a:lnTo>
                    <a:pt x="179" y="776"/>
                  </a:lnTo>
                  <a:lnTo>
                    <a:pt x="176" y="763"/>
                  </a:lnTo>
                  <a:lnTo>
                    <a:pt x="199" y="768"/>
                  </a:lnTo>
                  <a:lnTo>
                    <a:pt x="216" y="765"/>
                  </a:lnTo>
                  <a:lnTo>
                    <a:pt x="235" y="756"/>
                  </a:lnTo>
                  <a:lnTo>
                    <a:pt x="250" y="757"/>
                  </a:lnTo>
                  <a:lnTo>
                    <a:pt x="251" y="773"/>
                  </a:lnTo>
                  <a:lnTo>
                    <a:pt x="268" y="770"/>
                  </a:lnTo>
                  <a:lnTo>
                    <a:pt x="280" y="775"/>
                  </a:lnTo>
                  <a:lnTo>
                    <a:pt x="287" y="761"/>
                  </a:lnTo>
                  <a:lnTo>
                    <a:pt x="299" y="757"/>
                  </a:lnTo>
                  <a:lnTo>
                    <a:pt x="312" y="759"/>
                  </a:lnTo>
                  <a:lnTo>
                    <a:pt x="332" y="756"/>
                  </a:lnTo>
                  <a:lnTo>
                    <a:pt x="353" y="752"/>
                  </a:lnTo>
                  <a:lnTo>
                    <a:pt x="354" y="768"/>
                  </a:lnTo>
                  <a:lnTo>
                    <a:pt x="355" y="781"/>
                  </a:lnTo>
                  <a:lnTo>
                    <a:pt x="367" y="778"/>
                  </a:lnTo>
                  <a:lnTo>
                    <a:pt x="377" y="797"/>
                  </a:lnTo>
                  <a:lnTo>
                    <a:pt x="382" y="778"/>
                  </a:lnTo>
                  <a:lnTo>
                    <a:pt x="393" y="766"/>
                  </a:lnTo>
                  <a:lnTo>
                    <a:pt x="407" y="769"/>
                  </a:lnTo>
                  <a:lnTo>
                    <a:pt x="420" y="771"/>
                  </a:lnTo>
                  <a:lnTo>
                    <a:pt x="432" y="782"/>
                  </a:lnTo>
                  <a:lnTo>
                    <a:pt x="446" y="782"/>
                  </a:lnTo>
                  <a:lnTo>
                    <a:pt x="459" y="794"/>
                  </a:lnTo>
                  <a:lnTo>
                    <a:pt x="463" y="782"/>
                  </a:lnTo>
                  <a:lnTo>
                    <a:pt x="480" y="773"/>
                  </a:lnTo>
                  <a:lnTo>
                    <a:pt x="469" y="755"/>
                  </a:lnTo>
                  <a:lnTo>
                    <a:pt x="481" y="743"/>
                  </a:lnTo>
                  <a:lnTo>
                    <a:pt x="492" y="729"/>
                  </a:lnTo>
                  <a:lnTo>
                    <a:pt x="505" y="735"/>
                  </a:lnTo>
                  <a:lnTo>
                    <a:pt x="517" y="743"/>
                  </a:lnTo>
                  <a:lnTo>
                    <a:pt x="529" y="746"/>
                  </a:lnTo>
                  <a:lnTo>
                    <a:pt x="557" y="740"/>
                  </a:lnTo>
                  <a:lnTo>
                    <a:pt x="576" y="731"/>
                  </a:lnTo>
                  <a:lnTo>
                    <a:pt x="579" y="748"/>
                  </a:lnTo>
                  <a:lnTo>
                    <a:pt x="571" y="759"/>
                  </a:lnTo>
                  <a:lnTo>
                    <a:pt x="587" y="747"/>
                  </a:lnTo>
                  <a:lnTo>
                    <a:pt x="601" y="742"/>
                  </a:lnTo>
                  <a:lnTo>
                    <a:pt x="615" y="739"/>
                  </a:lnTo>
                  <a:lnTo>
                    <a:pt x="612" y="751"/>
                  </a:lnTo>
                  <a:lnTo>
                    <a:pt x="607" y="771"/>
                  </a:lnTo>
                  <a:lnTo>
                    <a:pt x="597" y="785"/>
                  </a:lnTo>
                  <a:lnTo>
                    <a:pt x="611" y="768"/>
                  </a:lnTo>
                  <a:lnTo>
                    <a:pt x="623" y="762"/>
                  </a:lnTo>
                  <a:lnTo>
                    <a:pt x="635" y="764"/>
                  </a:lnTo>
                  <a:lnTo>
                    <a:pt x="622" y="777"/>
                  </a:lnTo>
                  <a:lnTo>
                    <a:pt x="647" y="789"/>
                  </a:lnTo>
                  <a:lnTo>
                    <a:pt x="647" y="803"/>
                  </a:lnTo>
                  <a:lnTo>
                    <a:pt x="657" y="821"/>
                  </a:lnTo>
                  <a:lnTo>
                    <a:pt x="674" y="845"/>
                  </a:lnTo>
                  <a:lnTo>
                    <a:pt x="675" y="858"/>
                  </a:lnTo>
                  <a:lnTo>
                    <a:pt x="674" y="870"/>
                  </a:lnTo>
                  <a:lnTo>
                    <a:pt x="684" y="881"/>
                  </a:lnTo>
                  <a:lnTo>
                    <a:pt x="699" y="892"/>
                  </a:lnTo>
                  <a:lnTo>
                    <a:pt x="697" y="906"/>
                  </a:lnTo>
                  <a:lnTo>
                    <a:pt x="708" y="903"/>
                  </a:lnTo>
                  <a:lnTo>
                    <a:pt x="720" y="906"/>
                  </a:lnTo>
                  <a:lnTo>
                    <a:pt x="731" y="899"/>
                  </a:lnTo>
                  <a:lnTo>
                    <a:pt x="742" y="887"/>
                  </a:lnTo>
                  <a:lnTo>
                    <a:pt x="773" y="876"/>
                  </a:lnTo>
                  <a:lnTo>
                    <a:pt x="784" y="863"/>
                  </a:lnTo>
                  <a:lnTo>
                    <a:pt x="799" y="870"/>
                  </a:lnTo>
                  <a:lnTo>
                    <a:pt x="817" y="860"/>
                  </a:lnTo>
                  <a:lnTo>
                    <a:pt x="831" y="863"/>
                  </a:lnTo>
                  <a:lnTo>
                    <a:pt x="813" y="881"/>
                  </a:lnTo>
                  <a:lnTo>
                    <a:pt x="824" y="884"/>
                  </a:lnTo>
                  <a:lnTo>
                    <a:pt x="838" y="876"/>
                  </a:lnTo>
                  <a:lnTo>
                    <a:pt x="839" y="889"/>
                  </a:lnTo>
                  <a:lnTo>
                    <a:pt x="844" y="902"/>
                  </a:lnTo>
                  <a:lnTo>
                    <a:pt x="855" y="909"/>
                  </a:lnTo>
                  <a:lnTo>
                    <a:pt x="861" y="896"/>
                  </a:lnTo>
                  <a:lnTo>
                    <a:pt x="881" y="884"/>
                  </a:lnTo>
                  <a:lnTo>
                    <a:pt x="894" y="885"/>
                  </a:lnTo>
                  <a:lnTo>
                    <a:pt x="899" y="900"/>
                  </a:lnTo>
                  <a:lnTo>
                    <a:pt x="901" y="913"/>
                  </a:lnTo>
                  <a:lnTo>
                    <a:pt x="908" y="933"/>
                  </a:lnTo>
                  <a:lnTo>
                    <a:pt x="906" y="948"/>
                  </a:lnTo>
                  <a:lnTo>
                    <a:pt x="919" y="941"/>
                  </a:lnTo>
                  <a:lnTo>
                    <a:pt x="911" y="923"/>
                  </a:lnTo>
                  <a:lnTo>
                    <a:pt x="906" y="909"/>
                  </a:lnTo>
                  <a:lnTo>
                    <a:pt x="903" y="895"/>
                  </a:lnTo>
                  <a:lnTo>
                    <a:pt x="905" y="883"/>
                  </a:lnTo>
                  <a:lnTo>
                    <a:pt x="919" y="871"/>
                  </a:lnTo>
                  <a:lnTo>
                    <a:pt x="930" y="873"/>
                  </a:lnTo>
                  <a:lnTo>
                    <a:pt x="958" y="868"/>
                  </a:lnTo>
                  <a:lnTo>
                    <a:pt x="951" y="888"/>
                  </a:lnTo>
                  <a:lnTo>
                    <a:pt x="954" y="907"/>
                  </a:lnTo>
                  <a:lnTo>
                    <a:pt x="966" y="913"/>
                  </a:lnTo>
                  <a:lnTo>
                    <a:pt x="986" y="916"/>
                  </a:lnTo>
                  <a:lnTo>
                    <a:pt x="1010" y="916"/>
                  </a:lnTo>
                  <a:lnTo>
                    <a:pt x="1025" y="911"/>
                  </a:lnTo>
                  <a:lnTo>
                    <a:pt x="1052" y="917"/>
                  </a:lnTo>
                  <a:lnTo>
                    <a:pt x="1084" y="915"/>
                  </a:lnTo>
                  <a:lnTo>
                    <a:pt x="1058" y="894"/>
                  </a:lnTo>
                  <a:lnTo>
                    <a:pt x="1053" y="877"/>
                  </a:lnTo>
                  <a:lnTo>
                    <a:pt x="1044" y="867"/>
                  </a:lnTo>
                  <a:lnTo>
                    <a:pt x="1045" y="844"/>
                  </a:lnTo>
                  <a:lnTo>
                    <a:pt x="1043" y="826"/>
                  </a:lnTo>
                  <a:lnTo>
                    <a:pt x="1047" y="810"/>
                  </a:lnTo>
                  <a:lnTo>
                    <a:pt x="1053" y="790"/>
                  </a:lnTo>
                  <a:lnTo>
                    <a:pt x="1057" y="778"/>
                  </a:lnTo>
                  <a:lnTo>
                    <a:pt x="1063" y="750"/>
                  </a:lnTo>
                  <a:lnTo>
                    <a:pt x="1076" y="747"/>
                  </a:lnTo>
                  <a:lnTo>
                    <a:pt x="1065" y="739"/>
                  </a:lnTo>
                  <a:lnTo>
                    <a:pt x="1053" y="747"/>
                  </a:lnTo>
                  <a:lnTo>
                    <a:pt x="1053" y="729"/>
                  </a:lnTo>
                  <a:lnTo>
                    <a:pt x="1052" y="715"/>
                  </a:lnTo>
                  <a:lnTo>
                    <a:pt x="1057" y="699"/>
                  </a:lnTo>
                  <a:lnTo>
                    <a:pt x="1059" y="686"/>
                  </a:lnTo>
                  <a:lnTo>
                    <a:pt x="1059" y="669"/>
                  </a:lnTo>
                  <a:lnTo>
                    <a:pt x="1067" y="658"/>
                  </a:lnTo>
                  <a:lnTo>
                    <a:pt x="1052" y="653"/>
                  </a:lnTo>
                  <a:lnTo>
                    <a:pt x="1050" y="636"/>
                  </a:lnTo>
                  <a:lnTo>
                    <a:pt x="1044" y="619"/>
                  </a:lnTo>
                  <a:lnTo>
                    <a:pt x="1046" y="605"/>
                  </a:lnTo>
                  <a:lnTo>
                    <a:pt x="1034" y="598"/>
                  </a:lnTo>
                  <a:lnTo>
                    <a:pt x="1023" y="587"/>
                  </a:lnTo>
                  <a:lnTo>
                    <a:pt x="1013" y="579"/>
                  </a:lnTo>
                  <a:lnTo>
                    <a:pt x="1016" y="558"/>
                  </a:lnTo>
                  <a:lnTo>
                    <a:pt x="1013" y="538"/>
                  </a:lnTo>
                  <a:lnTo>
                    <a:pt x="1011" y="524"/>
                  </a:lnTo>
                  <a:lnTo>
                    <a:pt x="1007" y="506"/>
                  </a:lnTo>
                  <a:lnTo>
                    <a:pt x="1021" y="482"/>
                  </a:lnTo>
                  <a:lnTo>
                    <a:pt x="1021" y="469"/>
                  </a:lnTo>
                  <a:lnTo>
                    <a:pt x="1008" y="453"/>
                  </a:lnTo>
                  <a:lnTo>
                    <a:pt x="997" y="445"/>
                  </a:lnTo>
                  <a:lnTo>
                    <a:pt x="1001" y="428"/>
                  </a:lnTo>
                  <a:lnTo>
                    <a:pt x="1013" y="427"/>
                  </a:lnTo>
                  <a:lnTo>
                    <a:pt x="1029" y="434"/>
                  </a:lnTo>
                  <a:lnTo>
                    <a:pt x="1039" y="446"/>
                  </a:lnTo>
                  <a:lnTo>
                    <a:pt x="1064" y="455"/>
                  </a:lnTo>
                  <a:lnTo>
                    <a:pt x="1084" y="466"/>
                  </a:lnTo>
                  <a:lnTo>
                    <a:pt x="1103" y="469"/>
                  </a:lnTo>
                  <a:lnTo>
                    <a:pt x="1117" y="471"/>
                  </a:lnTo>
                  <a:lnTo>
                    <a:pt x="1131" y="460"/>
                  </a:lnTo>
                  <a:lnTo>
                    <a:pt x="1149" y="455"/>
                  </a:lnTo>
                  <a:lnTo>
                    <a:pt x="1188" y="467"/>
                  </a:lnTo>
                  <a:lnTo>
                    <a:pt x="1195" y="493"/>
                  </a:lnTo>
                  <a:lnTo>
                    <a:pt x="1187" y="505"/>
                  </a:lnTo>
                  <a:lnTo>
                    <a:pt x="1174" y="514"/>
                  </a:lnTo>
                  <a:lnTo>
                    <a:pt x="1168" y="526"/>
                  </a:lnTo>
                  <a:lnTo>
                    <a:pt x="1174" y="543"/>
                  </a:lnTo>
                  <a:lnTo>
                    <a:pt x="1194" y="587"/>
                  </a:lnTo>
                  <a:lnTo>
                    <a:pt x="1195" y="603"/>
                  </a:lnTo>
                  <a:lnTo>
                    <a:pt x="1190" y="619"/>
                  </a:lnTo>
                  <a:lnTo>
                    <a:pt x="1202" y="620"/>
                  </a:lnTo>
                  <a:lnTo>
                    <a:pt x="1213" y="612"/>
                  </a:lnTo>
                  <a:lnTo>
                    <a:pt x="1261" y="613"/>
                  </a:lnTo>
                  <a:lnTo>
                    <a:pt x="1292" y="631"/>
                  </a:lnTo>
                  <a:lnTo>
                    <a:pt x="1340" y="641"/>
                  </a:lnTo>
                  <a:lnTo>
                    <a:pt x="1352" y="647"/>
                  </a:lnTo>
                  <a:lnTo>
                    <a:pt x="1370" y="644"/>
                  </a:lnTo>
                  <a:lnTo>
                    <a:pt x="1388" y="654"/>
                  </a:lnTo>
                  <a:lnTo>
                    <a:pt x="1407" y="657"/>
                  </a:lnTo>
                  <a:lnTo>
                    <a:pt x="1420" y="667"/>
                  </a:lnTo>
                  <a:lnTo>
                    <a:pt x="1434" y="672"/>
                  </a:lnTo>
                  <a:lnTo>
                    <a:pt x="1458" y="692"/>
                  </a:lnTo>
                  <a:lnTo>
                    <a:pt x="1513" y="682"/>
                  </a:lnTo>
                  <a:lnTo>
                    <a:pt x="1527" y="677"/>
                  </a:lnTo>
                  <a:lnTo>
                    <a:pt x="1542" y="671"/>
                  </a:lnTo>
                  <a:lnTo>
                    <a:pt x="1553" y="659"/>
                  </a:lnTo>
                  <a:lnTo>
                    <a:pt x="1574" y="648"/>
                  </a:lnTo>
                  <a:lnTo>
                    <a:pt x="1647" y="641"/>
                  </a:lnTo>
                  <a:lnTo>
                    <a:pt x="1661" y="637"/>
                  </a:lnTo>
                  <a:lnTo>
                    <a:pt x="1672" y="626"/>
                  </a:lnTo>
                  <a:lnTo>
                    <a:pt x="1651" y="637"/>
                  </a:lnTo>
                  <a:lnTo>
                    <a:pt x="1626" y="637"/>
                  </a:lnTo>
                  <a:lnTo>
                    <a:pt x="1604" y="630"/>
                  </a:lnTo>
                  <a:lnTo>
                    <a:pt x="1584" y="621"/>
                  </a:lnTo>
                  <a:lnTo>
                    <a:pt x="1573" y="619"/>
                  </a:lnTo>
                  <a:lnTo>
                    <a:pt x="1563" y="612"/>
                  </a:lnTo>
                  <a:lnTo>
                    <a:pt x="1555" y="598"/>
                  </a:lnTo>
                  <a:lnTo>
                    <a:pt x="1576" y="565"/>
                  </a:lnTo>
                  <a:lnTo>
                    <a:pt x="1593" y="528"/>
                  </a:lnTo>
                  <a:lnTo>
                    <a:pt x="1613" y="514"/>
                  </a:lnTo>
                  <a:lnTo>
                    <a:pt x="1658" y="500"/>
                  </a:lnTo>
                  <a:lnTo>
                    <a:pt x="1700" y="480"/>
                  </a:lnTo>
                  <a:lnTo>
                    <a:pt x="1722" y="472"/>
                  </a:lnTo>
                  <a:lnTo>
                    <a:pt x="1745" y="467"/>
                  </a:lnTo>
                  <a:lnTo>
                    <a:pt x="1769" y="470"/>
                  </a:lnTo>
                  <a:lnTo>
                    <a:pt x="1889" y="447"/>
                  </a:lnTo>
                  <a:lnTo>
                    <a:pt x="1903" y="441"/>
                  </a:lnTo>
                  <a:lnTo>
                    <a:pt x="1916" y="430"/>
                  </a:lnTo>
                  <a:lnTo>
                    <a:pt x="1956" y="404"/>
                  </a:lnTo>
                  <a:lnTo>
                    <a:pt x="1973" y="388"/>
                  </a:lnTo>
                  <a:lnTo>
                    <a:pt x="1988" y="360"/>
                  </a:lnTo>
                  <a:lnTo>
                    <a:pt x="1999" y="348"/>
                  </a:lnTo>
                  <a:lnTo>
                    <a:pt x="2035" y="364"/>
                  </a:lnTo>
                  <a:lnTo>
                    <a:pt x="2040" y="350"/>
                  </a:lnTo>
                  <a:lnTo>
                    <a:pt x="2029" y="347"/>
                  </a:lnTo>
                  <a:lnTo>
                    <a:pt x="2022" y="333"/>
                  </a:lnTo>
                  <a:lnTo>
                    <a:pt x="2011" y="325"/>
                  </a:lnTo>
                  <a:lnTo>
                    <a:pt x="2010" y="307"/>
                  </a:lnTo>
                  <a:lnTo>
                    <a:pt x="2015" y="290"/>
                  </a:lnTo>
                  <a:lnTo>
                    <a:pt x="2032" y="283"/>
                  </a:lnTo>
                  <a:lnTo>
                    <a:pt x="2019" y="266"/>
                  </a:lnTo>
                  <a:lnTo>
                    <a:pt x="2026" y="249"/>
                  </a:lnTo>
                  <a:lnTo>
                    <a:pt x="2028" y="229"/>
                  </a:lnTo>
                  <a:lnTo>
                    <a:pt x="2032" y="211"/>
                  </a:lnTo>
                  <a:lnTo>
                    <a:pt x="2035" y="193"/>
                  </a:lnTo>
                  <a:lnTo>
                    <a:pt x="2035" y="166"/>
                  </a:lnTo>
                  <a:lnTo>
                    <a:pt x="2034" y="147"/>
                  </a:lnTo>
                  <a:lnTo>
                    <a:pt x="2037" y="131"/>
                  </a:lnTo>
                  <a:lnTo>
                    <a:pt x="2045" y="114"/>
                  </a:lnTo>
                  <a:lnTo>
                    <a:pt x="2051" y="100"/>
                  </a:lnTo>
                  <a:lnTo>
                    <a:pt x="2048" y="73"/>
                  </a:lnTo>
                  <a:lnTo>
                    <a:pt x="2056" y="60"/>
                  </a:lnTo>
                  <a:lnTo>
                    <a:pt x="2070" y="58"/>
                  </a:lnTo>
                  <a:lnTo>
                    <a:pt x="2084" y="44"/>
                  </a:lnTo>
                  <a:lnTo>
                    <a:pt x="2149" y="20"/>
                  </a:lnTo>
                  <a:lnTo>
                    <a:pt x="2164" y="17"/>
                  </a:lnTo>
                  <a:lnTo>
                    <a:pt x="2208" y="16"/>
                  </a:lnTo>
                  <a:lnTo>
                    <a:pt x="2257" y="5"/>
                  </a:lnTo>
                  <a:lnTo>
                    <a:pt x="2279" y="7"/>
                  </a:lnTo>
                  <a:lnTo>
                    <a:pt x="2302" y="4"/>
                  </a:lnTo>
                  <a:lnTo>
                    <a:pt x="2313" y="0"/>
                  </a:lnTo>
                  <a:lnTo>
                    <a:pt x="2321" y="8"/>
                  </a:lnTo>
                  <a:close/>
                  <a:moveTo>
                    <a:pt x="1768" y="3745"/>
                  </a:moveTo>
                  <a:lnTo>
                    <a:pt x="1782" y="3746"/>
                  </a:lnTo>
                  <a:lnTo>
                    <a:pt x="1775" y="3732"/>
                  </a:lnTo>
                  <a:lnTo>
                    <a:pt x="1768" y="3745"/>
                  </a:lnTo>
                  <a:close/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197" name="DE">
              <a:extLst>
                <a:ext uri="{FF2B5EF4-FFF2-40B4-BE49-F238E27FC236}">
                  <a16:creationId xmlns:a16="http://schemas.microsoft.com/office/drawing/2014/main" id="{E720A88C-C8F5-8546-A2F1-17890F54A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7241" y="3327994"/>
              <a:ext cx="723176" cy="970181"/>
            </a:xfrm>
            <a:custGeom>
              <a:avLst/>
              <a:gdLst>
                <a:gd name="T0" fmla="*/ 454 w 2526"/>
                <a:gd name="T1" fmla="*/ 580 h 3421"/>
                <a:gd name="T2" fmla="*/ 1525 w 2526"/>
                <a:gd name="T3" fmla="*/ 480 h 3421"/>
                <a:gd name="T4" fmla="*/ 2167 w 2526"/>
                <a:gd name="T5" fmla="*/ 511 h 3421"/>
                <a:gd name="T6" fmla="*/ 2291 w 2526"/>
                <a:gd name="T7" fmla="*/ 703 h 3421"/>
                <a:gd name="T8" fmla="*/ 2265 w 2526"/>
                <a:gd name="T9" fmla="*/ 957 h 3421"/>
                <a:gd name="T10" fmla="*/ 2409 w 2526"/>
                <a:gd name="T11" fmla="*/ 1220 h 3421"/>
                <a:gd name="T12" fmla="*/ 2457 w 2526"/>
                <a:gd name="T13" fmla="*/ 1523 h 3421"/>
                <a:gd name="T14" fmla="*/ 2461 w 2526"/>
                <a:gd name="T15" fmla="*/ 1827 h 3421"/>
                <a:gd name="T16" fmla="*/ 2352 w 2526"/>
                <a:gd name="T17" fmla="*/ 1781 h 3421"/>
                <a:gd name="T18" fmla="*/ 2107 w 2526"/>
                <a:gd name="T19" fmla="*/ 1940 h 3421"/>
                <a:gd name="T20" fmla="*/ 1903 w 2526"/>
                <a:gd name="T21" fmla="*/ 2034 h 3421"/>
                <a:gd name="T22" fmla="*/ 1738 w 2526"/>
                <a:gd name="T23" fmla="*/ 2095 h 3421"/>
                <a:gd name="T24" fmla="*/ 1842 w 2526"/>
                <a:gd name="T25" fmla="*/ 2351 h 3421"/>
                <a:gd name="T26" fmla="*/ 2051 w 2526"/>
                <a:gd name="T27" fmla="*/ 2575 h 3421"/>
                <a:gd name="T28" fmla="*/ 2253 w 2526"/>
                <a:gd name="T29" fmla="*/ 2767 h 3421"/>
                <a:gd name="T30" fmla="*/ 2033 w 2526"/>
                <a:gd name="T31" fmla="*/ 2967 h 3421"/>
                <a:gd name="T32" fmla="*/ 2034 w 2526"/>
                <a:gd name="T33" fmla="*/ 3208 h 3421"/>
                <a:gd name="T34" fmla="*/ 1931 w 2526"/>
                <a:gd name="T35" fmla="*/ 3229 h 3421"/>
                <a:gd name="T36" fmla="*/ 1644 w 2526"/>
                <a:gd name="T37" fmla="*/ 3278 h 3421"/>
                <a:gd name="T38" fmla="*/ 1415 w 2526"/>
                <a:gd name="T39" fmla="*/ 3332 h 3421"/>
                <a:gd name="T40" fmla="*/ 1256 w 2526"/>
                <a:gd name="T41" fmla="*/ 3378 h 3421"/>
                <a:gd name="T42" fmla="*/ 1090 w 2526"/>
                <a:gd name="T43" fmla="*/ 3301 h 3421"/>
                <a:gd name="T44" fmla="*/ 764 w 2526"/>
                <a:gd name="T45" fmla="*/ 3231 h 3421"/>
                <a:gd name="T46" fmla="*/ 722 w 2526"/>
                <a:gd name="T47" fmla="*/ 3276 h 3421"/>
                <a:gd name="T48" fmla="*/ 428 w 2526"/>
                <a:gd name="T49" fmla="*/ 3271 h 3421"/>
                <a:gd name="T50" fmla="*/ 470 w 2526"/>
                <a:gd name="T51" fmla="*/ 2972 h 3421"/>
                <a:gd name="T52" fmla="*/ 590 w 2526"/>
                <a:gd name="T53" fmla="*/ 2742 h 3421"/>
                <a:gd name="T54" fmla="*/ 367 w 2526"/>
                <a:gd name="T55" fmla="*/ 2593 h 3421"/>
                <a:gd name="T56" fmla="*/ 163 w 2526"/>
                <a:gd name="T57" fmla="*/ 2503 h 3421"/>
                <a:gd name="T58" fmla="*/ 110 w 2526"/>
                <a:gd name="T59" fmla="*/ 2272 h 3421"/>
                <a:gd name="T60" fmla="*/ 123 w 2526"/>
                <a:gd name="T61" fmla="*/ 2065 h 3421"/>
                <a:gd name="T62" fmla="*/ 34 w 2526"/>
                <a:gd name="T63" fmla="*/ 1830 h 3421"/>
                <a:gd name="T64" fmla="*/ 86 w 2526"/>
                <a:gd name="T65" fmla="*/ 1619 h 3421"/>
                <a:gd name="T66" fmla="*/ 96 w 2526"/>
                <a:gd name="T67" fmla="*/ 1388 h 3421"/>
                <a:gd name="T68" fmla="*/ 261 w 2526"/>
                <a:gd name="T69" fmla="*/ 1290 h 3421"/>
                <a:gd name="T70" fmla="*/ 258 w 2526"/>
                <a:gd name="T71" fmla="*/ 1105 h 3421"/>
                <a:gd name="T72" fmla="*/ 403 w 2526"/>
                <a:gd name="T73" fmla="*/ 881 h 3421"/>
                <a:gd name="T74" fmla="*/ 422 w 2526"/>
                <a:gd name="T75" fmla="*/ 604 h 3421"/>
                <a:gd name="T76" fmla="*/ 678 w 2526"/>
                <a:gd name="T77" fmla="*/ 726 h 3421"/>
                <a:gd name="T78" fmla="*/ 751 w 2526"/>
                <a:gd name="T79" fmla="*/ 711 h 3421"/>
                <a:gd name="T80" fmla="*/ 889 w 2526"/>
                <a:gd name="T81" fmla="*/ 539 h 3421"/>
                <a:gd name="T82" fmla="*/ 1023 w 2526"/>
                <a:gd name="T83" fmla="*/ 598 h 3421"/>
                <a:gd name="T84" fmla="*/ 853 w 2526"/>
                <a:gd name="T85" fmla="*/ 414 h 3421"/>
                <a:gd name="T86" fmla="*/ 853 w 2526"/>
                <a:gd name="T87" fmla="*/ 287 h 3421"/>
                <a:gd name="T88" fmla="*/ 941 w 2526"/>
                <a:gd name="T89" fmla="*/ 97 h 3421"/>
                <a:gd name="T90" fmla="*/ 1144 w 2526"/>
                <a:gd name="T91" fmla="*/ 174 h 3421"/>
                <a:gd name="T92" fmla="*/ 1227 w 2526"/>
                <a:gd name="T93" fmla="*/ 277 h 3421"/>
                <a:gd name="T94" fmla="*/ 1421 w 2526"/>
                <a:gd name="T95" fmla="*/ 385 h 3421"/>
                <a:gd name="T96" fmla="*/ 1517 w 2526"/>
                <a:gd name="T97" fmla="*/ 507 h 3421"/>
                <a:gd name="T98" fmla="*/ 1754 w 2526"/>
                <a:gd name="T99" fmla="*/ 310 h 3421"/>
                <a:gd name="T100" fmla="*/ 1765 w 2526"/>
                <a:gd name="T101" fmla="*/ 351 h 3421"/>
                <a:gd name="T102" fmla="*/ 1960 w 2526"/>
                <a:gd name="T103" fmla="*/ 332 h 3421"/>
                <a:gd name="T104" fmla="*/ 2146 w 2526"/>
                <a:gd name="T105" fmla="*/ 400 h 3421"/>
                <a:gd name="T106" fmla="*/ 2158 w 2526"/>
                <a:gd name="T107" fmla="*/ 428 h 3421"/>
                <a:gd name="T108" fmla="*/ 2127 w 2526"/>
                <a:gd name="T109" fmla="*/ 399 h 3421"/>
                <a:gd name="T110" fmla="*/ 1409 w 2526"/>
                <a:gd name="T111" fmla="*/ 246 h 3421"/>
                <a:gd name="T112" fmla="*/ 1938 w 2526"/>
                <a:gd name="T113" fmla="*/ 190 h 3421"/>
                <a:gd name="T114" fmla="*/ 2101 w 2526"/>
                <a:gd name="T115" fmla="*/ 322 h 3421"/>
                <a:gd name="T116" fmla="*/ 1970 w 2526"/>
                <a:gd name="T117" fmla="*/ 332 h 3421"/>
                <a:gd name="T118" fmla="*/ 2016 w 2526"/>
                <a:gd name="T119" fmla="*/ 227 h 3421"/>
                <a:gd name="T120" fmla="*/ 719 w 2526"/>
                <a:gd name="T121" fmla="*/ 189 h 3421"/>
                <a:gd name="T122" fmla="*/ 766 w 2526"/>
                <a:gd name="T123" fmla="*/ 79 h 3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6" h="3421">
                  <a:moveTo>
                    <a:pt x="294" y="637"/>
                  </a:moveTo>
                  <a:lnTo>
                    <a:pt x="283" y="640"/>
                  </a:lnTo>
                  <a:lnTo>
                    <a:pt x="297" y="620"/>
                  </a:lnTo>
                  <a:lnTo>
                    <a:pt x="294" y="630"/>
                  </a:lnTo>
                  <a:lnTo>
                    <a:pt x="294" y="637"/>
                  </a:lnTo>
                  <a:close/>
                  <a:moveTo>
                    <a:pt x="386" y="593"/>
                  </a:moveTo>
                  <a:lnTo>
                    <a:pt x="330" y="597"/>
                  </a:lnTo>
                  <a:lnTo>
                    <a:pt x="376" y="590"/>
                  </a:lnTo>
                  <a:lnTo>
                    <a:pt x="386" y="593"/>
                  </a:lnTo>
                  <a:close/>
                  <a:moveTo>
                    <a:pt x="454" y="580"/>
                  </a:moveTo>
                  <a:lnTo>
                    <a:pt x="441" y="584"/>
                  </a:lnTo>
                  <a:lnTo>
                    <a:pt x="409" y="588"/>
                  </a:lnTo>
                  <a:lnTo>
                    <a:pt x="399" y="584"/>
                  </a:lnTo>
                  <a:lnTo>
                    <a:pt x="411" y="578"/>
                  </a:lnTo>
                  <a:lnTo>
                    <a:pt x="425" y="576"/>
                  </a:lnTo>
                  <a:lnTo>
                    <a:pt x="454" y="578"/>
                  </a:lnTo>
                  <a:lnTo>
                    <a:pt x="454" y="580"/>
                  </a:lnTo>
                  <a:close/>
                  <a:moveTo>
                    <a:pt x="669" y="585"/>
                  </a:moveTo>
                  <a:lnTo>
                    <a:pt x="658" y="588"/>
                  </a:lnTo>
                  <a:lnTo>
                    <a:pt x="670" y="581"/>
                  </a:lnTo>
                  <a:lnTo>
                    <a:pt x="669" y="585"/>
                  </a:lnTo>
                  <a:close/>
                  <a:moveTo>
                    <a:pt x="527" y="570"/>
                  </a:moveTo>
                  <a:lnTo>
                    <a:pt x="507" y="570"/>
                  </a:lnTo>
                  <a:lnTo>
                    <a:pt x="488" y="577"/>
                  </a:lnTo>
                  <a:lnTo>
                    <a:pt x="492" y="564"/>
                  </a:lnTo>
                  <a:lnTo>
                    <a:pt x="523" y="565"/>
                  </a:lnTo>
                  <a:lnTo>
                    <a:pt x="527" y="570"/>
                  </a:lnTo>
                  <a:close/>
                  <a:moveTo>
                    <a:pt x="573" y="560"/>
                  </a:moveTo>
                  <a:lnTo>
                    <a:pt x="559" y="567"/>
                  </a:lnTo>
                  <a:lnTo>
                    <a:pt x="545" y="563"/>
                  </a:lnTo>
                  <a:lnTo>
                    <a:pt x="577" y="558"/>
                  </a:lnTo>
                  <a:lnTo>
                    <a:pt x="573" y="560"/>
                  </a:lnTo>
                  <a:close/>
                  <a:moveTo>
                    <a:pt x="1532" y="457"/>
                  </a:moveTo>
                  <a:lnTo>
                    <a:pt x="1525" y="480"/>
                  </a:lnTo>
                  <a:lnTo>
                    <a:pt x="1514" y="482"/>
                  </a:lnTo>
                  <a:lnTo>
                    <a:pt x="1501" y="476"/>
                  </a:lnTo>
                  <a:lnTo>
                    <a:pt x="1514" y="457"/>
                  </a:lnTo>
                  <a:lnTo>
                    <a:pt x="1525" y="453"/>
                  </a:lnTo>
                  <a:lnTo>
                    <a:pt x="1532" y="457"/>
                  </a:lnTo>
                  <a:close/>
                  <a:moveTo>
                    <a:pt x="1542" y="442"/>
                  </a:moveTo>
                  <a:lnTo>
                    <a:pt x="1546" y="435"/>
                  </a:lnTo>
                  <a:lnTo>
                    <a:pt x="1558" y="421"/>
                  </a:lnTo>
                  <a:lnTo>
                    <a:pt x="1542" y="442"/>
                  </a:lnTo>
                  <a:close/>
                  <a:moveTo>
                    <a:pt x="2174" y="411"/>
                  </a:moveTo>
                  <a:lnTo>
                    <a:pt x="2230" y="464"/>
                  </a:lnTo>
                  <a:lnTo>
                    <a:pt x="2231" y="478"/>
                  </a:lnTo>
                  <a:lnTo>
                    <a:pt x="2234" y="493"/>
                  </a:lnTo>
                  <a:lnTo>
                    <a:pt x="2204" y="498"/>
                  </a:lnTo>
                  <a:lnTo>
                    <a:pt x="2194" y="495"/>
                  </a:lnTo>
                  <a:lnTo>
                    <a:pt x="2182" y="507"/>
                  </a:lnTo>
                  <a:lnTo>
                    <a:pt x="2167" y="511"/>
                  </a:lnTo>
                  <a:lnTo>
                    <a:pt x="2150" y="513"/>
                  </a:lnTo>
                  <a:lnTo>
                    <a:pt x="2138" y="505"/>
                  </a:lnTo>
                  <a:lnTo>
                    <a:pt x="2140" y="512"/>
                  </a:lnTo>
                  <a:lnTo>
                    <a:pt x="2153" y="524"/>
                  </a:lnTo>
                  <a:lnTo>
                    <a:pt x="2180" y="542"/>
                  </a:lnTo>
                  <a:lnTo>
                    <a:pt x="2193" y="549"/>
                  </a:lnTo>
                  <a:lnTo>
                    <a:pt x="2210" y="552"/>
                  </a:lnTo>
                  <a:lnTo>
                    <a:pt x="2234" y="554"/>
                  </a:lnTo>
                  <a:lnTo>
                    <a:pt x="2253" y="548"/>
                  </a:lnTo>
                  <a:lnTo>
                    <a:pt x="2242" y="567"/>
                  </a:lnTo>
                  <a:lnTo>
                    <a:pt x="2253" y="570"/>
                  </a:lnTo>
                  <a:lnTo>
                    <a:pt x="2255" y="589"/>
                  </a:lnTo>
                  <a:lnTo>
                    <a:pt x="2266" y="614"/>
                  </a:lnTo>
                  <a:lnTo>
                    <a:pt x="2267" y="634"/>
                  </a:lnTo>
                  <a:lnTo>
                    <a:pt x="2271" y="653"/>
                  </a:lnTo>
                  <a:lnTo>
                    <a:pt x="2281" y="672"/>
                  </a:lnTo>
                  <a:lnTo>
                    <a:pt x="2291" y="703"/>
                  </a:lnTo>
                  <a:lnTo>
                    <a:pt x="2300" y="736"/>
                  </a:lnTo>
                  <a:lnTo>
                    <a:pt x="2303" y="752"/>
                  </a:lnTo>
                  <a:lnTo>
                    <a:pt x="2313" y="764"/>
                  </a:lnTo>
                  <a:lnTo>
                    <a:pt x="2307" y="777"/>
                  </a:lnTo>
                  <a:lnTo>
                    <a:pt x="2299" y="792"/>
                  </a:lnTo>
                  <a:lnTo>
                    <a:pt x="2299" y="804"/>
                  </a:lnTo>
                  <a:lnTo>
                    <a:pt x="2303" y="817"/>
                  </a:lnTo>
                  <a:lnTo>
                    <a:pt x="2296" y="842"/>
                  </a:lnTo>
                  <a:lnTo>
                    <a:pt x="2285" y="863"/>
                  </a:lnTo>
                  <a:lnTo>
                    <a:pt x="2271" y="876"/>
                  </a:lnTo>
                  <a:lnTo>
                    <a:pt x="2255" y="885"/>
                  </a:lnTo>
                  <a:lnTo>
                    <a:pt x="2242" y="896"/>
                  </a:lnTo>
                  <a:lnTo>
                    <a:pt x="2249" y="918"/>
                  </a:lnTo>
                  <a:lnTo>
                    <a:pt x="2249" y="932"/>
                  </a:lnTo>
                  <a:lnTo>
                    <a:pt x="2239" y="944"/>
                  </a:lnTo>
                  <a:lnTo>
                    <a:pt x="2253" y="955"/>
                  </a:lnTo>
                  <a:lnTo>
                    <a:pt x="2265" y="957"/>
                  </a:lnTo>
                  <a:lnTo>
                    <a:pt x="2281" y="970"/>
                  </a:lnTo>
                  <a:lnTo>
                    <a:pt x="2311" y="989"/>
                  </a:lnTo>
                  <a:lnTo>
                    <a:pt x="2326" y="1011"/>
                  </a:lnTo>
                  <a:lnTo>
                    <a:pt x="2342" y="1026"/>
                  </a:lnTo>
                  <a:lnTo>
                    <a:pt x="2359" y="1031"/>
                  </a:lnTo>
                  <a:lnTo>
                    <a:pt x="2377" y="1049"/>
                  </a:lnTo>
                  <a:lnTo>
                    <a:pt x="2379" y="1072"/>
                  </a:lnTo>
                  <a:lnTo>
                    <a:pt x="2383" y="1086"/>
                  </a:lnTo>
                  <a:lnTo>
                    <a:pt x="2380" y="1101"/>
                  </a:lnTo>
                  <a:lnTo>
                    <a:pt x="2362" y="1125"/>
                  </a:lnTo>
                  <a:lnTo>
                    <a:pt x="2364" y="1143"/>
                  </a:lnTo>
                  <a:lnTo>
                    <a:pt x="2372" y="1161"/>
                  </a:lnTo>
                  <a:lnTo>
                    <a:pt x="2378" y="1174"/>
                  </a:lnTo>
                  <a:lnTo>
                    <a:pt x="2384" y="1188"/>
                  </a:lnTo>
                  <a:lnTo>
                    <a:pt x="2401" y="1193"/>
                  </a:lnTo>
                  <a:lnTo>
                    <a:pt x="2413" y="1203"/>
                  </a:lnTo>
                  <a:lnTo>
                    <a:pt x="2409" y="1220"/>
                  </a:lnTo>
                  <a:lnTo>
                    <a:pt x="2412" y="1235"/>
                  </a:lnTo>
                  <a:lnTo>
                    <a:pt x="2409" y="1254"/>
                  </a:lnTo>
                  <a:lnTo>
                    <a:pt x="2431" y="1272"/>
                  </a:lnTo>
                  <a:lnTo>
                    <a:pt x="2424" y="1287"/>
                  </a:lnTo>
                  <a:lnTo>
                    <a:pt x="2418" y="1306"/>
                  </a:lnTo>
                  <a:lnTo>
                    <a:pt x="2417" y="1337"/>
                  </a:lnTo>
                  <a:lnTo>
                    <a:pt x="2412" y="1354"/>
                  </a:lnTo>
                  <a:lnTo>
                    <a:pt x="2393" y="1378"/>
                  </a:lnTo>
                  <a:lnTo>
                    <a:pt x="2391" y="1394"/>
                  </a:lnTo>
                  <a:lnTo>
                    <a:pt x="2405" y="1409"/>
                  </a:lnTo>
                  <a:lnTo>
                    <a:pt x="2411" y="1432"/>
                  </a:lnTo>
                  <a:lnTo>
                    <a:pt x="2431" y="1449"/>
                  </a:lnTo>
                  <a:lnTo>
                    <a:pt x="2438" y="1467"/>
                  </a:lnTo>
                  <a:lnTo>
                    <a:pt x="2437" y="1487"/>
                  </a:lnTo>
                  <a:lnTo>
                    <a:pt x="2430" y="1505"/>
                  </a:lnTo>
                  <a:lnTo>
                    <a:pt x="2439" y="1518"/>
                  </a:lnTo>
                  <a:lnTo>
                    <a:pt x="2457" y="1523"/>
                  </a:lnTo>
                  <a:lnTo>
                    <a:pt x="2470" y="1530"/>
                  </a:lnTo>
                  <a:lnTo>
                    <a:pt x="2483" y="1533"/>
                  </a:lnTo>
                  <a:lnTo>
                    <a:pt x="2494" y="1539"/>
                  </a:lnTo>
                  <a:lnTo>
                    <a:pt x="2501" y="1555"/>
                  </a:lnTo>
                  <a:lnTo>
                    <a:pt x="2505" y="1585"/>
                  </a:lnTo>
                  <a:lnTo>
                    <a:pt x="2514" y="1605"/>
                  </a:lnTo>
                  <a:lnTo>
                    <a:pt x="2525" y="1620"/>
                  </a:lnTo>
                  <a:lnTo>
                    <a:pt x="2524" y="1633"/>
                  </a:lnTo>
                  <a:lnTo>
                    <a:pt x="2519" y="1656"/>
                  </a:lnTo>
                  <a:lnTo>
                    <a:pt x="2518" y="1680"/>
                  </a:lnTo>
                  <a:lnTo>
                    <a:pt x="2514" y="1694"/>
                  </a:lnTo>
                  <a:lnTo>
                    <a:pt x="2514" y="1707"/>
                  </a:lnTo>
                  <a:lnTo>
                    <a:pt x="2503" y="1744"/>
                  </a:lnTo>
                  <a:lnTo>
                    <a:pt x="2491" y="1778"/>
                  </a:lnTo>
                  <a:lnTo>
                    <a:pt x="2479" y="1797"/>
                  </a:lnTo>
                  <a:lnTo>
                    <a:pt x="2476" y="1817"/>
                  </a:lnTo>
                  <a:lnTo>
                    <a:pt x="2461" y="1827"/>
                  </a:lnTo>
                  <a:lnTo>
                    <a:pt x="2450" y="1825"/>
                  </a:lnTo>
                  <a:lnTo>
                    <a:pt x="2439" y="1818"/>
                  </a:lnTo>
                  <a:lnTo>
                    <a:pt x="2425" y="1814"/>
                  </a:lnTo>
                  <a:lnTo>
                    <a:pt x="2428" y="1791"/>
                  </a:lnTo>
                  <a:lnTo>
                    <a:pt x="2409" y="1788"/>
                  </a:lnTo>
                  <a:lnTo>
                    <a:pt x="2410" y="1774"/>
                  </a:lnTo>
                  <a:lnTo>
                    <a:pt x="2411" y="1758"/>
                  </a:lnTo>
                  <a:lnTo>
                    <a:pt x="2394" y="1747"/>
                  </a:lnTo>
                  <a:lnTo>
                    <a:pt x="2384" y="1732"/>
                  </a:lnTo>
                  <a:lnTo>
                    <a:pt x="2369" y="1741"/>
                  </a:lnTo>
                  <a:lnTo>
                    <a:pt x="2358" y="1744"/>
                  </a:lnTo>
                  <a:lnTo>
                    <a:pt x="2338" y="1734"/>
                  </a:lnTo>
                  <a:lnTo>
                    <a:pt x="2324" y="1743"/>
                  </a:lnTo>
                  <a:lnTo>
                    <a:pt x="2320" y="1755"/>
                  </a:lnTo>
                  <a:lnTo>
                    <a:pt x="2336" y="1765"/>
                  </a:lnTo>
                  <a:lnTo>
                    <a:pt x="2341" y="1779"/>
                  </a:lnTo>
                  <a:lnTo>
                    <a:pt x="2352" y="1781"/>
                  </a:lnTo>
                  <a:lnTo>
                    <a:pt x="2358" y="1796"/>
                  </a:lnTo>
                  <a:lnTo>
                    <a:pt x="2328" y="1803"/>
                  </a:lnTo>
                  <a:lnTo>
                    <a:pt x="2308" y="1820"/>
                  </a:lnTo>
                  <a:lnTo>
                    <a:pt x="2266" y="1842"/>
                  </a:lnTo>
                  <a:lnTo>
                    <a:pt x="2250" y="1842"/>
                  </a:lnTo>
                  <a:lnTo>
                    <a:pt x="2238" y="1851"/>
                  </a:lnTo>
                  <a:lnTo>
                    <a:pt x="2227" y="1854"/>
                  </a:lnTo>
                  <a:lnTo>
                    <a:pt x="2225" y="1868"/>
                  </a:lnTo>
                  <a:lnTo>
                    <a:pt x="2212" y="1879"/>
                  </a:lnTo>
                  <a:lnTo>
                    <a:pt x="2194" y="1880"/>
                  </a:lnTo>
                  <a:lnTo>
                    <a:pt x="2178" y="1886"/>
                  </a:lnTo>
                  <a:lnTo>
                    <a:pt x="2147" y="1888"/>
                  </a:lnTo>
                  <a:lnTo>
                    <a:pt x="2135" y="1891"/>
                  </a:lnTo>
                  <a:lnTo>
                    <a:pt x="2124" y="1898"/>
                  </a:lnTo>
                  <a:lnTo>
                    <a:pt x="2126" y="1910"/>
                  </a:lnTo>
                  <a:lnTo>
                    <a:pt x="2120" y="1925"/>
                  </a:lnTo>
                  <a:lnTo>
                    <a:pt x="2107" y="1940"/>
                  </a:lnTo>
                  <a:lnTo>
                    <a:pt x="2096" y="1939"/>
                  </a:lnTo>
                  <a:lnTo>
                    <a:pt x="2084" y="1928"/>
                  </a:lnTo>
                  <a:lnTo>
                    <a:pt x="2072" y="1939"/>
                  </a:lnTo>
                  <a:lnTo>
                    <a:pt x="2062" y="1955"/>
                  </a:lnTo>
                  <a:lnTo>
                    <a:pt x="2048" y="1949"/>
                  </a:lnTo>
                  <a:lnTo>
                    <a:pt x="2039" y="1975"/>
                  </a:lnTo>
                  <a:lnTo>
                    <a:pt x="2029" y="1988"/>
                  </a:lnTo>
                  <a:lnTo>
                    <a:pt x="2014" y="1988"/>
                  </a:lnTo>
                  <a:lnTo>
                    <a:pt x="2003" y="1992"/>
                  </a:lnTo>
                  <a:lnTo>
                    <a:pt x="1991" y="1989"/>
                  </a:lnTo>
                  <a:lnTo>
                    <a:pt x="1985" y="2009"/>
                  </a:lnTo>
                  <a:lnTo>
                    <a:pt x="1981" y="2022"/>
                  </a:lnTo>
                  <a:lnTo>
                    <a:pt x="1963" y="2031"/>
                  </a:lnTo>
                  <a:lnTo>
                    <a:pt x="1936" y="2016"/>
                  </a:lnTo>
                  <a:lnTo>
                    <a:pt x="1926" y="2020"/>
                  </a:lnTo>
                  <a:lnTo>
                    <a:pt x="1912" y="2021"/>
                  </a:lnTo>
                  <a:lnTo>
                    <a:pt x="1903" y="2034"/>
                  </a:lnTo>
                  <a:lnTo>
                    <a:pt x="1881" y="2036"/>
                  </a:lnTo>
                  <a:lnTo>
                    <a:pt x="1860" y="2038"/>
                  </a:lnTo>
                  <a:lnTo>
                    <a:pt x="1849" y="2042"/>
                  </a:lnTo>
                  <a:lnTo>
                    <a:pt x="1838" y="2053"/>
                  </a:lnTo>
                  <a:lnTo>
                    <a:pt x="1829" y="2067"/>
                  </a:lnTo>
                  <a:lnTo>
                    <a:pt x="1818" y="2076"/>
                  </a:lnTo>
                  <a:lnTo>
                    <a:pt x="1810" y="2091"/>
                  </a:lnTo>
                  <a:lnTo>
                    <a:pt x="1801" y="2108"/>
                  </a:lnTo>
                  <a:lnTo>
                    <a:pt x="1793" y="2127"/>
                  </a:lnTo>
                  <a:lnTo>
                    <a:pt x="1797" y="2141"/>
                  </a:lnTo>
                  <a:lnTo>
                    <a:pt x="1785" y="2139"/>
                  </a:lnTo>
                  <a:lnTo>
                    <a:pt x="1781" y="2125"/>
                  </a:lnTo>
                  <a:lnTo>
                    <a:pt x="1772" y="2112"/>
                  </a:lnTo>
                  <a:lnTo>
                    <a:pt x="1760" y="2101"/>
                  </a:lnTo>
                  <a:lnTo>
                    <a:pt x="1756" y="2087"/>
                  </a:lnTo>
                  <a:lnTo>
                    <a:pt x="1728" y="2078"/>
                  </a:lnTo>
                  <a:lnTo>
                    <a:pt x="1738" y="2095"/>
                  </a:lnTo>
                  <a:lnTo>
                    <a:pt x="1730" y="2110"/>
                  </a:lnTo>
                  <a:lnTo>
                    <a:pt x="1747" y="2123"/>
                  </a:lnTo>
                  <a:lnTo>
                    <a:pt x="1758" y="2136"/>
                  </a:lnTo>
                  <a:lnTo>
                    <a:pt x="1759" y="2158"/>
                  </a:lnTo>
                  <a:lnTo>
                    <a:pt x="1762" y="2170"/>
                  </a:lnTo>
                  <a:lnTo>
                    <a:pt x="1775" y="2179"/>
                  </a:lnTo>
                  <a:lnTo>
                    <a:pt x="1779" y="2193"/>
                  </a:lnTo>
                  <a:lnTo>
                    <a:pt x="1823" y="2217"/>
                  </a:lnTo>
                  <a:lnTo>
                    <a:pt x="1838" y="2222"/>
                  </a:lnTo>
                  <a:lnTo>
                    <a:pt x="1842" y="2239"/>
                  </a:lnTo>
                  <a:lnTo>
                    <a:pt x="1853" y="2250"/>
                  </a:lnTo>
                  <a:lnTo>
                    <a:pt x="1859" y="2263"/>
                  </a:lnTo>
                  <a:lnTo>
                    <a:pt x="1851" y="2282"/>
                  </a:lnTo>
                  <a:lnTo>
                    <a:pt x="1842" y="2303"/>
                  </a:lnTo>
                  <a:lnTo>
                    <a:pt x="1825" y="2320"/>
                  </a:lnTo>
                  <a:lnTo>
                    <a:pt x="1827" y="2336"/>
                  </a:lnTo>
                  <a:lnTo>
                    <a:pt x="1842" y="2351"/>
                  </a:lnTo>
                  <a:lnTo>
                    <a:pt x="1855" y="2357"/>
                  </a:lnTo>
                  <a:lnTo>
                    <a:pt x="1856" y="2373"/>
                  </a:lnTo>
                  <a:lnTo>
                    <a:pt x="1868" y="2386"/>
                  </a:lnTo>
                  <a:lnTo>
                    <a:pt x="1875" y="2404"/>
                  </a:lnTo>
                  <a:lnTo>
                    <a:pt x="1880" y="2418"/>
                  </a:lnTo>
                  <a:lnTo>
                    <a:pt x="1892" y="2424"/>
                  </a:lnTo>
                  <a:lnTo>
                    <a:pt x="1896" y="2448"/>
                  </a:lnTo>
                  <a:lnTo>
                    <a:pt x="1901" y="2461"/>
                  </a:lnTo>
                  <a:lnTo>
                    <a:pt x="1920" y="2471"/>
                  </a:lnTo>
                  <a:lnTo>
                    <a:pt x="1936" y="2498"/>
                  </a:lnTo>
                  <a:lnTo>
                    <a:pt x="1947" y="2504"/>
                  </a:lnTo>
                  <a:lnTo>
                    <a:pt x="1963" y="2506"/>
                  </a:lnTo>
                  <a:lnTo>
                    <a:pt x="1982" y="2501"/>
                  </a:lnTo>
                  <a:lnTo>
                    <a:pt x="2000" y="2514"/>
                  </a:lnTo>
                  <a:lnTo>
                    <a:pt x="2009" y="2528"/>
                  </a:lnTo>
                  <a:lnTo>
                    <a:pt x="2022" y="2540"/>
                  </a:lnTo>
                  <a:lnTo>
                    <a:pt x="2051" y="2575"/>
                  </a:lnTo>
                  <a:lnTo>
                    <a:pt x="2059" y="2591"/>
                  </a:lnTo>
                  <a:lnTo>
                    <a:pt x="2085" y="2596"/>
                  </a:lnTo>
                  <a:lnTo>
                    <a:pt x="2104" y="2612"/>
                  </a:lnTo>
                  <a:lnTo>
                    <a:pt x="2117" y="2624"/>
                  </a:lnTo>
                  <a:lnTo>
                    <a:pt x="2121" y="2643"/>
                  </a:lnTo>
                  <a:lnTo>
                    <a:pt x="2134" y="2657"/>
                  </a:lnTo>
                  <a:lnTo>
                    <a:pt x="2150" y="2667"/>
                  </a:lnTo>
                  <a:lnTo>
                    <a:pt x="2156" y="2653"/>
                  </a:lnTo>
                  <a:lnTo>
                    <a:pt x="2166" y="2653"/>
                  </a:lnTo>
                  <a:lnTo>
                    <a:pt x="2182" y="2662"/>
                  </a:lnTo>
                  <a:lnTo>
                    <a:pt x="2192" y="2677"/>
                  </a:lnTo>
                  <a:lnTo>
                    <a:pt x="2207" y="2691"/>
                  </a:lnTo>
                  <a:lnTo>
                    <a:pt x="2218" y="2692"/>
                  </a:lnTo>
                  <a:lnTo>
                    <a:pt x="2229" y="2704"/>
                  </a:lnTo>
                  <a:lnTo>
                    <a:pt x="2245" y="2731"/>
                  </a:lnTo>
                  <a:lnTo>
                    <a:pt x="2243" y="2756"/>
                  </a:lnTo>
                  <a:lnTo>
                    <a:pt x="2253" y="2767"/>
                  </a:lnTo>
                  <a:lnTo>
                    <a:pt x="2250" y="2791"/>
                  </a:lnTo>
                  <a:lnTo>
                    <a:pt x="2250" y="2805"/>
                  </a:lnTo>
                  <a:lnTo>
                    <a:pt x="2244" y="2821"/>
                  </a:lnTo>
                  <a:lnTo>
                    <a:pt x="2232" y="2828"/>
                  </a:lnTo>
                  <a:lnTo>
                    <a:pt x="2227" y="2845"/>
                  </a:lnTo>
                  <a:lnTo>
                    <a:pt x="2214" y="2840"/>
                  </a:lnTo>
                  <a:lnTo>
                    <a:pt x="2200" y="2827"/>
                  </a:lnTo>
                  <a:lnTo>
                    <a:pt x="2169" y="2820"/>
                  </a:lnTo>
                  <a:lnTo>
                    <a:pt x="2150" y="2826"/>
                  </a:lnTo>
                  <a:lnTo>
                    <a:pt x="2149" y="2843"/>
                  </a:lnTo>
                  <a:lnTo>
                    <a:pt x="2152" y="2855"/>
                  </a:lnTo>
                  <a:lnTo>
                    <a:pt x="2147" y="2868"/>
                  </a:lnTo>
                  <a:lnTo>
                    <a:pt x="2148" y="2884"/>
                  </a:lnTo>
                  <a:lnTo>
                    <a:pt x="2143" y="2906"/>
                  </a:lnTo>
                  <a:lnTo>
                    <a:pt x="2112" y="2939"/>
                  </a:lnTo>
                  <a:lnTo>
                    <a:pt x="2062" y="2954"/>
                  </a:lnTo>
                  <a:lnTo>
                    <a:pt x="2033" y="2967"/>
                  </a:lnTo>
                  <a:lnTo>
                    <a:pt x="2018" y="2982"/>
                  </a:lnTo>
                  <a:lnTo>
                    <a:pt x="2004" y="2991"/>
                  </a:lnTo>
                  <a:lnTo>
                    <a:pt x="1988" y="2996"/>
                  </a:lnTo>
                  <a:lnTo>
                    <a:pt x="1977" y="3010"/>
                  </a:lnTo>
                  <a:lnTo>
                    <a:pt x="1961" y="3023"/>
                  </a:lnTo>
                  <a:lnTo>
                    <a:pt x="1951" y="3033"/>
                  </a:lnTo>
                  <a:lnTo>
                    <a:pt x="1950" y="3048"/>
                  </a:lnTo>
                  <a:lnTo>
                    <a:pt x="1977" y="3078"/>
                  </a:lnTo>
                  <a:lnTo>
                    <a:pt x="1984" y="3093"/>
                  </a:lnTo>
                  <a:lnTo>
                    <a:pt x="1995" y="3105"/>
                  </a:lnTo>
                  <a:lnTo>
                    <a:pt x="2009" y="3116"/>
                  </a:lnTo>
                  <a:lnTo>
                    <a:pt x="2020" y="3139"/>
                  </a:lnTo>
                  <a:lnTo>
                    <a:pt x="2010" y="3181"/>
                  </a:lnTo>
                  <a:lnTo>
                    <a:pt x="2005" y="3196"/>
                  </a:lnTo>
                  <a:lnTo>
                    <a:pt x="2005" y="3210"/>
                  </a:lnTo>
                  <a:lnTo>
                    <a:pt x="2022" y="3212"/>
                  </a:lnTo>
                  <a:lnTo>
                    <a:pt x="2034" y="3208"/>
                  </a:lnTo>
                  <a:lnTo>
                    <a:pt x="2046" y="3215"/>
                  </a:lnTo>
                  <a:lnTo>
                    <a:pt x="2055" y="3231"/>
                  </a:lnTo>
                  <a:lnTo>
                    <a:pt x="2055" y="3247"/>
                  </a:lnTo>
                  <a:lnTo>
                    <a:pt x="2047" y="3265"/>
                  </a:lnTo>
                  <a:lnTo>
                    <a:pt x="2044" y="3282"/>
                  </a:lnTo>
                  <a:lnTo>
                    <a:pt x="2045" y="3296"/>
                  </a:lnTo>
                  <a:lnTo>
                    <a:pt x="2040" y="3314"/>
                  </a:lnTo>
                  <a:lnTo>
                    <a:pt x="2028" y="3313"/>
                  </a:lnTo>
                  <a:lnTo>
                    <a:pt x="2016" y="3314"/>
                  </a:lnTo>
                  <a:lnTo>
                    <a:pt x="2002" y="3304"/>
                  </a:lnTo>
                  <a:lnTo>
                    <a:pt x="1988" y="3290"/>
                  </a:lnTo>
                  <a:lnTo>
                    <a:pt x="1970" y="3280"/>
                  </a:lnTo>
                  <a:lnTo>
                    <a:pt x="1971" y="3259"/>
                  </a:lnTo>
                  <a:lnTo>
                    <a:pt x="1965" y="3244"/>
                  </a:lnTo>
                  <a:lnTo>
                    <a:pt x="1963" y="3231"/>
                  </a:lnTo>
                  <a:lnTo>
                    <a:pt x="1942" y="3229"/>
                  </a:lnTo>
                  <a:lnTo>
                    <a:pt x="1931" y="3229"/>
                  </a:lnTo>
                  <a:lnTo>
                    <a:pt x="1921" y="3232"/>
                  </a:lnTo>
                  <a:lnTo>
                    <a:pt x="1902" y="3247"/>
                  </a:lnTo>
                  <a:lnTo>
                    <a:pt x="1891" y="3251"/>
                  </a:lnTo>
                  <a:lnTo>
                    <a:pt x="1871" y="3242"/>
                  </a:lnTo>
                  <a:lnTo>
                    <a:pt x="1864" y="3226"/>
                  </a:lnTo>
                  <a:lnTo>
                    <a:pt x="1846" y="3228"/>
                  </a:lnTo>
                  <a:lnTo>
                    <a:pt x="1824" y="3226"/>
                  </a:lnTo>
                  <a:lnTo>
                    <a:pt x="1811" y="3231"/>
                  </a:lnTo>
                  <a:lnTo>
                    <a:pt x="1806" y="3219"/>
                  </a:lnTo>
                  <a:lnTo>
                    <a:pt x="1793" y="3218"/>
                  </a:lnTo>
                  <a:lnTo>
                    <a:pt x="1796" y="3231"/>
                  </a:lnTo>
                  <a:lnTo>
                    <a:pt x="1799" y="3246"/>
                  </a:lnTo>
                  <a:lnTo>
                    <a:pt x="1790" y="3264"/>
                  </a:lnTo>
                  <a:lnTo>
                    <a:pt x="1719" y="3264"/>
                  </a:lnTo>
                  <a:lnTo>
                    <a:pt x="1694" y="3269"/>
                  </a:lnTo>
                  <a:lnTo>
                    <a:pt x="1668" y="3277"/>
                  </a:lnTo>
                  <a:lnTo>
                    <a:pt x="1644" y="3278"/>
                  </a:lnTo>
                  <a:lnTo>
                    <a:pt x="1631" y="3276"/>
                  </a:lnTo>
                  <a:lnTo>
                    <a:pt x="1616" y="3284"/>
                  </a:lnTo>
                  <a:lnTo>
                    <a:pt x="1613" y="3299"/>
                  </a:lnTo>
                  <a:lnTo>
                    <a:pt x="1599" y="3311"/>
                  </a:lnTo>
                  <a:lnTo>
                    <a:pt x="1585" y="3314"/>
                  </a:lnTo>
                  <a:lnTo>
                    <a:pt x="1571" y="3311"/>
                  </a:lnTo>
                  <a:lnTo>
                    <a:pt x="1551" y="3329"/>
                  </a:lnTo>
                  <a:lnTo>
                    <a:pt x="1552" y="3342"/>
                  </a:lnTo>
                  <a:lnTo>
                    <a:pt x="1539" y="3343"/>
                  </a:lnTo>
                  <a:lnTo>
                    <a:pt x="1528" y="3350"/>
                  </a:lnTo>
                  <a:lnTo>
                    <a:pt x="1514" y="3363"/>
                  </a:lnTo>
                  <a:lnTo>
                    <a:pt x="1507" y="3350"/>
                  </a:lnTo>
                  <a:lnTo>
                    <a:pt x="1493" y="3350"/>
                  </a:lnTo>
                  <a:lnTo>
                    <a:pt x="1473" y="3364"/>
                  </a:lnTo>
                  <a:lnTo>
                    <a:pt x="1436" y="3366"/>
                  </a:lnTo>
                  <a:lnTo>
                    <a:pt x="1432" y="3352"/>
                  </a:lnTo>
                  <a:lnTo>
                    <a:pt x="1415" y="3332"/>
                  </a:lnTo>
                  <a:lnTo>
                    <a:pt x="1400" y="3325"/>
                  </a:lnTo>
                  <a:lnTo>
                    <a:pt x="1410" y="3311"/>
                  </a:lnTo>
                  <a:lnTo>
                    <a:pt x="1396" y="3304"/>
                  </a:lnTo>
                  <a:lnTo>
                    <a:pt x="1380" y="3311"/>
                  </a:lnTo>
                  <a:lnTo>
                    <a:pt x="1369" y="3312"/>
                  </a:lnTo>
                  <a:lnTo>
                    <a:pt x="1325" y="3292"/>
                  </a:lnTo>
                  <a:lnTo>
                    <a:pt x="1314" y="3294"/>
                  </a:lnTo>
                  <a:lnTo>
                    <a:pt x="1301" y="3307"/>
                  </a:lnTo>
                  <a:lnTo>
                    <a:pt x="1288" y="3305"/>
                  </a:lnTo>
                  <a:lnTo>
                    <a:pt x="1280" y="3293"/>
                  </a:lnTo>
                  <a:lnTo>
                    <a:pt x="1268" y="3287"/>
                  </a:lnTo>
                  <a:lnTo>
                    <a:pt x="1273" y="3300"/>
                  </a:lnTo>
                  <a:lnTo>
                    <a:pt x="1270" y="3322"/>
                  </a:lnTo>
                  <a:lnTo>
                    <a:pt x="1279" y="3336"/>
                  </a:lnTo>
                  <a:lnTo>
                    <a:pt x="1277" y="3356"/>
                  </a:lnTo>
                  <a:lnTo>
                    <a:pt x="1267" y="3371"/>
                  </a:lnTo>
                  <a:lnTo>
                    <a:pt x="1256" y="3378"/>
                  </a:lnTo>
                  <a:lnTo>
                    <a:pt x="1247" y="3393"/>
                  </a:lnTo>
                  <a:lnTo>
                    <a:pt x="1236" y="3406"/>
                  </a:lnTo>
                  <a:lnTo>
                    <a:pt x="1223" y="3414"/>
                  </a:lnTo>
                  <a:lnTo>
                    <a:pt x="1192" y="3420"/>
                  </a:lnTo>
                  <a:lnTo>
                    <a:pt x="1203" y="3405"/>
                  </a:lnTo>
                  <a:lnTo>
                    <a:pt x="1207" y="3383"/>
                  </a:lnTo>
                  <a:lnTo>
                    <a:pt x="1189" y="3375"/>
                  </a:lnTo>
                  <a:lnTo>
                    <a:pt x="1178" y="3378"/>
                  </a:lnTo>
                  <a:lnTo>
                    <a:pt x="1167" y="3378"/>
                  </a:lnTo>
                  <a:lnTo>
                    <a:pt x="1164" y="3365"/>
                  </a:lnTo>
                  <a:lnTo>
                    <a:pt x="1169" y="3351"/>
                  </a:lnTo>
                  <a:lnTo>
                    <a:pt x="1152" y="3325"/>
                  </a:lnTo>
                  <a:lnTo>
                    <a:pt x="1139" y="3328"/>
                  </a:lnTo>
                  <a:lnTo>
                    <a:pt x="1132" y="3313"/>
                  </a:lnTo>
                  <a:lnTo>
                    <a:pt x="1121" y="3306"/>
                  </a:lnTo>
                  <a:lnTo>
                    <a:pt x="1103" y="3301"/>
                  </a:lnTo>
                  <a:lnTo>
                    <a:pt x="1090" y="3301"/>
                  </a:lnTo>
                  <a:lnTo>
                    <a:pt x="1088" y="3286"/>
                  </a:lnTo>
                  <a:lnTo>
                    <a:pt x="1075" y="3281"/>
                  </a:lnTo>
                  <a:lnTo>
                    <a:pt x="1065" y="3291"/>
                  </a:lnTo>
                  <a:lnTo>
                    <a:pt x="1057" y="3306"/>
                  </a:lnTo>
                  <a:lnTo>
                    <a:pt x="1029" y="3310"/>
                  </a:lnTo>
                  <a:lnTo>
                    <a:pt x="1011" y="3304"/>
                  </a:lnTo>
                  <a:lnTo>
                    <a:pt x="930" y="3253"/>
                  </a:lnTo>
                  <a:lnTo>
                    <a:pt x="918" y="3250"/>
                  </a:lnTo>
                  <a:lnTo>
                    <a:pt x="907" y="3250"/>
                  </a:lnTo>
                  <a:lnTo>
                    <a:pt x="886" y="3244"/>
                  </a:lnTo>
                  <a:lnTo>
                    <a:pt x="853" y="3240"/>
                  </a:lnTo>
                  <a:lnTo>
                    <a:pt x="832" y="3250"/>
                  </a:lnTo>
                  <a:lnTo>
                    <a:pt x="821" y="3251"/>
                  </a:lnTo>
                  <a:lnTo>
                    <a:pt x="805" y="3242"/>
                  </a:lnTo>
                  <a:lnTo>
                    <a:pt x="799" y="3226"/>
                  </a:lnTo>
                  <a:lnTo>
                    <a:pt x="781" y="3220"/>
                  </a:lnTo>
                  <a:lnTo>
                    <a:pt x="764" y="3231"/>
                  </a:lnTo>
                  <a:lnTo>
                    <a:pt x="760" y="3219"/>
                  </a:lnTo>
                  <a:lnTo>
                    <a:pt x="764" y="3204"/>
                  </a:lnTo>
                  <a:lnTo>
                    <a:pt x="753" y="3199"/>
                  </a:lnTo>
                  <a:lnTo>
                    <a:pt x="741" y="3191"/>
                  </a:lnTo>
                  <a:lnTo>
                    <a:pt x="726" y="3184"/>
                  </a:lnTo>
                  <a:lnTo>
                    <a:pt x="714" y="3187"/>
                  </a:lnTo>
                  <a:lnTo>
                    <a:pt x="696" y="3198"/>
                  </a:lnTo>
                  <a:lnTo>
                    <a:pt x="685" y="3208"/>
                  </a:lnTo>
                  <a:lnTo>
                    <a:pt x="672" y="3224"/>
                  </a:lnTo>
                  <a:lnTo>
                    <a:pt x="670" y="3237"/>
                  </a:lnTo>
                  <a:lnTo>
                    <a:pt x="682" y="3250"/>
                  </a:lnTo>
                  <a:lnTo>
                    <a:pt x="693" y="3254"/>
                  </a:lnTo>
                  <a:lnTo>
                    <a:pt x="706" y="3247"/>
                  </a:lnTo>
                  <a:lnTo>
                    <a:pt x="721" y="3244"/>
                  </a:lnTo>
                  <a:lnTo>
                    <a:pt x="732" y="3247"/>
                  </a:lnTo>
                  <a:lnTo>
                    <a:pt x="724" y="3261"/>
                  </a:lnTo>
                  <a:lnTo>
                    <a:pt x="722" y="3276"/>
                  </a:lnTo>
                  <a:lnTo>
                    <a:pt x="711" y="3266"/>
                  </a:lnTo>
                  <a:lnTo>
                    <a:pt x="697" y="3263"/>
                  </a:lnTo>
                  <a:lnTo>
                    <a:pt x="685" y="3276"/>
                  </a:lnTo>
                  <a:lnTo>
                    <a:pt x="656" y="3279"/>
                  </a:lnTo>
                  <a:lnTo>
                    <a:pt x="645" y="3276"/>
                  </a:lnTo>
                  <a:lnTo>
                    <a:pt x="633" y="3263"/>
                  </a:lnTo>
                  <a:lnTo>
                    <a:pt x="621" y="3260"/>
                  </a:lnTo>
                  <a:lnTo>
                    <a:pt x="605" y="3262"/>
                  </a:lnTo>
                  <a:lnTo>
                    <a:pt x="587" y="3272"/>
                  </a:lnTo>
                  <a:lnTo>
                    <a:pt x="563" y="3286"/>
                  </a:lnTo>
                  <a:lnTo>
                    <a:pt x="525" y="3284"/>
                  </a:lnTo>
                  <a:lnTo>
                    <a:pt x="502" y="3271"/>
                  </a:lnTo>
                  <a:lnTo>
                    <a:pt x="488" y="3283"/>
                  </a:lnTo>
                  <a:lnTo>
                    <a:pt x="456" y="3290"/>
                  </a:lnTo>
                  <a:lnTo>
                    <a:pt x="435" y="3280"/>
                  </a:lnTo>
                  <a:lnTo>
                    <a:pt x="446" y="3277"/>
                  </a:lnTo>
                  <a:lnTo>
                    <a:pt x="428" y="3271"/>
                  </a:lnTo>
                  <a:lnTo>
                    <a:pt x="428" y="3258"/>
                  </a:lnTo>
                  <a:lnTo>
                    <a:pt x="419" y="3241"/>
                  </a:lnTo>
                  <a:lnTo>
                    <a:pt x="409" y="3226"/>
                  </a:lnTo>
                  <a:lnTo>
                    <a:pt x="414" y="3209"/>
                  </a:lnTo>
                  <a:lnTo>
                    <a:pt x="414" y="3184"/>
                  </a:lnTo>
                  <a:lnTo>
                    <a:pt x="419" y="3163"/>
                  </a:lnTo>
                  <a:lnTo>
                    <a:pt x="425" y="3146"/>
                  </a:lnTo>
                  <a:lnTo>
                    <a:pt x="431" y="3130"/>
                  </a:lnTo>
                  <a:lnTo>
                    <a:pt x="433" y="3115"/>
                  </a:lnTo>
                  <a:lnTo>
                    <a:pt x="444" y="3102"/>
                  </a:lnTo>
                  <a:lnTo>
                    <a:pt x="444" y="3088"/>
                  </a:lnTo>
                  <a:lnTo>
                    <a:pt x="432" y="3066"/>
                  </a:lnTo>
                  <a:lnTo>
                    <a:pt x="432" y="3047"/>
                  </a:lnTo>
                  <a:lnTo>
                    <a:pt x="436" y="3032"/>
                  </a:lnTo>
                  <a:lnTo>
                    <a:pt x="442" y="3016"/>
                  </a:lnTo>
                  <a:lnTo>
                    <a:pt x="464" y="2986"/>
                  </a:lnTo>
                  <a:lnTo>
                    <a:pt x="470" y="2972"/>
                  </a:lnTo>
                  <a:lnTo>
                    <a:pt x="473" y="2954"/>
                  </a:lnTo>
                  <a:lnTo>
                    <a:pt x="487" y="2941"/>
                  </a:lnTo>
                  <a:lnTo>
                    <a:pt x="485" y="2924"/>
                  </a:lnTo>
                  <a:lnTo>
                    <a:pt x="487" y="2901"/>
                  </a:lnTo>
                  <a:lnTo>
                    <a:pt x="494" y="2885"/>
                  </a:lnTo>
                  <a:lnTo>
                    <a:pt x="496" y="2872"/>
                  </a:lnTo>
                  <a:lnTo>
                    <a:pt x="508" y="2864"/>
                  </a:lnTo>
                  <a:lnTo>
                    <a:pt x="505" y="2851"/>
                  </a:lnTo>
                  <a:lnTo>
                    <a:pt x="505" y="2836"/>
                  </a:lnTo>
                  <a:lnTo>
                    <a:pt x="508" y="2822"/>
                  </a:lnTo>
                  <a:lnTo>
                    <a:pt x="520" y="2803"/>
                  </a:lnTo>
                  <a:lnTo>
                    <a:pt x="534" y="2796"/>
                  </a:lnTo>
                  <a:lnTo>
                    <a:pt x="545" y="2784"/>
                  </a:lnTo>
                  <a:lnTo>
                    <a:pt x="555" y="2765"/>
                  </a:lnTo>
                  <a:lnTo>
                    <a:pt x="568" y="2760"/>
                  </a:lnTo>
                  <a:lnTo>
                    <a:pt x="576" y="2748"/>
                  </a:lnTo>
                  <a:lnTo>
                    <a:pt x="590" y="2742"/>
                  </a:lnTo>
                  <a:lnTo>
                    <a:pt x="609" y="2698"/>
                  </a:lnTo>
                  <a:lnTo>
                    <a:pt x="619" y="2681"/>
                  </a:lnTo>
                  <a:lnTo>
                    <a:pt x="594" y="2665"/>
                  </a:lnTo>
                  <a:lnTo>
                    <a:pt x="548" y="2639"/>
                  </a:lnTo>
                  <a:lnTo>
                    <a:pt x="527" y="2639"/>
                  </a:lnTo>
                  <a:lnTo>
                    <a:pt x="503" y="2632"/>
                  </a:lnTo>
                  <a:lnTo>
                    <a:pt x="489" y="2637"/>
                  </a:lnTo>
                  <a:lnTo>
                    <a:pt x="478" y="2634"/>
                  </a:lnTo>
                  <a:lnTo>
                    <a:pt x="467" y="2636"/>
                  </a:lnTo>
                  <a:lnTo>
                    <a:pt x="456" y="2625"/>
                  </a:lnTo>
                  <a:lnTo>
                    <a:pt x="437" y="2618"/>
                  </a:lnTo>
                  <a:lnTo>
                    <a:pt x="421" y="2598"/>
                  </a:lnTo>
                  <a:lnTo>
                    <a:pt x="419" y="2584"/>
                  </a:lnTo>
                  <a:lnTo>
                    <a:pt x="401" y="2581"/>
                  </a:lnTo>
                  <a:lnTo>
                    <a:pt x="388" y="2577"/>
                  </a:lnTo>
                  <a:lnTo>
                    <a:pt x="378" y="2590"/>
                  </a:lnTo>
                  <a:lnTo>
                    <a:pt x="367" y="2593"/>
                  </a:lnTo>
                  <a:lnTo>
                    <a:pt x="350" y="2598"/>
                  </a:lnTo>
                  <a:lnTo>
                    <a:pt x="326" y="2597"/>
                  </a:lnTo>
                  <a:lnTo>
                    <a:pt x="306" y="2584"/>
                  </a:lnTo>
                  <a:lnTo>
                    <a:pt x="294" y="2599"/>
                  </a:lnTo>
                  <a:lnTo>
                    <a:pt x="284" y="2581"/>
                  </a:lnTo>
                  <a:lnTo>
                    <a:pt x="285" y="2566"/>
                  </a:lnTo>
                  <a:lnTo>
                    <a:pt x="262" y="2554"/>
                  </a:lnTo>
                  <a:lnTo>
                    <a:pt x="250" y="2554"/>
                  </a:lnTo>
                  <a:lnTo>
                    <a:pt x="238" y="2551"/>
                  </a:lnTo>
                  <a:lnTo>
                    <a:pt x="235" y="2565"/>
                  </a:lnTo>
                  <a:lnTo>
                    <a:pt x="230" y="2579"/>
                  </a:lnTo>
                  <a:lnTo>
                    <a:pt x="216" y="2575"/>
                  </a:lnTo>
                  <a:lnTo>
                    <a:pt x="203" y="2574"/>
                  </a:lnTo>
                  <a:lnTo>
                    <a:pt x="198" y="2561"/>
                  </a:lnTo>
                  <a:lnTo>
                    <a:pt x="198" y="2548"/>
                  </a:lnTo>
                  <a:lnTo>
                    <a:pt x="187" y="2534"/>
                  </a:lnTo>
                  <a:lnTo>
                    <a:pt x="163" y="2503"/>
                  </a:lnTo>
                  <a:lnTo>
                    <a:pt x="158" y="2487"/>
                  </a:lnTo>
                  <a:lnTo>
                    <a:pt x="150" y="2466"/>
                  </a:lnTo>
                  <a:lnTo>
                    <a:pt x="147" y="2453"/>
                  </a:lnTo>
                  <a:lnTo>
                    <a:pt x="117" y="2434"/>
                  </a:lnTo>
                  <a:lnTo>
                    <a:pt x="106" y="2437"/>
                  </a:lnTo>
                  <a:lnTo>
                    <a:pt x="100" y="2421"/>
                  </a:lnTo>
                  <a:lnTo>
                    <a:pt x="103" y="2402"/>
                  </a:lnTo>
                  <a:lnTo>
                    <a:pt x="104" y="2388"/>
                  </a:lnTo>
                  <a:lnTo>
                    <a:pt x="118" y="2369"/>
                  </a:lnTo>
                  <a:lnTo>
                    <a:pt x="124" y="2355"/>
                  </a:lnTo>
                  <a:lnTo>
                    <a:pt x="147" y="2332"/>
                  </a:lnTo>
                  <a:lnTo>
                    <a:pt x="146" y="2317"/>
                  </a:lnTo>
                  <a:lnTo>
                    <a:pt x="149" y="2304"/>
                  </a:lnTo>
                  <a:lnTo>
                    <a:pt x="152" y="2291"/>
                  </a:lnTo>
                  <a:lnTo>
                    <a:pt x="141" y="2285"/>
                  </a:lnTo>
                  <a:lnTo>
                    <a:pt x="128" y="2285"/>
                  </a:lnTo>
                  <a:lnTo>
                    <a:pt x="110" y="2272"/>
                  </a:lnTo>
                  <a:lnTo>
                    <a:pt x="99" y="2271"/>
                  </a:lnTo>
                  <a:lnTo>
                    <a:pt x="89" y="2256"/>
                  </a:lnTo>
                  <a:lnTo>
                    <a:pt x="75" y="2246"/>
                  </a:lnTo>
                  <a:lnTo>
                    <a:pt x="67" y="2224"/>
                  </a:lnTo>
                  <a:lnTo>
                    <a:pt x="53" y="2205"/>
                  </a:lnTo>
                  <a:lnTo>
                    <a:pt x="49" y="2189"/>
                  </a:lnTo>
                  <a:lnTo>
                    <a:pt x="46" y="2176"/>
                  </a:lnTo>
                  <a:lnTo>
                    <a:pt x="46" y="2155"/>
                  </a:lnTo>
                  <a:lnTo>
                    <a:pt x="50" y="2143"/>
                  </a:lnTo>
                  <a:lnTo>
                    <a:pt x="51" y="2130"/>
                  </a:lnTo>
                  <a:lnTo>
                    <a:pt x="64" y="2121"/>
                  </a:lnTo>
                  <a:lnTo>
                    <a:pt x="64" y="2107"/>
                  </a:lnTo>
                  <a:lnTo>
                    <a:pt x="71" y="2094"/>
                  </a:lnTo>
                  <a:lnTo>
                    <a:pt x="92" y="2085"/>
                  </a:lnTo>
                  <a:lnTo>
                    <a:pt x="97" y="2073"/>
                  </a:lnTo>
                  <a:lnTo>
                    <a:pt x="109" y="2063"/>
                  </a:lnTo>
                  <a:lnTo>
                    <a:pt x="123" y="2065"/>
                  </a:lnTo>
                  <a:lnTo>
                    <a:pt x="117" y="2038"/>
                  </a:lnTo>
                  <a:lnTo>
                    <a:pt x="122" y="2017"/>
                  </a:lnTo>
                  <a:lnTo>
                    <a:pt x="117" y="2003"/>
                  </a:lnTo>
                  <a:lnTo>
                    <a:pt x="120" y="1988"/>
                  </a:lnTo>
                  <a:lnTo>
                    <a:pt x="103" y="1985"/>
                  </a:lnTo>
                  <a:lnTo>
                    <a:pt x="86" y="1985"/>
                  </a:lnTo>
                  <a:lnTo>
                    <a:pt x="80" y="1971"/>
                  </a:lnTo>
                  <a:lnTo>
                    <a:pt x="72" y="1958"/>
                  </a:lnTo>
                  <a:lnTo>
                    <a:pt x="87" y="1944"/>
                  </a:lnTo>
                  <a:lnTo>
                    <a:pt x="99" y="1932"/>
                  </a:lnTo>
                  <a:lnTo>
                    <a:pt x="79" y="1927"/>
                  </a:lnTo>
                  <a:lnTo>
                    <a:pt x="59" y="1889"/>
                  </a:lnTo>
                  <a:lnTo>
                    <a:pt x="38" y="1885"/>
                  </a:lnTo>
                  <a:lnTo>
                    <a:pt x="35" y="1872"/>
                  </a:lnTo>
                  <a:lnTo>
                    <a:pt x="30" y="1857"/>
                  </a:lnTo>
                  <a:lnTo>
                    <a:pt x="33" y="1843"/>
                  </a:lnTo>
                  <a:lnTo>
                    <a:pt x="34" y="1830"/>
                  </a:lnTo>
                  <a:lnTo>
                    <a:pt x="47" y="1825"/>
                  </a:lnTo>
                  <a:lnTo>
                    <a:pt x="50" y="1804"/>
                  </a:lnTo>
                  <a:lnTo>
                    <a:pt x="39" y="1790"/>
                  </a:lnTo>
                  <a:lnTo>
                    <a:pt x="37" y="1773"/>
                  </a:lnTo>
                  <a:lnTo>
                    <a:pt x="22" y="1765"/>
                  </a:lnTo>
                  <a:lnTo>
                    <a:pt x="7" y="1769"/>
                  </a:lnTo>
                  <a:lnTo>
                    <a:pt x="0" y="1745"/>
                  </a:lnTo>
                  <a:lnTo>
                    <a:pt x="7" y="1731"/>
                  </a:lnTo>
                  <a:lnTo>
                    <a:pt x="17" y="1742"/>
                  </a:lnTo>
                  <a:lnTo>
                    <a:pt x="32" y="1727"/>
                  </a:lnTo>
                  <a:lnTo>
                    <a:pt x="62" y="1705"/>
                  </a:lnTo>
                  <a:lnTo>
                    <a:pt x="78" y="1697"/>
                  </a:lnTo>
                  <a:lnTo>
                    <a:pt x="83" y="1681"/>
                  </a:lnTo>
                  <a:lnTo>
                    <a:pt x="65" y="1686"/>
                  </a:lnTo>
                  <a:lnTo>
                    <a:pt x="59" y="1664"/>
                  </a:lnTo>
                  <a:lnTo>
                    <a:pt x="64" y="1651"/>
                  </a:lnTo>
                  <a:lnTo>
                    <a:pt x="86" y="1619"/>
                  </a:lnTo>
                  <a:lnTo>
                    <a:pt x="103" y="1593"/>
                  </a:lnTo>
                  <a:lnTo>
                    <a:pt x="101" y="1576"/>
                  </a:lnTo>
                  <a:lnTo>
                    <a:pt x="105" y="1558"/>
                  </a:lnTo>
                  <a:lnTo>
                    <a:pt x="103" y="1536"/>
                  </a:lnTo>
                  <a:lnTo>
                    <a:pt x="92" y="1522"/>
                  </a:lnTo>
                  <a:lnTo>
                    <a:pt x="76" y="1497"/>
                  </a:lnTo>
                  <a:lnTo>
                    <a:pt x="81" y="1475"/>
                  </a:lnTo>
                  <a:lnTo>
                    <a:pt x="63" y="1466"/>
                  </a:lnTo>
                  <a:lnTo>
                    <a:pt x="61" y="1446"/>
                  </a:lnTo>
                  <a:lnTo>
                    <a:pt x="50" y="1437"/>
                  </a:lnTo>
                  <a:lnTo>
                    <a:pt x="39" y="1435"/>
                  </a:lnTo>
                  <a:lnTo>
                    <a:pt x="47" y="1415"/>
                  </a:lnTo>
                  <a:lnTo>
                    <a:pt x="38" y="1402"/>
                  </a:lnTo>
                  <a:lnTo>
                    <a:pt x="55" y="1394"/>
                  </a:lnTo>
                  <a:lnTo>
                    <a:pt x="66" y="1388"/>
                  </a:lnTo>
                  <a:lnTo>
                    <a:pt x="82" y="1384"/>
                  </a:lnTo>
                  <a:lnTo>
                    <a:pt x="96" y="1388"/>
                  </a:lnTo>
                  <a:lnTo>
                    <a:pt x="88" y="1373"/>
                  </a:lnTo>
                  <a:lnTo>
                    <a:pt x="103" y="1370"/>
                  </a:lnTo>
                  <a:lnTo>
                    <a:pt x="120" y="1382"/>
                  </a:lnTo>
                  <a:lnTo>
                    <a:pt x="131" y="1380"/>
                  </a:lnTo>
                  <a:lnTo>
                    <a:pt x="147" y="1392"/>
                  </a:lnTo>
                  <a:lnTo>
                    <a:pt x="162" y="1399"/>
                  </a:lnTo>
                  <a:lnTo>
                    <a:pt x="161" y="1385"/>
                  </a:lnTo>
                  <a:lnTo>
                    <a:pt x="178" y="1391"/>
                  </a:lnTo>
                  <a:lnTo>
                    <a:pt x="202" y="1380"/>
                  </a:lnTo>
                  <a:lnTo>
                    <a:pt x="230" y="1372"/>
                  </a:lnTo>
                  <a:lnTo>
                    <a:pt x="254" y="1372"/>
                  </a:lnTo>
                  <a:lnTo>
                    <a:pt x="268" y="1361"/>
                  </a:lnTo>
                  <a:lnTo>
                    <a:pt x="277" y="1348"/>
                  </a:lnTo>
                  <a:lnTo>
                    <a:pt x="273" y="1328"/>
                  </a:lnTo>
                  <a:lnTo>
                    <a:pt x="255" y="1317"/>
                  </a:lnTo>
                  <a:lnTo>
                    <a:pt x="250" y="1300"/>
                  </a:lnTo>
                  <a:lnTo>
                    <a:pt x="261" y="1290"/>
                  </a:lnTo>
                  <a:lnTo>
                    <a:pt x="272" y="1281"/>
                  </a:lnTo>
                  <a:lnTo>
                    <a:pt x="289" y="1280"/>
                  </a:lnTo>
                  <a:lnTo>
                    <a:pt x="299" y="1265"/>
                  </a:lnTo>
                  <a:lnTo>
                    <a:pt x="316" y="1255"/>
                  </a:lnTo>
                  <a:lnTo>
                    <a:pt x="329" y="1241"/>
                  </a:lnTo>
                  <a:lnTo>
                    <a:pt x="343" y="1231"/>
                  </a:lnTo>
                  <a:lnTo>
                    <a:pt x="340" y="1214"/>
                  </a:lnTo>
                  <a:lnTo>
                    <a:pt x="343" y="1200"/>
                  </a:lnTo>
                  <a:lnTo>
                    <a:pt x="349" y="1188"/>
                  </a:lnTo>
                  <a:lnTo>
                    <a:pt x="352" y="1172"/>
                  </a:lnTo>
                  <a:lnTo>
                    <a:pt x="333" y="1133"/>
                  </a:lnTo>
                  <a:lnTo>
                    <a:pt x="321" y="1141"/>
                  </a:lnTo>
                  <a:lnTo>
                    <a:pt x="306" y="1140"/>
                  </a:lnTo>
                  <a:lnTo>
                    <a:pt x="293" y="1133"/>
                  </a:lnTo>
                  <a:lnTo>
                    <a:pt x="272" y="1129"/>
                  </a:lnTo>
                  <a:lnTo>
                    <a:pt x="259" y="1119"/>
                  </a:lnTo>
                  <a:lnTo>
                    <a:pt x="258" y="1105"/>
                  </a:lnTo>
                  <a:lnTo>
                    <a:pt x="255" y="1090"/>
                  </a:lnTo>
                  <a:lnTo>
                    <a:pt x="274" y="1083"/>
                  </a:lnTo>
                  <a:lnTo>
                    <a:pt x="264" y="1072"/>
                  </a:lnTo>
                  <a:lnTo>
                    <a:pt x="264" y="1057"/>
                  </a:lnTo>
                  <a:lnTo>
                    <a:pt x="283" y="1048"/>
                  </a:lnTo>
                  <a:lnTo>
                    <a:pt x="308" y="1048"/>
                  </a:lnTo>
                  <a:lnTo>
                    <a:pt x="322" y="1054"/>
                  </a:lnTo>
                  <a:lnTo>
                    <a:pt x="336" y="1052"/>
                  </a:lnTo>
                  <a:lnTo>
                    <a:pt x="349" y="1057"/>
                  </a:lnTo>
                  <a:lnTo>
                    <a:pt x="357" y="1033"/>
                  </a:lnTo>
                  <a:lnTo>
                    <a:pt x="361" y="985"/>
                  </a:lnTo>
                  <a:lnTo>
                    <a:pt x="364" y="971"/>
                  </a:lnTo>
                  <a:lnTo>
                    <a:pt x="369" y="958"/>
                  </a:lnTo>
                  <a:lnTo>
                    <a:pt x="393" y="924"/>
                  </a:lnTo>
                  <a:lnTo>
                    <a:pt x="399" y="910"/>
                  </a:lnTo>
                  <a:lnTo>
                    <a:pt x="402" y="896"/>
                  </a:lnTo>
                  <a:lnTo>
                    <a:pt x="403" y="881"/>
                  </a:lnTo>
                  <a:lnTo>
                    <a:pt x="401" y="849"/>
                  </a:lnTo>
                  <a:lnTo>
                    <a:pt x="399" y="835"/>
                  </a:lnTo>
                  <a:lnTo>
                    <a:pt x="403" y="821"/>
                  </a:lnTo>
                  <a:lnTo>
                    <a:pt x="407" y="807"/>
                  </a:lnTo>
                  <a:lnTo>
                    <a:pt x="407" y="788"/>
                  </a:lnTo>
                  <a:lnTo>
                    <a:pt x="418" y="776"/>
                  </a:lnTo>
                  <a:lnTo>
                    <a:pt x="424" y="756"/>
                  </a:lnTo>
                  <a:lnTo>
                    <a:pt x="448" y="762"/>
                  </a:lnTo>
                  <a:lnTo>
                    <a:pt x="436" y="751"/>
                  </a:lnTo>
                  <a:lnTo>
                    <a:pt x="377" y="746"/>
                  </a:lnTo>
                  <a:lnTo>
                    <a:pt x="365" y="696"/>
                  </a:lnTo>
                  <a:lnTo>
                    <a:pt x="372" y="676"/>
                  </a:lnTo>
                  <a:lnTo>
                    <a:pt x="392" y="669"/>
                  </a:lnTo>
                  <a:lnTo>
                    <a:pt x="397" y="654"/>
                  </a:lnTo>
                  <a:lnTo>
                    <a:pt x="388" y="632"/>
                  </a:lnTo>
                  <a:lnTo>
                    <a:pt x="407" y="616"/>
                  </a:lnTo>
                  <a:lnTo>
                    <a:pt x="422" y="604"/>
                  </a:lnTo>
                  <a:lnTo>
                    <a:pt x="443" y="596"/>
                  </a:lnTo>
                  <a:lnTo>
                    <a:pt x="483" y="593"/>
                  </a:lnTo>
                  <a:lnTo>
                    <a:pt x="495" y="601"/>
                  </a:lnTo>
                  <a:lnTo>
                    <a:pt x="533" y="594"/>
                  </a:lnTo>
                  <a:lnTo>
                    <a:pt x="612" y="585"/>
                  </a:lnTo>
                  <a:lnTo>
                    <a:pt x="633" y="592"/>
                  </a:lnTo>
                  <a:lnTo>
                    <a:pt x="630" y="608"/>
                  </a:lnTo>
                  <a:lnTo>
                    <a:pt x="637" y="624"/>
                  </a:lnTo>
                  <a:lnTo>
                    <a:pt x="647" y="638"/>
                  </a:lnTo>
                  <a:lnTo>
                    <a:pt x="654" y="652"/>
                  </a:lnTo>
                  <a:lnTo>
                    <a:pt x="665" y="669"/>
                  </a:lnTo>
                  <a:lnTo>
                    <a:pt x="652" y="680"/>
                  </a:lnTo>
                  <a:lnTo>
                    <a:pt x="642" y="680"/>
                  </a:lnTo>
                  <a:lnTo>
                    <a:pt x="641" y="697"/>
                  </a:lnTo>
                  <a:lnTo>
                    <a:pt x="654" y="705"/>
                  </a:lnTo>
                  <a:lnTo>
                    <a:pt x="665" y="712"/>
                  </a:lnTo>
                  <a:lnTo>
                    <a:pt x="678" y="726"/>
                  </a:lnTo>
                  <a:lnTo>
                    <a:pt x="689" y="723"/>
                  </a:lnTo>
                  <a:lnTo>
                    <a:pt x="697" y="712"/>
                  </a:lnTo>
                  <a:lnTo>
                    <a:pt x="704" y="696"/>
                  </a:lnTo>
                  <a:lnTo>
                    <a:pt x="705" y="681"/>
                  </a:lnTo>
                  <a:lnTo>
                    <a:pt x="688" y="675"/>
                  </a:lnTo>
                  <a:lnTo>
                    <a:pt x="686" y="660"/>
                  </a:lnTo>
                  <a:lnTo>
                    <a:pt x="688" y="645"/>
                  </a:lnTo>
                  <a:lnTo>
                    <a:pt x="698" y="634"/>
                  </a:lnTo>
                  <a:lnTo>
                    <a:pt x="709" y="634"/>
                  </a:lnTo>
                  <a:lnTo>
                    <a:pt x="721" y="648"/>
                  </a:lnTo>
                  <a:lnTo>
                    <a:pt x="734" y="658"/>
                  </a:lnTo>
                  <a:lnTo>
                    <a:pt x="757" y="662"/>
                  </a:lnTo>
                  <a:lnTo>
                    <a:pt x="754" y="683"/>
                  </a:lnTo>
                  <a:lnTo>
                    <a:pt x="748" y="705"/>
                  </a:lnTo>
                  <a:lnTo>
                    <a:pt x="747" y="729"/>
                  </a:lnTo>
                  <a:lnTo>
                    <a:pt x="752" y="749"/>
                  </a:lnTo>
                  <a:lnTo>
                    <a:pt x="751" y="711"/>
                  </a:lnTo>
                  <a:lnTo>
                    <a:pt x="751" y="697"/>
                  </a:lnTo>
                  <a:lnTo>
                    <a:pt x="762" y="684"/>
                  </a:lnTo>
                  <a:lnTo>
                    <a:pt x="770" y="666"/>
                  </a:lnTo>
                  <a:lnTo>
                    <a:pt x="762" y="647"/>
                  </a:lnTo>
                  <a:lnTo>
                    <a:pt x="756" y="631"/>
                  </a:lnTo>
                  <a:lnTo>
                    <a:pt x="750" y="613"/>
                  </a:lnTo>
                  <a:lnTo>
                    <a:pt x="750" y="598"/>
                  </a:lnTo>
                  <a:lnTo>
                    <a:pt x="763" y="568"/>
                  </a:lnTo>
                  <a:lnTo>
                    <a:pt x="770" y="542"/>
                  </a:lnTo>
                  <a:lnTo>
                    <a:pt x="778" y="524"/>
                  </a:lnTo>
                  <a:lnTo>
                    <a:pt x="789" y="517"/>
                  </a:lnTo>
                  <a:lnTo>
                    <a:pt x="801" y="516"/>
                  </a:lnTo>
                  <a:lnTo>
                    <a:pt x="829" y="538"/>
                  </a:lnTo>
                  <a:lnTo>
                    <a:pt x="849" y="543"/>
                  </a:lnTo>
                  <a:lnTo>
                    <a:pt x="860" y="543"/>
                  </a:lnTo>
                  <a:lnTo>
                    <a:pt x="879" y="538"/>
                  </a:lnTo>
                  <a:lnTo>
                    <a:pt x="889" y="539"/>
                  </a:lnTo>
                  <a:lnTo>
                    <a:pt x="915" y="529"/>
                  </a:lnTo>
                  <a:lnTo>
                    <a:pt x="936" y="529"/>
                  </a:lnTo>
                  <a:lnTo>
                    <a:pt x="948" y="530"/>
                  </a:lnTo>
                  <a:lnTo>
                    <a:pt x="959" y="531"/>
                  </a:lnTo>
                  <a:lnTo>
                    <a:pt x="990" y="584"/>
                  </a:lnTo>
                  <a:lnTo>
                    <a:pt x="1000" y="596"/>
                  </a:lnTo>
                  <a:lnTo>
                    <a:pt x="1011" y="606"/>
                  </a:lnTo>
                  <a:lnTo>
                    <a:pt x="1014" y="620"/>
                  </a:lnTo>
                  <a:lnTo>
                    <a:pt x="1032" y="646"/>
                  </a:lnTo>
                  <a:lnTo>
                    <a:pt x="1047" y="653"/>
                  </a:lnTo>
                  <a:lnTo>
                    <a:pt x="1065" y="666"/>
                  </a:lnTo>
                  <a:lnTo>
                    <a:pt x="1097" y="673"/>
                  </a:lnTo>
                  <a:lnTo>
                    <a:pt x="1088" y="660"/>
                  </a:lnTo>
                  <a:lnTo>
                    <a:pt x="1065" y="657"/>
                  </a:lnTo>
                  <a:lnTo>
                    <a:pt x="1036" y="641"/>
                  </a:lnTo>
                  <a:lnTo>
                    <a:pt x="1025" y="617"/>
                  </a:lnTo>
                  <a:lnTo>
                    <a:pt x="1023" y="598"/>
                  </a:lnTo>
                  <a:lnTo>
                    <a:pt x="1008" y="588"/>
                  </a:lnTo>
                  <a:lnTo>
                    <a:pt x="992" y="567"/>
                  </a:lnTo>
                  <a:lnTo>
                    <a:pt x="988" y="553"/>
                  </a:lnTo>
                  <a:lnTo>
                    <a:pt x="979" y="541"/>
                  </a:lnTo>
                  <a:lnTo>
                    <a:pt x="962" y="527"/>
                  </a:lnTo>
                  <a:lnTo>
                    <a:pt x="943" y="518"/>
                  </a:lnTo>
                  <a:lnTo>
                    <a:pt x="910" y="517"/>
                  </a:lnTo>
                  <a:lnTo>
                    <a:pt x="891" y="512"/>
                  </a:lnTo>
                  <a:lnTo>
                    <a:pt x="873" y="507"/>
                  </a:lnTo>
                  <a:lnTo>
                    <a:pt x="843" y="453"/>
                  </a:lnTo>
                  <a:lnTo>
                    <a:pt x="864" y="450"/>
                  </a:lnTo>
                  <a:lnTo>
                    <a:pt x="886" y="456"/>
                  </a:lnTo>
                  <a:lnTo>
                    <a:pt x="890" y="443"/>
                  </a:lnTo>
                  <a:lnTo>
                    <a:pt x="891" y="426"/>
                  </a:lnTo>
                  <a:lnTo>
                    <a:pt x="881" y="413"/>
                  </a:lnTo>
                  <a:lnTo>
                    <a:pt x="866" y="405"/>
                  </a:lnTo>
                  <a:lnTo>
                    <a:pt x="853" y="414"/>
                  </a:lnTo>
                  <a:lnTo>
                    <a:pt x="840" y="392"/>
                  </a:lnTo>
                  <a:lnTo>
                    <a:pt x="846" y="373"/>
                  </a:lnTo>
                  <a:lnTo>
                    <a:pt x="846" y="360"/>
                  </a:lnTo>
                  <a:lnTo>
                    <a:pt x="861" y="351"/>
                  </a:lnTo>
                  <a:lnTo>
                    <a:pt x="872" y="344"/>
                  </a:lnTo>
                  <a:lnTo>
                    <a:pt x="879" y="330"/>
                  </a:lnTo>
                  <a:lnTo>
                    <a:pt x="863" y="340"/>
                  </a:lnTo>
                  <a:lnTo>
                    <a:pt x="852" y="337"/>
                  </a:lnTo>
                  <a:lnTo>
                    <a:pt x="838" y="340"/>
                  </a:lnTo>
                  <a:lnTo>
                    <a:pt x="821" y="340"/>
                  </a:lnTo>
                  <a:lnTo>
                    <a:pt x="808" y="349"/>
                  </a:lnTo>
                  <a:lnTo>
                    <a:pt x="786" y="331"/>
                  </a:lnTo>
                  <a:lnTo>
                    <a:pt x="789" y="315"/>
                  </a:lnTo>
                  <a:lnTo>
                    <a:pt x="804" y="311"/>
                  </a:lnTo>
                  <a:lnTo>
                    <a:pt x="796" y="294"/>
                  </a:lnTo>
                  <a:lnTo>
                    <a:pt x="825" y="287"/>
                  </a:lnTo>
                  <a:lnTo>
                    <a:pt x="853" y="287"/>
                  </a:lnTo>
                  <a:lnTo>
                    <a:pt x="865" y="283"/>
                  </a:lnTo>
                  <a:lnTo>
                    <a:pt x="876" y="273"/>
                  </a:lnTo>
                  <a:lnTo>
                    <a:pt x="892" y="248"/>
                  </a:lnTo>
                  <a:lnTo>
                    <a:pt x="866" y="214"/>
                  </a:lnTo>
                  <a:lnTo>
                    <a:pt x="854" y="203"/>
                  </a:lnTo>
                  <a:lnTo>
                    <a:pt x="844" y="174"/>
                  </a:lnTo>
                  <a:lnTo>
                    <a:pt x="834" y="163"/>
                  </a:lnTo>
                  <a:lnTo>
                    <a:pt x="821" y="150"/>
                  </a:lnTo>
                  <a:lnTo>
                    <a:pt x="814" y="135"/>
                  </a:lnTo>
                  <a:lnTo>
                    <a:pt x="806" y="117"/>
                  </a:lnTo>
                  <a:lnTo>
                    <a:pt x="801" y="98"/>
                  </a:lnTo>
                  <a:lnTo>
                    <a:pt x="806" y="75"/>
                  </a:lnTo>
                  <a:lnTo>
                    <a:pt x="824" y="79"/>
                  </a:lnTo>
                  <a:lnTo>
                    <a:pt x="842" y="72"/>
                  </a:lnTo>
                  <a:lnTo>
                    <a:pt x="867" y="75"/>
                  </a:lnTo>
                  <a:lnTo>
                    <a:pt x="887" y="84"/>
                  </a:lnTo>
                  <a:lnTo>
                    <a:pt x="941" y="97"/>
                  </a:lnTo>
                  <a:lnTo>
                    <a:pt x="947" y="111"/>
                  </a:lnTo>
                  <a:lnTo>
                    <a:pt x="972" y="119"/>
                  </a:lnTo>
                  <a:lnTo>
                    <a:pt x="994" y="116"/>
                  </a:lnTo>
                  <a:lnTo>
                    <a:pt x="1006" y="115"/>
                  </a:lnTo>
                  <a:lnTo>
                    <a:pt x="1021" y="108"/>
                  </a:lnTo>
                  <a:lnTo>
                    <a:pt x="1032" y="100"/>
                  </a:lnTo>
                  <a:lnTo>
                    <a:pt x="1051" y="111"/>
                  </a:lnTo>
                  <a:lnTo>
                    <a:pt x="1067" y="112"/>
                  </a:lnTo>
                  <a:lnTo>
                    <a:pt x="1078" y="117"/>
                  </a:lnTo>
                  <a:lnTo>
                    <a:pt x="1089" y="123"/>
                  </a:lnTo>
                  <a:lnTo>
                    <a:pt x="1100" y="139"/>
                  </a:lnTo>
                  <a:lnTo>
                    <a:pt x="1118" y="134"/>
                  </a:lnTo>
                  <a:lnTo>
                    <a:pt x="1132" y="129"/>
                  </a:lnTo>
                  <a:lnTo>
                    <a:pt x="1141" y="152"/>
                  </a:lnTo>
                  <a:lnTo>
                    <a:pt x="1146" y="167"/>
                  </a:lnTo>
                  <a:lnTo>
                    <a:pt x="1132" y="170"/>
                  </a:lnTo>
                  <a:lnTo>
                    <a:pt x="1144" y="174"/>
                  </a:lnTo>
                  <a:lnTo>
                    <a:pt x="1154" y="191"/>
                  </a:lnTo>
                  <a:lnTo>
                    <a:pt x="1153" y="218"/>
                  </a:lnTo>
                  <a:lnTo>
                    <a:pt x="1150" y="232"/>
                  </a:lnTo>
                  <a:lnTo>
                    <a:pt x="1136" y="249"/>
                  </a:lnTo>
                  <a:lnTo>
                    <a:pt x="1114" y="259"/>
                  </a:lnTo>
                  <a:lnTo>
                    <a:pt x="1104" y="260"/>
                  </a:lnTo>
                  <a:lnTo>
                    <a:pt x="1115" y="269"/>
                  </a:lnTo>
                  <a:lnTo>
                    <a:pt x="1177" y="254"/>
                  </a:lnTo>
                  <a:lnTo>
                    <a:pt x="1197" y="269"/>
                  </a:lnTo>
                  <a:lnTo>
                    <a:pt x="1194" y="284"/>
                  </a:lnTo>
                  <a:lnTo>
                    <a:pt x="1194" y="298"/>
                  </a:lnTo>
                  <a:lnTo>
                    <a:pt x="1181" y="308"/>
                  </a:lnTo>
                  <a:lnTo>
                    <a:pt x="1185" y="321"/>
                  </a:lnTo>
                  <a:lnTo>
                    <a:pt x="1197" y="308"/>
                  </a:lnTo>
                  <a:lnTo>
                    <a:pt x="1200" y="294"/>
                  </a:lnTo>
                  <a:lnTo>
                    <a:pt x="1214" y="287"/>
                  </a:lnTo>
                  <a:lnTo>
                    <a:pt x="1227" y="277"/>
                  </a:lnTo>
                  <a:lnTo>
                    <a:pt x="1238" y="277"/>
                  </a:lnTo>
                  <a:lnTo>
                    <a:pt x="1259" y="293"/>
                  </a:lnTo>
                  <a:lnTo>
                    <a:pt x="1299" y="310"/>
                  </a:lnTo>
                  <a:lnTo>
                    <a:pt x="1322" y="332"/>
                  </a:lnTo>
                  <a:lnTo>
                    <a:pt x="1333" y="334"/>
                  </a:lnTo>
                  <a:lnTo>
                    <a:pt x="1344" y="332"/>
                  </a:lnTo>
                  <a:lnTo>
                    <a:pt x="1368" y="312"/>
                  </a:lnTo>
                  <a:lnTo>
                    <a:pt x="1385" y="303"/>
                  </a:lnTo>
                  <a:lnTo>
                    <a:pt x="1406" y="300"/>
                  </a:lnTo>
                  <a:lnTo>
                    <a:pt x="1395" y="304"/>
                  </a:lnTo>
                  <a:lnTo>
                    <a:pt x="1410" y="308"/>
                  </a:lnTo>
                  <a:lnTo>
                    <a:pt x="1428" y="297"/>
                  </a:lnTo>
                  <a:lnTo>
                    <a:pt x="1426" y="311"/>
                  </a:lnTo>
                  <a:lnTo>
                    <a:pt x="1424" y="337"/>
                  </a:lnTo>
                  <a:lnTo>
                    <a:pt x="1424" y="351"/>
                  </a:lnTo>
                  <a:lnTo>
                    <a:pt x="1426" y="370"/>
                  </a:lnTo>
                  <a:lnTo>
                    <a:pt x="1421" y="385"/>
                  </a:lnTo>
                  <a:lnTo>
                    <a:pt x="1390" y="408"/>
                  </a:lnTo>
                  <a:lnTo>
                    <a:pt x="1380" y="422"/>
                  </a:lnTo>
                  <a:lnTo>
                    <a:pt x="1365" y="429"/>
                  </a:lnTo>
                  <a:lnTo>
                    <a:pt x="1342" y="445"/>
                  </a:lnTo>
                  <a:lnTo>
                    <a:pt x="1343" y="460"/>
                  </a:lnTo>
                  <a:lnTo>
                    <a:pt x="1358" y="472"/>
                  </a:lnTo>
                  <a:lnTo>
                    <a:pt x="1375" y="485"/>
                  </a:lnTo>
                  <a:lnTo>
                    <a:pt x="1387" y="484"/>
                  </a:lnTo>
                  <a:lnTo>
                    <a:pt x="1399" y="475"/>
                  </a:lnTo>
                  <a:lnTo>
                    <a:pt x="1417" y="465"/>
                  </a:lnTo>
                  <a:lnTo>
                    <a:pt x="1449" y="461"/>
                  </a:lnTo>
                  <a:lnTo>
                    <a:pt x="1457" y="473"/>
                  </a:lnTo>
                  <a:lnTo>
                    <a:pt x="1467" y="492"/>
                  </a:lnTo>
                  <a:lnTo>
                    <a:pt x="1478" y="495"/>
                  </a:lnTo>
                  <a:lnTo>
                    <a:pt x="1490" y="485"/>
                  </a:lnTo>
                  <a:lnTo>
                    <a:pt x="1507" y="493"/>
                  </a:lnTo>
                  <a:lnTo>
                    <a:pt x="1517" y="507"/>
                  </a:lnTo>
                  <a:lnTo>
                    <a:pt x="1528" y="488"/>
                  </a:lnTo>
                  <a:lnTo>
                    <a:pt x="1532" y="475"/>
                  </a:lnTo>
                  <a:lnTo>
                    <a:pt x="1539" y="457"/>
                  </a:lnTo>
                  <a:lnTo>
                    <a:pt x="1552" y="450"/>
                  </a:lnTo>
                  <a:lnTo>
                    <a:pt x="1559" y="436"/>
                  </a:lnTo>
                  <a:lnTo>
                    <a:pt x="1563" y="423"/>
                  </a:lnTo>
                  <a:lnTo>
                    <a:pt x="1572" y="404"/>
                  </a:lnTo>
                  <a:lnTo>
                    <a:pt x="1590" y="397"/>
                  </a:lnTo>
                  <a:lnTo>
                    <a:pt x="1612" y="400"/>
                  </a:lnTo>
                  <a:lnTo>
                    <a:pt x="1673" y="385"/>
                  </a:lnTo>
                  <a:lnTo>
                    <a:pt x="1684" y="391"/>
                  </a:lnTo>
                  <a:lnTo>
                    <a:pt x="1684" y="414"/>
                  </a:lnTo>
                  <a:lnTo>
                    <a:pt x="1685" y="400"/>
                  </a:lnTo>
                  <a:lnTo>
                    <a:pt x="1696" y="372"/>
                  </a:lnTo>
                  <a:lnTo>
                    <a:pt x="1707" y="356"/>
                  </a:lnTo>
                  <a:lnTo>
                    <a:pt x="1733" y="341"/>
                  </a:lnTo>
                  <a:lnTo>
                    <a:pt x="1754" y="310"/>
                  </a:lnTo>
                  <a:lnTo>
                    <a:pt x="1769" y="287"/>
                  </a:lnTo>
                  <a:lnTo>
                    <a:pt x="1781" y="264"/>
                  </a:lnTo>
                  <a:lnTo>
                    <a:pt x="1787" y="248"/>
                  </a:lnTo>
                  <a:lnTo>
                    <a:pt x="1807" y="261"/>
                  </a:lnTo>
                  <a:lnTo>
                    <a:pt x="1866" y="259"/>
                  </a:lnTo>
                  <a:lnTo>
                    <a:pt x="1889" y="261"/>
                  </a:lnTo>
                  <a:lnTo>
                    <a:pt x="1880" y="274"/>
                  </a:lnTo>
                  <a:lnTo>
                    <a:pt x="1852" y="273"/>
                  </a:lnTo>
                  <a:lnTo>
                    <a:pt x="1841" y="269"/>
                  </a:lnTo>
                  <a:lnTo>
                    <a:pt x="1830" y="273"/>
                  </a:lnTo>
                  <a:lnTo>
                    <a:pt x="1817" y="273"/>
                  </a:lnTo>
                  <a:lnTo>
                    <a:pt x="1795" y="291"/>
                  </a:lnTo>
                  <a:lnTo>
                    <a:pt x="1783" y="289"/>
                  </a:lnTo>
                  <a:lnTo>
                    <a:pt x="1765" y="303"/>
                  </a:lnTo>
                  <a:lnTo>
                    <a:pt x="1758" y="320"/>
                  </a:lnTo>
                  <a:lnTo>
                    <a:pt x="1755" y="336"/>
                  </a:lnTo>
                  <a:lnTo>
                    <a:pt x="1765" y="351"/>
                  </a:lnTo>
                  <a:lnTo>
                    <a:pt x="1776" y="348"/>
                  </a:lnTo>
                  <a:lnTo>
                    <a:pt x="1764" y="343"/>
                  </a:lnTo>
                  <a:lnTo>
                    <a:pt x="1774" y="327"/>
                  </a:lnTo>
                  <a:lnTo>
                    <a:pt x="1785" y="311"/>
                  </a:lnTo>
                  <a:lnTo>
                    <a:pt x="1801" y="302"/>
                  </a:lnTo>
                  <a:lnTo>
                    <a:pt x="1817" y="295"/>
                  </a:lnTo>
                  <a:lnTo>
                    <a:pt x="1831" y="287"/>
                  </a:lnTo>
                  <a:lnTo>
                    <a:pt x="1843" y="291"/>
                  </a:lnTo>
                  <a:lnTo>
                    <a:pt x="1854" y="291"/>
                  </a:lnTo>
                  <a:lnTo>
                    <a:pt x="1868" y="300"/>
                  </a:lnTo>
                  <a:lnTo>
                    <a:pt x="1886" y="286"/>
                  </a:lnTo>
                  <a:lnTo>
                    <a:pt x="1905" y="267"/>
                  </a:lnTo>
                  <a:lnTo>
                    <a:pt x="1921" y="279"/>
                  </a:lnTo>
                  <a:lnTo>
                    <a:pt x="1935" y="288"/>
                  </a:lnTo>
                  <a:lnTo>
                    <a:pt x="1935" y="306"/>
                  </a:lnTo>
                  <a:lnTo>
                    <a:pt x="1944" y="323"/>
                  </a:lnTo>
                  <a:lnTo>
                    <a:pt x="1960" y="332"/>
                  </a:lnTo>
                  <a:lnTo>
                    <a:pt x="1974" y="344"/>
                  </a:lnTo>
                  <a:lnTo>
                    <a:pt x="1991" y="349"/>
                  </a:lnTo>
                  <a:lnTo>
                    <a:pt x="2000" y="366"/>
                  </a:lnTo>
                  <a:lnTo>
                    <a:pt x="2016" y="372"/>
                  </a:lnTo>
                  <a:lnTo>
                    <a:pt x="2020" y="386"/>
                  </a:lnTo>
                  <a:lnTo>
                    <a:pt x="2031" y="395"/>
                  </a:lnTo>
                  <a:lnTo>
                    <a:pt x="2044" y="410"/>
                  </a:lnTo>
                  <a:lnTo>
                    <a:pt x="2041" y="395"/>
                  </a:lnTo>
                  <a:lnTo>
                    <a:pt x="2073" y="387"/>
                  </a:lnTo>
                  <a:lnTo>
                    <a:pt x="2094" y="373"/>
                  </a:lnTo>
                  <a:lnTo>
                    <a:pt x="2105" y="383"/>
                  </a:lnTo>
                  <a:lnTo>
                    <a:pt x="2127" y="399"/>
                  </a:lnTo>
                  <a:lnTo>
                    <a:pt x="2126" y="394"/>
                  </a:lnTo>
                  <a:lnTo>
                    <a:pt x="2115" y="384"/>
                  </a:lnTo>
                  <a:lnTo>
                    <a:pt x="2117" y="369"/>
                  </a:lnTo>
                  <a:lnTo>
                    <a:pt x="2136" y="387"/>
                  </a:lnTo>
                  <a:lnTo>
                    <a:pt x="2146" y="400"/>
                  </a:lnTo>
                  <a:lnTo>
                    <a:pt x="2164" y="408"/>
                  </a:lnTo>
                  <a:lnTo>
                    <a:pt x="2174" y="411"/>
                  </a:lnTo>
                  <a:close/>
                  <a:moveTo>
                    <a:pt x="2136" y="504"/>
                  </a:moveTo>
                  <a:lnTo>
                    <a:pt x="2138" y="505"/>
                  </a:lnTo>
                  <a:lnTo>
                    <a:pt x="2137" y="504"/>
                  </a:lnTo>
                  <a:lnTo>
                    <a:pt x="2136" y="504"/>
                  </a:lnTo>
                  <a:close/>
                  <a:moveTo>
                    <a:pt x="2153" y="496"/>
                  </a:moveTo>
                  <a:lnTo>
                    <a:pt x="2164" y="488"/>
                  </a:lnTo>
                  <a:lnTo>
                    <a:pt x="2165" y="475"/>
                  </a:lnTo>
                  <a:lnTo>
                    <a:pt x="2154" y="457"/>
                  </a:lnTo>
                  <a:lnTo>
                    <a:pt x="2168" y="446"/>
                  </a:lnTo>
                  <a:lnTo>
                    <a:pt x="2170" y="462"/>
                  </a:lnTo>
                  <a:lnTo>
                    <a:pt x="2187" y="459"/>
                  </a:lnTo>
                  <a:lnTo>
                    <a:pt x="2192" y="439"/>
                  </a:lnTo>
                  <a:lnTo>
                    <a:pt x="2176" y="422"/>
                  </a:lnTo>
                  <a:lnTo>
                    <a:pt x="2163" y="415"/>
                  </a:lnTo>
                  <a:lnTo>
                    <a:pt x="2158" y="428"/>
                  </a:lnTo>
                  <a:lnTo>
                    <a:pt x="2142" y="443"/>
                  </a:lnTo>
                  <a:lnTo>
                    <a:pt x="2146" y="429"/>
                  </a:lnTo>
                  <a:lnTo>
                    <a:pt x="2133" y="429"/>
                  </a:lnTo>
                  <a:lnTo>
                    <a:pt x="2120" y="436"/>
                  </a:lnTo>
                  <a:lnTo>
                    <a:pt x="2128" y="412"/>
                  </a:lnTo>
                  <a:lnTo>
                    <a:pt x="2127" y="400"/>
                  </a:lnTo>
                  <a:lnTo>
                    <a:pt x="2122" y="418"/>
                  </a:lnTo>
                  <a:lnTo>
                    <a:pt x="2112" y="430"/>
                  </a:lnTo>
                  <a:lnTo>
                    <a:pt x="2124" y="442"/>
                  </a:lnTo>
                  <a:lnTo>
                    <a:pt x="2136" y="450"/>
                  </a:lnTo>
                  <a:lnTo>
                    <a:pt x="2141" y="463"/>
                  </a:lnTo>
                  <a:lnTo>
                    <a:pt x="2151" y="468"/>
                  </a:lnTo>
                  <a:lnTo>
                    <a:pt x="2153" y="482"/>
                  </a:lnTo>
                  <a:lnTo>
                    <a:pt x="2135" y="499"/>
                  </a:lnTo>
                  <a:lnTo>
                    <a:pt x="2137" y="504"/>
                  </a:lnTo>
                  <a:lnTo>
                    <a:pt x="2153" y="496"/>
                  </a:lnTo>
                  <a:close/>
                  <a:moveTo>
                    <a:pt x="2127" y="399"/>
                  </a:moveTo>
                  <a:lnTo>
                    <a:pt x="2127" y="400"/>
                  </a:lnTo>
                  <a:lnTo>
                    <a:pt x="2127" y="400"/>
                  </a:lnTo>
                  <a:lnTo>
                    <a:pt x="2127" y="399"/>
                  </a:lnTo>
                  <a:close/>
                  <a:moveTo>
                    <a:pt x="860" y="263"/>
                  </a:moveTo>
                  <a:lnTo>
                    <a:pt x="849" y="264"/>
                  </a:lnTo>
                  <a:lnTo>
                    <a:pt x="844" y="251"/>
                  </a:lnTo>
                  <a:lnTo>
                    <a:pt x="859" y="237"/>
                  </a:lnTo>
                  <a:lnTo>
                    <a:pt x="880" y="240"/>
                  </a:lnTo>
                  <a:lnTo>
                    <a:pt x="870" y="255"/>
                  </a:lnTo>
                  <a:lnTo>
                    <a:pt x="860" y="263"/>
                  </a:lnTo>
                  <a:close/>
                  <a:moveTo>
                    <a:pt x="1466" y="259"/>
                  </a:moveTo>
                  <a:lnTo>
                    <a:pt x="1482" y="287"/>
                  </a:lnTo>
                  <a:lnTo>
                    <a:pt x="1449" y="282"/>
                  </a:lnTo>
                  <a:lnTo>
                    <a:pt x="1436" y="288"/>
                  </a:lnTo>
                  <a:lnTo>
                    <a:pt x="1426" y="271"/>
                  </a:lnTo>
                  <a:lnTo>
                    <a:pt x="1415" y="270"/>
                  </a:lnTo>
                  <a:lnTo>
                    <a:pt x="1409" y="246"/>
                  </a:lnTo>
                  <a:lnTo>
                    <a:pt x="1431" y="234"/>
                  </a:lnTo>
                  <a:lnTo>
                    <a:pt x="1453" y="243"/>
                  </a:lnTo>
                  <a:lnTo>
                    <a:pt x="1466" y="259"/>
                  </a:lnTo>
                  <a:close/>
                  <a:moveTo>
                    <a:pt x="805" y="248"/>
                  </a:moveTo>
                  <a:lnTo>
                    <a:pt x="792" y="252"/>
                  </a:lnTo>
                  <a:lnTo>
                    <a:pt x="788" y="235"/>
                  </a:lnTo>
                  <a:lnTo>
                    <a:pt x="813" y="224"/>
                  </a:lnTo>
                  <a:lnTo>
                    <a:pt x="811" y="238"/>
                  </a:lnTo>
                  <a:lnTo>
                    <a:pt x="805" y="248"/>
                  </a:lnTo>
                  <a:close/>
                  <a:moveTo>
                    <a:pt x="1949" y="196"/>
                  </a:moveTo>
                  <a:lnTo>
                    <a:pt x="1940" y="197"/>
                  </a:lnTo>
                  <a:lnTo>
                    <a:pt x="1939" y="213"/>
                  </a:lnTo>
                  <a:lnTo>
                    <a:pt x="1931" y="227"/>
                  </a:lnTo>
                  <a:lnTo>
                    <a:pt x="1929" y="249"/>
                  </a:lnTo>
                  <a:lnTo>
                    <a:pt x="1928" y="233"/>
                  </a:lnTo>
                  <a:lnTo>
                    <a:pt x="1935" y="204"/>
                  </a:lnTo>
                  <a:lnTo>
                    <a:pt x="1938" y="190"/>
                  </a:lnTo>
                  <a:lnTo>
                    <a:pt x="1948" y="188"/>
                  </a:lnTo>
                  <a:lnTo>
                    <a:pt x="1949" y="196"/>
                  </a:lnTo>
                  <a:close/>
                  <a:moveTo>
                    <a:pt x="2008" y="166"/>
                  </a:moveTo>
                  <a:lnTo>
                    <a:pt x="2007" y="180"/>
                  </a:lnTo>
                  <a:lnTo>
                    <a:pt x="2018" y="194"/>
                  </a:lnTo>
                  <a:lnTo>
                    <a:pt x="2029" y="197"/>
                  </a:lnTo>
                  <a:lnTo>
                    <a:pt x="2062" y="189"/>
                  </a:lnTo>
                  <a:lnTo>
                    <a:pt x="2073" y="191"/>
                  </a:lnTo>
                  <a:lnTo>
                    <a:pt x="2083" y="210"/>
                  </a:lnTo>
                  <a:lnTo>
                    <a:pt x="2066" y="230"/>
                  </a:lnTo>
                  <a:lnTo>
                    <a:pt x="2060" y="249"/>
                  </a:lnTo>
                  <a:lnTo>
                    <a:pt x="2066" y="263"/>
                  </a:lnTo>
                  <a:lnTo>
                    <a:pt x="2087" y="272"/>
                  </a:lnTo>
                  <a:lnTo>
                    <a:pt x="2099" y="287"/>
                  </a:lnTo>
                  <a:lnTo>
                    <a:pt x="2111" y="294"/>
                  </a:lnTo>
                  <a:lnTo>
                    <a:pt x="2102" y="308"/>
                  </a:lnTo>
                  <a:lnTo>
                    <a:pt x="2101" y="322"/>
                  </a:lnTo>
                  <a:lnTo>
                    <a:pt x="2090" y="319"/>
                  </a:lnTo>
                  <a:lnTo>
                    <a:pt x="2097" y="301"/>
                  </a:lnTo>
                  <a:lnTo>
                    <a:pt x="2083" y="303"/>
                  </a:lnTo>
                  <a:lnTo>
                    <a:pt x="2073" y="308"/>
                  </a:lnTo>
                  <a:lnTo>
                    <a:pt x="2087" y="298"/>
                  </a:lnTo>
                  <a:lnTo>
                    <a:pt x="2075" y="299"/>
                  </a:lnTo>
                  <a:lnTo>
                    <a:pt x="2042" y="298"/>
                  </a:lnTo>
                  <a:lnTo>
                    <a:pt x="2025" y="314"/>
                  </a:lnTo>
                  <a:lnTo>
                    <a:pt x="2013" y="327"/>
                  </a:lnTo>
                  <a:lnTo>
                    <a:pt x="2007" y="342"/>
                  </a:lnTo>
                  <a:lnTo>
                    <a:pt x="2021" y="333"/>
                  </a:lnTo>
                  <a:lnTo>
                    <a:pt x="2025" y="348"/>
                  </a:lnTo>
                  <a:lnTo>
                    <a:pt x="2013" y="350"/>
                  </a:lnTo>
                  <a:lnTo>
                    <a:pt x="1996" y="342"/>
                  </a:lnTo>
                  <a:lnTo>
                    <a:pt x="2002" y="327"/>
                  </a:lnTo>
                  <a:lnTo>
                    <a:pt x="1982" y="338"/>
                  </a:lnTo>
                  <a:lnTo>
                    <a:pt x="1970" y="332"/>
                  </a:lnTo>
                  <a:lnTo>
                    <a:pt x="1956" y="326"/>
                  </a:lnTo>
                  <a:lnTo>
                    <a:pt x="1944" y="305"/>
                  </a:lnTo>
                  <a:lnTo>
                    <a:pt x="1952" y="288"/>
                  </a:lnTo>
                  <a:lnTo>
                    <a:pt x="1966" y="290"/>
                  </a:lnTo>
                  <a:lnTo>
                    <a:pt x="1982" y="283"/>
                  </a:lnTo>
                  <a:lnTo>
                    <a:pt x="1974" y="269"/>
                  </a:lnTo>
                  <a:lnTo>
                    <a:pt x="1952" y="266"/>
                  </a:lnTo>
                  <a:lnTo>
                    <a:pt x="1966" y="252"/>
                  </a:lnTo>
                  <a:lnTo>
                    <a:pt x="1978" y="247"/>
                  </a:lnTo>
                  <a:lnTo>
                    <a:pt x="1969" y="233"/>
                  </a:lnTo>
                  <a:lnTo>
                    <a:pt x="1959" y="231"/>
                  </a:lnTo>
                  <a:lnTo>
                    <a:pt x="1951" y="217"/>
                  </a:lnTo>
                  <a:lnTo>
                    <a:pt x="1972" y="209"/>
                  </a:lnTo>
                  <a:lnTo>
                    <a:pt x="1984" y="216"/>
                  </a:lnTo>
                  <a:lnTo>
                    <a:pt x="1995" y="200"/>
                  </a:lnTo>
                  <a:lnTo>
                    <a:pt x="2000" y="222"/>
                  </a:lnTo>
                  <a:lnTo>
                    <a:pt x="2016" y="227"/>
                  </a:lnTo>
                  <a:lnTo>
                    <a:pt x="2028" y="236"/>
                  </a:lnTo>
                  <a:lnTo>
                    <a:pt x="2041" y="235"/>
                  </a:lnTo>
                  <a:lnTo>
                    <a:pt x="2044" y="220"/>
                  </a:lnTo>
                  <a:lnTo>
                    <a:pt x="2037" y="206"/>
                  </a:lnTo>
                  <a:lnTo>
                    <a:pt x="2023" y="206"/>
                  </a:lnTo>
                  <a:lnTo>
                    <a:pt x="2012" y="197"/>
                  </a:lnTo>
                  <a:lnTo>
                    <a:pt x="2004" y="185"/>
                  </a:lnTo>
                  <a:lnTo>
                    <a:pt x="1984" y="202"/>
                  </a:lnTo>
                  <a:lnTo>
                    <a:pt x="1975" y="192"/>
                  </a:lnTo>
                  <a:lnTo>
                    <a:pt x="1982" y="179"/>
                  </a:lnTo>
                  <a:lnTo>
                    <a:pt x="1971" y="172"/>
                  </a:lnTo>
                  <a:lnTo>
                    <a:pt x="2007" y="149"/>
                  </a:lnTo>
                  <a:lnTo>
                    <a:pt x="2021" y="152"/>
                  </a:lnTo>
                  <a:lnTo>
                    <a:pt x="2008" y="166"/>
                  </a:lnTo>
                  <a:close/>
                  <a:moveTo>
                    <a:pt x="728" y="155"/>
                  </a:moveTo>
                  <a:lnTo>
                    <a:pt x="733" y="186"/>
                  </a:lnTo>
                  <a:lnTo>
                    <a:pt x="719" y="189"/>
                  </a:lnTo>
                  <a:lnTo>
                    <a:pt x="710" y="174"/>
                  </a:lnTo>
                  <a:lnTo>
                    <a:pt x="718" y="160"/>
                  </a:lnTo>
                  <a:lnTo>
                    <a:pt x="728" y="153"/>
                  </a:lnTo>
                  <a:lnTo>
                    <a:pt x="728" y="155"/>
                  </a:lnTo>
                  <a:close/>
                  <a:moveTo>
                    <a:pt x="782" y="163"/>
                  </a:moveTo>
                  <a:lnTo>
                    <a:pt x="772" y="167"/>
                  </a:lnTo>
                  <a:lnTo>
                    <a:pt x="760" y="166"/>
                  </a:lnTo>
                  <a:lnTo>
                    <a:pt x="737" y="153"/>
                  </a:lnTo>
                  <a:lnTo>
                    <a:pt x="748" y="139"/>
                  </a:lnTo>
                  <a:lnTo>
                    <a:pt x="764" y="135"/>
                  </a:lnTo>
                  <a:lnTo>
                    <a:pt x="778" y="137"/>
                  </a:lnTo>
                  <a:lnTo>
                    <a:pt x="788" y="149"/>
                  </a:lnTo>
                  <a:lnTo>
                    <a:pt x="782" y="163"/>
                  </a:lnTo>
                  <a:close/>
                  <a:moveTo>
                    <a:pt x="737" y="75"/>
                  </a:moveTo>
                  <a:lnTo>
                    <a:pt x="749" y="78"/>
                  </a:lnTo>
                  <a:lnTo>
                    <a:pt x="804" y="76"/>
                  </a:lnTo>
                  <a:lnTo>
                    <a:pt x="766" y="79"/>
                  </a:lnTo>
                  <a:lnTo>
                    <a:pt x="755" y="86"/>
                  </a:lnTo>
                  <a:lnTo>
                    <a:pt x="734" y="87"/>
                  </a:lnTo>
                  <a:lnTo>
                    <a:pt x="714" y="91"/>
                  </a:lnTo>
                  <a:lnTo>
                    <a:pt x="713" y="125"/>
                  </a:lnTo>
                  <a:lnTo>
                    <a:pt x="711" y="139"/>
                  </a:lnTo>
                  <a:lnTo>
                    <a:pt x="708" y="123"/>
                  </a:lnTo>
                  <a:lnTo>
                    <a:pt x="711" y="75"/>
                  </a:lnTo>
                  <a:lnTo>
                    <a:pt x="735" y="13"/>
                  </a:lnTo>
                  <a:lnTo>
                    <a:pt x="746" y="0"/>
                  </a:lnTo>
                  <a:lnTo>
                    <a:pt x="757" y="6"/>
                  </a:lnTo>
                  <a:lnTo>
                    <a:pt x="742" y="7"/>
                  </a:lnTo>
                  <a:lnTo>
                    <a:pt x="746" y="22"/>
                  </a:lnTo>
                  <a:lnTo>
                    <a:pt x="736" y="27"/>
                  </a:lnTo>
                  <a:lnTo>
                    <a:pt x="729" y="43"/>
                  </a:lnTo>
                  <a:lnTo>
                    <a:pt x="729" y="66"/>
                  </a:lnTo>
                  <a:lnTo>
                    <a:pt x="737" y="75"/>
                  </a:lnTo>
                  <a:close/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198" name="GR">
              <a:extLst>
                <a:ext uri="{FF2B5EF4-FFF2-40B4-BE49-F238E27FC236}">
                  <a16:creationId xmlns:a16="http://schemas.microsoft.com/office/drawing/2014/main" id="{66B9DCD0-481C-2E42-A680-43685B7D8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0939" y="4818273"/>
              <a:ext cx="907209" cy="882665"/>
            </a:xfrm>
            <a:custGeom>
              <a:avLst/>
              <a:gdLst>
                <a:gd name="T0" fmla="*/ 1844 w 3178"/>
                <a:gd name="T1" fmla="*/ 2832 h 3114"/>
                <a:gd name="T2" fmla="*/ 2397 w 3178"/>
                <a:gd name="T3" fmla="*/ 2843 h 3114"/>
                <a:gd name="T4" fmla="*/ 2465 w 3178"/>
                <a:gd name="T5" fmla="*/ 2901 h 3114"/>
                <a:gd name="T6" fmla="*/ 1678 w 3178"/>
                <a:gd name="T7" fmla="*/ 2962 h 3114"/>
                <a:gd name="T8" fmla="*/ 2871 w 3178"/>
                <a:gd name="T9" fmla="*/ 2526 h 3114"/>
                <a:gd name="T10" fmla="*/ 2956 w 3178"/>
                <a:gd name="T11" fmla="*/ 2251 h 3114"/>
                <a:gd name="T12" fmla="*/ 3147 w 3178"/>
                <a:gd name="T13" fmla="*/ 2238 h 3114"/>
                <a:gd name="T14" fmla="*/ 2203 w 3178"/>
                <a:gd name="T15" fmla="*/ 2375 h 3114"/>
                <a:gd name="T16" fmla="*/ 2494 w 3178"/>
                <a:gd name="T17" fmla="*/ 2235 h 3114"/>
                <a:gd name="T18" fmla="*/ 1832 w 3178"/>
                <a:gd name="T19" fmla="*/ 2264 h 3114"/>
                <a:gd name="T20" fmla="*/ 875 w 3178"/>
                <a:gd name="T21" fmla="*/ 2410 h 3114"/>
                <a:gd name="T22" fmla="*/ 2370 w 3178"/>
                <a:gd name="T23" fmla="*/ 2093 h 3114"/>
                <a:gd name="T24" fmla="*/ 2711 w 3178"/>
                <a:gd name="T25" fmla="*/ 1973 h 3114"/>
                <a:gd name="T26" fmla="*/ 2644 w 3178"/>
                <a:gd name="T27" fmla="*/ 1941 h 3114"/>
                <a:gd name="T28" fmla="*/ 1812 w 3178"/>
                <a:gd name="T29" fmla="*/ 2068 h 3114"/>
                <a:gd name="T30" fmla="*/ 1762 w 3178"/>
                <a:gd name="T31" fmla="*/ 1966 h 3114"/>
                <a:gd name="T32" fmla="*/ 1859 w 3178"/>
                <a:gd name="T33" fmla="*/ 1870 h 3114"/>
                <a:gd name="T34" fmla="*/ 2419 w 3178"/>
                <a:gd name="T35" fmla="*/ 1730 h 3114"/>
                <a:gd name="T36" fmla="*/ 2555 w 3178"/>
                <a:gd name="T37" fmla="*/ 1698 h 3114"/>
                <a:gd name="T38" fmla="*/ 479 w 3178"/>
                <a:gd name="T39" fmla="*/ 2004 h 3114"/>
                <a:gd name="T40" fmla="*/ 1406 w 3178"/>
                <a:gd name="T41" fmla="*/ 1813 h 3114"/>
                <a:gd name="T42" fmla="*/ 321 w 3178"/>
                <a:gd name="T43" fmla="*/ 1866 h 3114"/>
                <a:gd name="T44" fmla="*/ 2262 w 3178"/>
                <a:gd name="T45" fmla="*/ 1382 h 3114"/>
                <a:gd name="T46" fmla="*/ 2093 w 3178"/>
                <a:gd name="T47" fmla="*/ 1419 h 3114"/>
                <a:gd name="T48" fmla="*/ 423 w 3178"/>
                <a:gd name="T49" fmla="*/ 1625 h 3114"/>
                <a:gd name="T50" fmla="*/ 1490 w 3178"/>
                <a:gd name="T51" fmla="*/ 1474 h 3114"/>
                <a:gd name="T52" fmla="*/ 1725 w 3178"/>
                <a:gd name="T53" fmla="*/ 1728 h 3114"/>
                <a:gd name="T54" fmla="*/ 1351 w 3178"/>
                <a:gd name="T55" fmla="*/ 1502 h 3114"/>
                <a:gd name="T56" fmla="*/ 1318 w 3178"/>
                <a:gd name="T57" fmla="*/ 1273 h 3114"/>
                <a:gd name="T58" fmla="*/ 1507 w 3178"/>
                <a:gd name="T59" fmla="*/ 1174 h 3114"/>
                <a:gd name="T60" fmla="*/ 2271 w 3178"/>
                <a:gd name="T61" fmla="*/ 1097 h 3114"/>
                <a:gd name="T62" fmla="*/ 74 w 3178"/>
                <a:gd name="T63" fmla="*/ 1244 h 3114"/>
                <a:gd name="T64" fmla="*/ 1909 w 3178"/>
                <a:gd name="T65" fmla="*/ 843 h 3114"/>
                <a:gd name="T66" fmla="*/ 1956 w 3178"/>
                <a:gd name="T67" fmla="*/ 580 h 3114"/>
                <a:gd name="T68" fmla="*/ 2135 w 3178"/>
                <a:gd name="T69" fmla="*/ 36 h 3114"/>
                <a:gd name="T70" fmla="*/ 2050 w 3178"/>
                <a:gd name="T71" fmla="*/ 431 h 3114"/>
                <a:gd name="T72" fmla="*/ 1589 w 3178"/>
                <a:gd name="T73" fmla="*/ 487 h 3114"/>
                <a:gd name="T74" fmla="*/ 1414 w 3178"/>
                <a:gd name="T75" fmla="*/ 721 h 3114"/>
                <a:gd name="T76" fmla="*/ 1427 w 3178"/>
                <a:gd name="T77" fmla="*/ 845 h 3114"/>
                <a:gd name="T78" fmla="*/ 1237 w 3178"/>
                <a:gd name="T79" fmla="*/ 936 h 3114"/>
                <a:gd name="T80" fmla="*/ 969 w 3178"/>
                <a:gd name="T81" fmla="*/ 763 h 3114"/>
                <a:gd name="T82" fmla="*/ 1248 w 3178"/>
                <a:gd name="T83" fmla="*/ 1234 h 3114"/>
                <a:gd name="T84" fmla="*/ 1173 w 3178"/>
                <a:gd name="T85" fmla="*/ 1360 h 3114"/>
                <a:gd name="T86" fmla="*/ 1248 w 3178"/>
                <a:gd name="T87" fmla="*/ 1537 h 3114"/>
                <a:gd name="T88" fmla="*/ 1610 w 3178"/>
                <a:gd name="T89" fmla="*/ 1796 h 3114"/>
                <a:gd name="T90" fmla="*/ 1255 w 3178"/>
                <a:gd name="T91" fmla="*/ 1851 h 3114"/>
                <a:gd name="T92" fmla="*/ 1359 w 3178"/>
                <a:gd name="T93" fmla="*/ 2089 h 3114"/>
                <a:gd name="T94" fmla="*/ 1308 w 3178"/>
                <a:gd name="T95" fmla="*/ 2235 h 3114"/>
                <a:gd name="T96" fmla="*/ 1177 w 3178"/>
                <a:gd name="T97" fmla="*/ 2368 h 3114"/>
                <a:gd name="T98" fmla="*/ 990 w 3178"/>
                <a:gd name="T99" fmla="*/ 2287 h 3114"/>
                <a:gd name="T100" fmla="*/ 739 w 3178"/>
                <a:gd name="T101" fmla="*/ 2073 h 3114"/>
                <a:gd name="T102" fmla="*/ 912 w 3178"/>
                <a:gd name="T103" fmla="*/ 1759 h 3114"/>
                <a:gd name="T104" fmla="*/ 1243 w 3178"/>
                <a:gd name="T105" fmla="*/ 1738 h 3114"/>
                <a:gd name="T106" fmla="*/ 894 w 3178"/>
                <a:gd name="T107" fmla="*/ 1702 h 3114"/>
                <a:gd name="T108" fmla="*/ 572 w 3178"/>
                <a:gd name="T109" fmla="*/ 1739 h 3114"/>
                <a:gd name="T110" fmla="*/ 566 w 3178"/>
                <a:gd name="T111" fmla="*/ 1543 h 3114"/>
                <a:gd name="T112" fmla="*/ 242 w 3178"/>
                <a:gd name="T113" fmla="*/ 1387 h 3114"/>
                <a:gd name="T114" fmla="*/ 229 w 3178"/>
                <a:gd name="T115" fmla="*/ 1099 h 3114"/>
                <a:gd name="T116" fmla="*/ 452 w 3178"/>
                <a:gd name="T117" fmla="*/ 681 h 3114"/>
                <a:gd name="T118" fmla="*/ 919 w 3178"/>
                <a:gd name="T119" fmla="*/ 473 h 3114"/>
                <a:gd name="T120" fmla="*/ 1392 w 3178"/>
                <a:gd name="T121" fmla="*/ 222 h 3114"/>
                <a:gd name="T122" fmla="*/ 1927 w 3178"/>
                <a:gd name="T123" fmla="*/ 206 h 3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78" h="3114">
                  <a:moveTo>
                    <a:pt x="1857" y="3111"/>
                  </a:moveTo>
                  <a:lnTo>
                    <a:pt x="1839" y="3113"/>
                  </a:lnTo>
                  <a:lnTo>
                    <a:pt x="1824" y="3106"/>
                  </a:lnTo>
                  <a:lnTo>
                    <a:pt x="1839" y="3094"/>
                  </a:lnTo>
                  <a:lnTo>
                    <a:pt x="1852" y="3107"/>
                  </a:lnTo>
                  <a:lnTo>
                    <a:pt x="1857" y="3111"/>
                  </a:lnTo>
                  <a:close/>
                  <a:moveTo>
                    <a:pt x="2828" y="2646"/>
                  </a:moveTo>
                  <a:lnTo>
                    <a:pt x="2820" y="2662"/>
                  </a:lnTo>
                  <a:lnTo>
                    <a:pt x="2807" y="2674"/>
                  </a:lnTo>
                  <a:lnTo>
                    <a:pt x="2795" y="2685"/>
                  </a:lnTo>
                  <a:lnTo>
                    <a:pt x="2779" y="2680"/>
                  </a:lnTo>
                  <a:lnTo>
                    <a:pt x="2790" y="2664"/>
                  </a:lnTo>
                  <a:lnTo>
                    <a:pt x="2803" y="2655"/>
                  </a:lnTo>
                  <a:lnTo>
                    <a:pt x="2814" y="2647"/>
                  </a:lnTo>
                  <a:lnTo>
                    <a:pt x="2828" y="2641"/>
                  </a:lnTo>
                  <a:lnTo>
                    <a:pt x="2828" y="2646"/>
                  </a:lnTo>
                  <a:close/>
                  <a:moveTo>
                    <a:pt x="1725" y="2825"/>
                  </a:moveTo>
                  <a:lnTo>
                    <a:pt x="1741" y="2823"/>
                  </a:lnTo>
                  <a:lnTo>
                    <a:pt x="1761" y="2821"/>
                  </a:lnTo>
                  <a:lnTo>
                    <a:pt x="1776" y="2815"/>
                  </a:lnTo>
                  <a:lnTo>
                    <a:pt x="1792" y="2801"/>
                  </a:lnTo>
                  <a:lnTo>
                    <a:pt x="1785" y="2786"/>
                  </a:lnTo>
                  <a:lnTo>
                    <a:pt x="1813" y="2779"/>
                  </a:lnTo>
                  <a:lnTo>
                    <a:pt x="1831" y="2799"/>
                  </a:lnTo>
                  <a:lnTo>
                    <a:pt x="1827" y="2813"/>
                  </a:lnTo>
                  <a:lnTo>
                    <a:pt x="1813" y="2818"/>
                  </a:lnTo>
                  <a:lnTo>
                    <a:pt x="1798" y="2818"/>
                  </a:lnTo>
                  <a:lnTo>
                    <a:pt x="1785" y="2823"/>
                  </a:lnTo>
                  <a:lnTo>
                    <a:pt x="1802" y="2831"/>
                  </a:lnTo>
                  <a:lnTo>
                    <a:pt x="1826" y="2838"/>
                  </a:lnTo>
                  <a:lnTo>
                    <a:pt x="1844" y="2832"/>
                  </a:lnTo>
                  <a:lnTo>
                    <a:pt x="1861" y="2842"/>
                  </a:lnTo>
                  <a:lnTo>
                    <a:pt x="1864" y="2865"/>
                  </a:lnTo>
                  <a:lnTo>
                    <a:pt x="1880" y="2871"/>
                  </a:lnTo>
                  <a:lnTo>
                    <a:pt x="1894" y="2873"/>
                  </a:lnTo>
                  <a:lnTo>
                    <a:pt x="1923" y="2858"/>
                  </a:lnTo>
                  <a:lnTo>
                    <a:pt x="1937" y="2858"/>
                  </a:lnTo>
                  <a:lnTo>
                    <a:pt x="1972" y="2843"/>
                  </a:lnTo>
                  <a:lnTo>
                    <a:pt x="2001" y="2821"/>
                  </a:lnTo>
                  <a:lnTo>
                    <a:pt x="2015" y="2815"/>
                  </a:lnTo>
                  <a:lnTo>
                    <a:pt x="2060" y="2812"/>
                  </a:lnTo>
                  <a:lnTo>
                    <a:pt x="2076" y="2807"/>
                  </a:lnTo>
                  <a:lnTo>
                    <a:pt x="2109" y="2807"/>
                  </a:lnTo>
                  <a:lnTo>
                    <a:pt x="2130" y="2798"/>
                  </a:lnTo>
                  <a:lnTo>
                    <a:pt x="2144" y="2803"/>
                  </a:lnTo>
                  <a:lnTo>
                    <a:pt x="2147" y="2821"/>
                  </a:lnTo>
                  <a:lnTo>
                    <a:pt x="2166" y="2823"/>
                  </a:lnTo>
                  <a:lnTo>
                    <a:pt x="2182" y="2818"/>
                  </a:lnTo>
                  <a:lnTo>
                    <a:pt x="2198" y="2814"/>
                  </a:lnTo>
                  <a:lnTo>
                    <a:pt x="2218" y="2815"/>
                  </a:lnTo>
                  <a:lnTo>
                    <a:pt x="2237" y="2808"/>
                  </a:lnTo>
                  <a:lnTo>
                    <a:pt x="2252" y="2808"/>
                  </a:lnTo>
                  <a:lnTo>
                    <a:pt x="2269" y="2808"/>
                  </a:lnTo>
                  <a:lnTo>
                    <a:pt x="2282" y="2818"/>
                  </a:lnTo>
                  <a:lnTo>
                    <a:pt x="2302" y="2815"/>
                  </a:lnTo>
                  <a:lnTo>
                    <a:pt x="2355" y="2783"/>
                  </a:lnTo>
                  <a:lnTo>
                    <a:pt x="2374" y="2783"/>
                  </a:lnTo>
                  <a:lnTo>
                    <a:pt x="2401" y="2778"/>
                  </a:lnTo>
                  <a:lnTo>
                    <a:pt x="2389" y="2799"/>
                  </a:lnTo>
                  <a:lnTo>
                    <a:pt x="2393" y="2811"/>
                  </a:lnTo>
                  <a:lnTo>
                    <a:pt x="2395" y="2828"/>
                  </a:lnTo>
                  <a:lnTo>
                    <a:pt x="2397" y="2843"/>
                  </a:lnTo>
                  <a:lnTo>
                    <a:pt x="2400" y="2859"/>
                  </a:lnTo>
                  <a:lnTo>
                    <a:pt x="2418" y="2867"/>
                  </a:lnTo>
                  <a:lnTo>
                    <a:pt x="2436" y="2868"/>
                  </a:lnTo>
                  <a:lnTo>
                    <a:pt x="2443" y="2851"/>
                  </a:lnTo>
                  <a:lnTo>
                    <a:pt x="2458" y="2834"/>
                  </a:lnTo>
                  <a:lnTo>
                    <a:pt x="2474" y="2828"/>
                  </a:lnTo>
                  <a:lnTo>
                    <a:pt x="2486" y="2822"/>
                  </a:lnTo>
                  <a:lnTo>
                    <a:pt x="2498" y="2811"/>
                  </a:lnTo>
                  <a:lnTo>
                    <a:pt x="2511" y="2803"/>
                  </a:lnTo>
                  <a:lnTo>
                    <a:pt x="2535" y="2804"/>
                  </a:lnTo>
                  <a:lnTo>
                    <a:pt x="2549" y="2808"/>
                  </a:lnTo>
                  <a:lnTo>
                    <a:pt x="2562" y="2796"/>
                  </a:lnTo>
                  <a:lnTo>
                    <a:pt x="2567" y="2783"/>
                  </a:lnTo>
                  <a:lnTo>
                    <a:pt x="2579" y="2763"/>
                  </a:lnTo>
                  <a:lnTo>
                    <a:pt x="2591" y="2754"/>
                  </a:lnTo>
                  <a:lnTo>
                    <a:pt x="2583" y="2773"/>
                  </a:lnTo>
                  <a:lnTo>
                    <a:pt x="2593" y="2793"/>
                  </a:lnTo>
                  <a:lnTo>
                    <a:pt x="2607" y="2795"/>
                  </a:lnTo>
                  <a:lnTo>
                    <a:pt x="2601" y="2811"/>
                  </a:lnTo>
                  <a:lnTo>
                    <a:pt x="2602" y="2824"/>
                  </a:lnTo>
                  <a:lnTo>
                    <a:pt x="2600" y="2840"/>
                  </a:lnTo>
                  <a:lnTo>
                    <a:pt x="2595" y="2854"/>
                  </a:lnTo>
                  <a:lnTo>
                    <a:pt x="2592" y="2869"/>
                  </a:lnTo>
                  <a:lnTo>
                    <a:pt x="2580" y="2878"/>
                  </a:lnTo>
                  <a:lnTo>
                    <a:pt x="2561" y="2892"/>
                  </a:lnTo>
                  <a:lnTo>
                    <a:pt x="2546" y="2896"/>
                  </a:lnTo>
                  <a:lnTo>
                    <a:pt x="2528" y="2890"/>
                  </a:lnTo>
                  <a:lnTo>
                    <a:pt x="2515" y="2893"/>
                  </a:lnTo>
                  <a:lnTo>
                    <a:pt x="2498" y="2890"/>
                  </a:lnTo>
                  <a:lnTo>
                    <a:pt x="2479" y="2895"/>
                  </a:lnTo>
                  <a:lnTo>
                    <a:pt x="2465" y="2901"/>
                  </a:lnTo>
                  <a:lnTo>
                    <a:pt x="2440" y="2916"/>
                  </a:lnTo>
                  <a:lnTo>
                    <a:pt x="2366" y="2928"/>
                  </a:lnTo>
                  <a:lnTo>
                    <a:pt x="2345" y="2939"/>
                  </a:lnTo>
                  <a:lnTo>
                    <a:pt x="2302" y="2949"/>
                  </a:lnTo>
                  <a:lnTo>
                    <a:pt x="2278" y="2956"/>
                  </a:lnTo>
                  <a:lnTo>
                    <a:pt x="2263" y="2962"/>
                  </a:lnTo>
                  <a:lnTo>
                    <a:pt x="2236" y="2981"/>
                  </a:lnTo>
                  <a:lnTo>
                    <a:pt x="2210" y="2985"/>
                  </a:lnTo>
                  <a:lnTo>
                    <a:pt x="2199" y="2994"/>
                  </a:lnTo>
                  <a:lnTo>
                    <a:pt x="2185" y="2995"/>
                  </a:lnTo>
                  <a:lnTo>
                    <a:pt x="2165" y="3005"/>
                  </a:lnTo>
                  <a:lnTo>
                    <a:pt x="2065" y="3024"/>
                  </a:lnTo>
                  <a:lnTo>
                    <a:pt x="2065" y="2995"/>
                  </a:lnTo>
                  <a:lnTo>
                    <a:pt x="2066" y="2981"/>
                  </a:lnTo>
                  <a:lnTo>
                    <a:pt x="2060" y="2966"/>
                  </a:lnTo>
                  <a:lnTo>
                    <a:pt x="2047" y="2956"/>
                  </a:lnTo>
                  <a:lnTo>
                    <a:pt x="2011" y="2961"/>
                  </a:lnTo>
                  <a:lnTo>
                    <a:pt x="1996" y="2959"/>
                  </a:lnTo>
                  <a:lnTo>
                    <a:pt x="1977" y="2951"/>
                  </a:lnTo>
                  <a:lnTo>
                    <a:pt x="1958" y="2945"/>
                  </a:lnTo>
                  <a:lnTo>
                    <a:pt x="1929" y="2943"/>
                  </a:lnTo>
                  <a:lnTo>
                    <a:pt x="1889" y="2947"/>
                  </a:lnTo>
                  <a:lnTo>
                    <a:pt x="1861" y="2949"/>
                  </a:lnTo>
                  <a:lnTo>
                    <a:pt x="1823" y="2952"/>
                  </a:lnTo>
                  <a:lnTo>
                    <a:pt x="1802" y="2959"/>
                  </a:lnTo>
                  <a:lnTo>
                    <a:pt x="1782" y="2947"/>
                  </a:lnTo>
                  <a:lnTo>
                    <a:pt x="1746" y="2952"/>
                  </a:lnTo>
                  <a:lnTo>
                    <a:pt x="1731" y="2952"/>
                  </a:lnTo>
                  <a:lnTo>
                    <a:pt x="1715" y="2950"/>
                  </a:lnTo>
                  <a:lnTo>
                    <a:pt x="1703" y="2958"/>
                  </a:lnTo>
                  <a:lnTo>
                    <a:pt x="1678" y="2962"/>
                  </a:lnTo>
                  <a:lnTo>
                    <a:pt x="1663" y="2964"/>
                  </a:lnTo>
                  <a:lnTo>
                    <a:pt x="1642" y="2969"/>
                  </a:lnTo>
                  <a:lnTo>
                    <a:pt x="1626" y="2959"/>
                  </a:lnTo>
                  <a:lnTo>
                    <a:pt x="1610" y="2951"/>
                  </a:lnTo>
                  <a:lnTo>
                    <a:pt x="1614" y="2938"/>
                  </a:lnTo>
                  <a:lnTo>
                    <a:pt x="1611" y="2921"/>
                  </a:lnTo>
                  <a:lnTo>
                    <a:pt x="1609" y="2903"/>
                  </a:lnTo>
                  <a:lnTo>
                    <a:pt x="1615" y="2885"/>
                  </a:lnTo>
                  <a:lnTo>
                    <a:pt x="1612" y="2865"/>
                  </a:lnTo>
                  <a:lnTo>
                    <a:pt x="1608" y="2853"/>
                  </a:lnTo>
                  <a:lnTo>
                    <a:pt x="1610" y="2835"/>
                  </a:lnTo>
                  <a:lnTo>
                    <a:pt x="1614" y="2812"/>
                  </a:lnTo>
                  <a:lnTo>
                    <a:pt x="1620" y="2833"/>
                  </a:lnTo>
                  <a:lnTo>
                    <a:pt x="1627" y="2846"/>
                  </a:lnTo>
                  <a:lnTo>
                    <a:pt x="1641" y="2852"/>
                  </a:lnTo>
                  <a:lnTo>
                    <a:pt x="1657" y="2848"/>
                  </a:lnTo>
                  <a:lnTo>
                    <a:pt x="1663" y="2825"/>
                  </a:lnTo>
                  <a:lnTo>
                    <a:pt x="1655" y="2809"/>
                  </a:lnTo>
                  <a:lnTo>
                    <a:pt x="1652" y="2791"/>
                  </a:lnTo>
                  <a:lnTo>
                    <a:pt x="1654" y="2773"/>
                  </a:lnTo>
                  <a:lnTo>
                    <a:pt x="1672" y="2772"/>
                  </a:lnTo>
                  <a:lnTo>
                    <a:pt x="1671" y="2785"/>
                  </a:lnTo>
                  <a:lnTo>
                    <a:pt x="1676" y="2798"/>
                  </a:lnTo>
                  <a:lnTo>
                    <a:pt x="1679" y="2812"/>
                  </a:lnTo>
                  <a:lnTo>
                    <a:pt x="1688" y="2825"/>
                  </a:lnTo>
                  <a:lnTo>
                    <a:pt x="1725" y="2825"/>
                  </a:lnTo>
                  <a:close/>
                  <a:moveTo>
                    <a:pt x="2876" y="2464"/>
                  </a:moveTo>
                  <a:lnTo>
                    <a:pt x="2873" y="2478"/>
                  </a:lnTo>
                  <a:lnTo>
                    <a:pt x="2876" y="2493"/>
                  </a:lnTo>
                  <a:lnTo>
                    <a:pt x="2875" y="2509"/>
                  </a:lnTo>
                  <a:lnTo>
                    <a:pt x="2871" y="2526"/>
                  </a:lnTo>
                  <a:lnTo>
                    <a:pt x="2866" y="2544"/>
                  </a:lnTo>
                  <a:lnTo>
                    <a:pt x="2879" y="2558"/>
                  </a:lnTo>
                  <a:lnTo>
                    <a:pt x="2890" y="2571"/>
                  </a:lnTo>
                  <a:lnTo>
                    <a:pt x="2892" y="2586"/>
                  </a:lnTo>
                  <a:lnTo>
                    <a:pt x="2906" y="2598"/>
                  </a:lnTo>
                  <a:lnTo>
                    <a:pt x="2889" y="2613"/>
                  </a:lnTo>
                  <a:lnTo>
                    <a:pt x="2884" y="2634"/>
                  </a:lnTo>
                  <a:lnTo>
                    <a:pt x="2871" y="2635"/>
                  </a:lnTo>
                  <a:lnTo>
                    <a:pt x="2859" y="2623"/>
                  </a:lnTo>
                  <a:lnTo>
                    <a:pt x="2865" y="2607"/>
                  </a:lnTo>
                  <a:lnTo>
                    <a:pt x="2857" y="2590"/>
                  </a:lnTo>
                  <a:lnTo>
                    <a:pt x="2852" y="2577"/>
                  </a:lnTo>
                  <a:lnTo>
                    <a:pt x="2838" y="2565"/>
                  </a:lnTo>
                  <a:lnTo>
                    <a:pt x="2843" y="2551"/>
                  </a:lnTo>
                  <a:lnTo>
                    <a:pt x="2851" y="2532"/>
                  </a:lnTo>
                  <a:lnTo>
                    <a:pt x="2858" y="2509"/>
                  </a:lnTo>
                  <a:lnTo>
                    <a:pt x="2858" y="2496"/>
                  </a:lnTo>
                  <a:lnTo>
                    <a:pt x="2856" y="2483"/>
                  </a:lnTo>
                  <a:lnTo>
                    <a:pt x="2856" y="2469"/>
                  </a:lnTo>
                  <a:lnTo>
                    <a:pt x="2870" y="2457"/>
                  </a:lnTo>
                  <a:lnTo>
                    <a:pt x="2876" y="2464"/>
                  </a:lnTo>
                  <a:close/>
                  <a:moveTo>
                    <a:pt x="1504" y="2732"/>
                  </a:moveTo>
                  <a:lnTo>
                    <a:pt x="1488" y="2721"/>
                  </a:lnTo>
                  <a:lnTo>
                    <a:pt x="1478" y="2703"/>
                  </a:lnTo>
                  <a:lnTo>
                    <a:pt x="1495" y="2712"/>
                  </a:lnTo>
                  <a:lnTo>
                    <a:pt x="1504" y="2732"/>
                  </a:lnTo>
                  <a:close/>
                  <a:moveTo>
                    <a:pt x="2975" y="2258"/>
                  </a:moveTo>
                  <a:lnTo>
                    <a:pt x="2959" y="2263"/>
                  </a:lnTo>
                  <a:lnTo>
                    <a:pt x="2947" y="2268"/>
                  </a:lnTo>
                  <a:lnTo>
                    <a:pt x="2943" y="2256"/>
                  </a:lnTo>
                  <a:lnTo>
                    <a:pt x="2956" y="2251"/>
                  </a:lnTo>
                  <a:lnTo>
                    <a:pt x="2973" y="2248"/>
                  </a:lnTo>
                  <a:lnTo>
                    <a:pt x="2975" y="2258"/>
                  </a:lnTo>
                  <a:close/>
                  <a:moveTo>
                    <a:pt x="1382" y="2588"/>
                  </a:moveTo>
                  <a:lnTo>
                    <a:pt x="1384" y="2613"/>
                  </a:lnTo>
                  <a:lnTo>
                    <a:pt x="1371" y="2614"/>
                  </a:lnTo>
                  <a:lnTo>
                    <a:pt x="1357" y="2613"/>
                  </a:lnTo>
                  <a:lnTo>
                    <a:pt x="1340" y="2607"/>
                  </a:lnTo>
                  <a:lnTo>
                    <a:pt x="1329" y="2596"/>
                  </a:lnTo>
                  <a:lnTo>
                    <a:pt x="1329" y="2571"/>
                  </a:lnTo>
                  <a:lnTo>
                    <a:pt x="1323" y="2552"/>
                  </a:lnTo>
                  <a:lnTo>
                    <a:pt x="1318" y="2539"/>
                  </a:lnTo>
                  <a:lnTo>
                    <a:pt x="1327" y="2519"/>
                  </a:lnTo>
                  <a:lnTo>
                    <a:pt x="1353" y="2540"/>
                  </a:lnTo>
                  <a:lnTo>
                    <a:pt x="1385" y="2558"/>
                  </a:lnTo>
                  <a:lnTo>
                    <a:pt x="1396" y="2570"/>
                  </a:lnTo>
                  <a:lnTo>
                    <a:pt x="1384" y="2577"/>
                  </a:lnTo>
                  <a:lnTo>
                    <a:pt x="1382" y="2588"/>
                  </a:lnTo>
                  <a:close/>
                  <a:moveTo>
                    <a:pt x="2351" y="2333"/>
                  </a:moveTo>
                  <a:lnTo>
                    <a:pt x="2338" y="2335"/>
                  </a:lnTo>
                  <a:lnTo>
                    <a:pt x="2325" y="2343"/>
                  </a:lnTo>
                  <a:lnTo>
                    <a:pt x="2310" y="2340"/>
                  </a:lnTo>
                  <a:lnTo>
                    <a:pt x="2315" y="2326"/>
                  </a:lnTo>
                  <a:lnTo>
                    <a:pt x="2331" y="2325"/>
                  </a:lnTo>
                  <a:lnTo>
                    <a:pt x="2351" y="2333"/>
                  </a:lnTo>
                  <a:close/>
                  <a:moveTo>
                    <a:pt x="3173" y="2116"/>
                  </a:moveTo>
                  <a:lnTo>
                    <a:pt x="3177" y="2141"/>
                  </a:lnTo>
                  <a:lnTo>
                    <a:pt x="3171" y="2165"/>
                  </a:lnTo>
                  <a:lnTo>
                    <a:pt x="3164" y="2181"/>
                  </a:lnTo>
                  <a:lnTo>
                    <a:pt x="3164" y="2199"/>
                  </a:lnTo>
                  <a:lnTo>
                    <a:pt x="3158" y="2225"/>
                  </a:lnTo>
                  <a:lnTo>
                    <a:pt x="3147" y="2238"/>
                  </a:lnTo>
                  <a:lnTo>
                    <a:pt x="3140" y="2265"/>
                  </a:lnTo>
                  <a:lnTo>
                    <a:pt x="3152" y="2275"/>
                  </a:lnTo>
                  <a:lnTo>
                    <a:pt x="3155" y="2289"/>
                  </a:lnTo>
                  <a:lnTo>
                    <a:pt x="3136" y="2287"/>
                  </a:lnTo>
                  <a:lnTo>
                    <a:pt x="3121" y="2294"/>
                  </a:lnTo>
                  <a:lnTo>
                    <a:pt x="3108" y="2308"/>
                  </a:lnTo>
                  <a:lnTo>
                    <a:pt x="3094" y="2340"/>
                  </a:lnTo>
                  <a:lnTo>
                    <a:pt x="3087" y="2356"/>
                  </a:lnTo>
                  <a:lnTo>
                    <a:pt x="3076" y="2371"/>
                  </a:lnTo>
                  <a:lnTo>
                    <a:pt x="3062" y="2385"/>
                  </a:lnTo>
                  <a:lnTo>
                    <a:pt x="3046" y="2378"/>
                  </a:lnTo>
                  <a:lnTo>
                    <a:pt x="3033" y="2364"/>
                  </a:lnTo>
                  <a:lnTo>
                    <a:pt x="3040" y="2324"/>
                  </a:lnTo>
                  <a:lnTo>
                    <a:pt x="3037" y="2304"/>
                  </a:lnTo>
                  <a:lnTo>
                    <a:pt x="3016" y="2290"/>
                  </a:lnTo>
                  <a:lnTo>
                    <a:pt x="3005" y="2278"/>
                  </a:lnTo>
                  <a:lnTo>
                    <a:pt x="3022" y="2263"/>
                  </a:lnTo>
                  <a:lnTo>
                    <a:pt x="3032" y="2249"/>
                  </a:lnTo>
                  <a:lnTo>
                    <a:pt x="3033" y="2233"/>
                  </a:lnTo>
                  <a:lnTo>
                    <a:pt x="3037" y="2219"/>
                  </a:lnTo>
                  <a:lnTo>
                    <a:pt x="3051" y="2207"/>
                  </a:lnTo>
                  <a:lnTo>
                    <a:pt x="3061" y="2188"/>
                  </a:lnTo>
                  <a:lnTo>
                    <a:pt x="3083" y="2171"/>
                  </a:lnTo>
                  <a:lnTo>
                    <a:pt x="3117" y="2142"/>
                  </a:lnTo>
                  <a:lnTo>
                    <a:pt x="3132" y="2128"/>
                  </a:lnTo>
                  <a:lnTo>
                    <a:pt x="3154" y="2124"/>
                  </a:lnTo>
                  <a:lnTo>
                    <a:pt x="3162" y="2108"/>
                  </a:lnTo>
                  <a:lnTo>
                    <a:pt x="3173" y="2116"/>
                  </a:lnTo>
                  <a:close/>
                  <a:moveTo>
                    <a:pt x="2223" y="2353"/>
                  </a:moveTo>
                  <a:lnTo>
                    <a:pt x="2217" y="2370"/>
                  </a:lnTo>
                  <a:lnTo>
                    <a:pt x="2203" y="2375"/>
                  </a:lnTo>
                  <a:lnTo>
                    <a:pt x="2186" y="2373"/>
                  </a:lnTo>
                  <a:lnTo>
                    <a:pt x="2199" y="2362"/>
                  </a:lnTo>
                  <a:lnTo>
                    <a:pt x="2199" y="2340"/>
                  </a:lnTo>
                  <a:lnTo>
                    <a:pt x="2193" y="2326"/>
                  </a:lnTo>
                  <a:lnTo>
                    <a:pt x="2174" y="2323"/>
                  </a:lnTo>
                  <a:lnTo>
                    <a:pt x="2191" y="2319"/>
                  </a:lnTo>
                  <a:lnTo>
                    <a:pt x="2215" y="2333"/>
                  </a:lnTo>
                  <a:lnTo>
                    <a:pt x="2223" y="2353"/>
                  </a:lnTo>
                  <a:close/>
                  <a:moveTo>
                    <a:pt x="2868" y="2171"/>
                  </a:moveTo>
                  <a:lnTo>
                    <a:pt x="2875" y="2181"/>
                  </a:lnTo>
                  <a:lnTo>
                    <a:pt x="2884" y="2194"/>
                  </a:lnTo>
                  <a:lnTo>
                    <a:pt x="2897" y="2188"/>
                  </a:lnTo>
                  <a:lnTo>
                    <a:pt x="2896" y="2203"/>
                  </a:lnTo>
                  <a:lnTo>
                    <a:pt x="2883" y="2206"/>
                  </a:lnTo>
                  <a:lnTo>
                    <a:pt x="2870" y="2191"/>
                  </a:lnTo>
                  <a:lnTo>
                    <a:pt x="2857" y="2200"/>
                  </a:lnTo>
                  <a:lnTo>
                    <a:pt x="2844" y="2183"/>
                  </a:lnTo>
                  <a:lnTo>
                    <a:pt x="2859" y="2172"/>
                  </a:lnTo>
                  <a:lnTo>
                    <a:pt x="2868" y="2171"/>
                  </a:lnTo>
                  <a:close/>
                  <a:moveTo>
                    <a:pt x="2793" y="2148"/>
                  </a:moveTo>
                  <a:lnTo>
                    <a:pt x="2777" y="2148"/>
                  </a:lnTo>
                  <a:lnTo>
                    <a:pt x="2777" y="2134"/>
                  </a:lnTo>
                  <a:lnTo>
                    <a:pt x="2793" y="2124"/>
                  </a:lnTo>
                  <a:lnTo>
                    <a:pt x="2802" y="2134"/>
                  </a:lnTo>
                  <a:lnTo>
                    <a:pt x="2793" y="2148"/>
                  </a:lnTo>
                  <a:close/>
                  <a:moveTo>
                    <a:pt x="2542" y="2188"/>
                  </a:moveTo>
                  <a:lnTo>
                    <a:pt x="2529" y="2201"/>
                  </a:lnTo>
                  <a:lnTo>
                    <a:pt x="2514" y="2205"/>
                  </a:lnTo>
                  <a:lnTo>
                    <a:pt x="2509" y="2220"/>
                  </a:lnTo>
                  <a:lnTo>
                    <a:pt x="2509" y="2234"/>
                  </a:lnTo>
                  <a:lnTo>
                    <a:pt x="2494" y="2235"/>
                  </a:lnTo>
                  <a:lnTo>
                    <a:pt x="2479" y="2224"/>
                  </a:lnTo>
                  <a:lnTo>
                    <a:pt x="2475" y="2206"/>
                  </a:lnTo>
                  <a:lnTo>
                    <a:pt x="2492" y="2203"/>
                  </a:lnTo>
                  <a:lnTo>
                    <a:pt x="2507" y="2206"/>
                  </a:lnTo>
                  <a:lnTo>
                    <a:pt x="2521" y="2198"/>
                  </a:lnTo>
                  <a:lnTo>
                    <a:pt x="2517" y="2185"/>
                  </a:lnTo>
                  <a:lnTo>
                    <a:pt x="2531" y="2181"/>
                  </a:lnTo>
                  <a:lnTo>
                    <a:pt x="2542" y="2188"/>
                  </a:lnTo>
                  <a:close/>
                  <a:moveTo>
                    <a:pt x="3012" y="2069"/>
                  </a:moveTo>
                  <a:lnTo>
                    <a:pt x="3028" y="2065"/>
                  </a:lnTo>
                  <a:lnTo>
                    <a:pt x="3031" y="2079"/>
                  </a:lnTo>
                  <a:lnTo>
                    <a:pt x="3034" y="2093"/>
                  </a:lnTo>
                  <a:lnTo>
                    <a:pt x="3027" y="2108"/>
                  </a:lnTo>
                  <a:lnTo>
                    <a:pt x="3012" y="2097"/>
                  </a:lnTo>
                  <a:lnTo>
                    <a:pt x="2995" y="2094"/>
                  </a:lnTo>
                  <a:lnTo>
                    <a:pt x="3001" y="2079"/>
                  </a:lnTo>
                  <a:lnTo>
                    <a:pt x="3016" y="2058"/>
                  </a:lnTo>
                  <a:lnTo>
                    <a:pt x="3012" y="2069"/>
                  </a:lnTo>
                  <a:close/>
                  <a:moveTo>
                    <a:pt x="2022" y="2294"/>
                  </a:moveTo>
                  <a:lnTo>
                    <a:pt x="2008" y="2297"/>
                  </a:lnTo>
                  <a:lnTo>
                    <a:pt x="1990" y="2287"/>
                  </a:lnTo>
                  <a:lnTo>
                    <a:pt x="1975" y="2275"/>
                  </a:lnTo>
                  <a:lnTo>
                    <a:pt x="2015" y="2285"/>
                  </a:lnTo>
                  <a:lnTo>
                    <a:pt x="2022" y="2294"/>
                  </a:lnTo>
                  <a:close/>
                  <a:moveTo>
                    <a:pt x="2075" y="2258"/>
                  </a:moveTo>
                  <a:lnTo>
                    <a:pt x="2065" y="2270"/>
                  </a:lnTo>
                  <a:lnTo>
                    <a:pt x="2064" y="2242"/>
                  </a:lnTo>
                  <a:lnTo>
                    <a:pt x="2077" y="2231"/>
                  </a:lnTo>
                  <a:lnTo>
                    <a:pt x="2090" y="2228"/>
                  </a:lnTo>
                  <a:lnTo>
                    <a:pt x="2075" y="2258"/>
                  </a:lnTo>
                  <a:close/>
                  <a:moveTo>
                    <a:pt x="1832" y="2264"/>
                  </a:moveTo>
                  <a:lnTo>
                    <a:pt x="1853" y="2256"/>
                  </a:lnTo>
                  <a:lnTo>
                    <a:pt x="1870" y="2285"/>
                  </a:lnTo>
                  <a:lnTo>
                    <a:pt x="1851" y="2299"/>
                  </a:lnTo>
                  <a:lnTo>
                    <a:pt x="1809" y="2309"/>
                  </a:lnTo>
                  <a:lnTo>
                    <a:pt x="1796" y="2316"/>
                  </a:lnTo>
                  <a:lnTo>
                    <a:pt x="1796" y="2300"/>
                  </a:lnTo>
                  <a:lnTo>
                    <a:pt x="1793" y="2287"/>
                  </a:lnTo>
                  <a:lnTo>
                    <a:pt x="1799" y="2270"/>
                  </a:lnTo>
                  <a:lnTo>
                    <a:pt x="1814" y="2275"/>
                  </a:lnTo>
                  <a:lnTo>
                    <a:pt x="1821" y="2287"/>
                  </a:lnTo>
                  <a:lnTo>
                    <a:pt x="1840" y="2287"/>
                  </a:lnTo>
                  <a:lnTo>
                    <a:pt x="1834" y="2273"/>
                  </a:lnTo>
                  <a:lnTo>
                    <a:pt x="1818" y="2266"/>
                  </a:lnTo>
                  <a:lnTo>
                    <a:pt x="1832" y="2264"/>
                  </a:lnTo>
                  <a:close/>
                  <a:moveTo>
                    <a:pt x="1905" y="2251"/>
                  </a:moveTo>
                  <a:lnTo>
                    <a:pt x="1885" y="2241"/>
                  </a:lnTo>
                  <a:lnTo>
                    <a:pt x="1902" y="2238"/>
                  </a:lnTo>
                  <a:lnTo>
                    <a:pt x="1905" y="2251"/>
                  </a:lnTo>
                  <a:close/>
                  <a:moveTo>
                    <a:pt x="2164" y="2210"/>
                  </a:moveTo>
                  <a:lnTo>
                    <a:pt x="2164" y="2224"/>
                  </a:lnTo>
                  <a:lnTo>
                    <a:pt x="2161" y="2243"/>
                  </a:lnTo>
                  <a:lnTo>
                    <a:pt x="2121" y="2222"/>
                  </a:lnTo>
                  <a:lnTo>
                    <a:pt x="2115" y="2210"/>
                  </a:lnTo>
                  <a:lnTo>
                    <a:pt x="2127" y="2188"/>
                  </a:lnTo>
                  <a:lnTo>
                    <a:pt x="2140" y="2202"/>
                  </a:lnTo>
                  <a:lnTo>
                    <a:pt x="2158" y="2208"/>
                  </a:lnTo>
                  <a:lnTo>
                    <a:pt x="2164" y="2210"/>
                  </a:lnTo>
                  <a:close/>
                  <a:moveTo>
                    <a:pt x="875" y="2410"/>
                  </a:moveTo>
                  <a:lnTo>
                    <a:pt x="875" y="2425"/>
                  </a:lnTo>
                  <a:lnTo>
                    <a:pt x="869" y="2413"/>
                  </a:lnTo>
                  <a:lnTo>
                    <a:pt x="875" y="2410"/>
                  </a:lnTo>
                  <a:close/>
                  <a:moveTo>
                    <a:pt x="1871" y="2219"/>
                  </a:moveTo>
                  <a:lnTo>
                    <a:pt x="1873" y="2244"/>
                  </a:lnTo>
                  <a:lnTo>
                    <a:pt x="1858" y="2242"/>
                  </a:lnTo>
                  <a:lnTo>
                    <a:pt x="1853" y="2227"/>
                  </a:lnTo>
                  <a:lnTo>
                    <a:pt x="1869" y="2217"/>
                  </a:lnTo>
                  <a:lnTo>
                    <a:pt x="1871" y="2219"/>
                  </a:lnTo>
                  <a:close/>
                  <a:moveTo>
                    <a:pt x="2777" y="2040"/>
                  </a:moveTo>
                  <a:lnTo>
                    <a:pt x="2761" y="2066"/>
                  </a:lnTo>
                  <a:lnTo>
                    <a:pt x="2744" y="2070"/>
                  </a:lnTo>
                  <a:lnTo>
                    <a:pt x="2731" y="2067"/>
                  </a:lnTo>
                  <a:lnTo>
                    <a:pt x="2714" y="2080"/>
                  </a:lnTo>
                  <a:lnTo>
                    <a:pt x="2715" y="2095"/>
                  </a:lnTo>
                  <a:lnTo>
                    <a:pt x="2710" y="2108"/>
                  </a:lnTo>
                  <a:lnTo>
                    <a:pt x="2694" y="2106"/>
                  </a:lnTo>
                  <a:lnTo>
                    <a:pt x="2689" y="2086"/>
                  </a:lnTo>
                  <a:lnTo>
                    <a:pt x="2700" y="2071"/>
                  </a:lnTo>
                  <a:lnTo>
                    <a:pt x="2714" y="2069"/>
                  </a:lnTo>
                  <a:lnTo>
                    <a:pt x="2719" y="2054"/>
                  </a:lnTo>
                  <a:lnTo>
                    <a:pt x="2730" y="2038"/>
                  </a:lnTo>
                  <a:lnTo>
                    <a:pt x="2761" y="2008"/>
                  </a:lnTo>
                  <a:lnTo>
                    <a:pt x="2795" y="1994"/>
                  </a:lnTo>
                  <a:lnTo>
                    <a:pt x="2823" y="1997"/>
                  </a:lnTo>
                  <a:lnTo>
                    <a:pt x="2820" y="2013"/>
                  </a:lnTo>
                  <a:lnTo>
                    <a:pt x="2785" y="2033"/>
                  </a:lnTo>
                  <a:lnTo>
                    <a:pt x="2777" y="2040"/>
                  </a:lnTo>
                  <a:close/>
                  <a:moveTo>
                    <a:pt x="2248" y="2125"/>
                  </a:moveTo>
                  <a:lnTo>
                    <a:pt x="2233" y="2127"/>
                  </a:lnTo>
                  <a:lnTo>
                    <a:pt x="2237" y="2113"/>
                  </a:lnTo>
                  <a:lnTo>
                    <a:pt x="2248" y="2125"/>
                  </a:lnTo>
                  <a:close/>
                  <a:moveTo>
                    <a:pt x="2385" y="2088"/>
                  </a:moveTo>
                  <a:lnTo>
                    <a:pt x="2370" y="2093"/>
                  </a:lnTo>
                  <a:lnTo>
                    <a:pt x="2358" y="2102"/>
                  </a:lnTo>
                  <a:lnTo>
                    <a:pt x="2344" y="2116"/>
                  </a:lnTo>
                  <a:lnTo>
                    <a:pt x="2330" y="2142"/>
                  </a:lnTo>
                  <a:lnTo>
                    <a:pt x="2299" y="2162"/>
                  </a:lnTo>
                  <a:lnTo>
                    <a:pt x="2284" y="2166"/>
                  </a:lnTo>
                  <a:lnTo>
                    <a:pt x="2284" y="2153"/>
                  </a:lnTo>
                  <a:lnTo>
                    <a:pt x="2298" y="2150"/>
                  </a:lnTo>
                  <a:lnTo>
                    <a:pt x="2312" y="2143"/>
                  </a:lnTo>
                  <a:lnTo>
                    <a:pt x="2309" y="2128"/>
                  </a:lnTo>
                  <a:lnTo>
                    <a:pt x="2349" y="2096"/>
                  </a:lnTo>
                  <a:lnTo>
                    <a:pt x="2353" y="2080"/>
                  </a:lnTo>
                  <a:lnTo>
                    <a:pt x="2370" y="2085"/>
                  </a:lnTo>
                  <a:lnTo>
                    <a:pt x="2385" y="2088"/>
                  </a:lnTo>
                  <a:close/>
                  <a:moveTo>
                    <a:pt x="2033" y="2132"/>
                  </a:moveTo>
                  <a:lnTo>
                    <a:pt x="2016" y="2124"/>
                  </a:lnTo>
                  <a:lnTo>
                    <a:pt x="2015" y="2109"/>
                  </a:lnTo>
                  <a:lnTo>
                    <a:pt x="2027" y="2098"/>
                  </a:lnTo>
                  <a:lnTo>
                    <a:pt x="2029" y="2121"/>
                  </a:lnTo>
                  <a:lnTo>
                    <a:pt x="2033" y="2132"/>
                  </a:lnTo>
                  <a:close/>
                  <a:moveTo>
                    <a:pt x="1882" y="2124"/>
                  </a:moveTo>
                  <a:lnTo>
                    <a:pt x="1898" y="2127"/>
                  </a:lnTo>
                  <a:lnTo>
                    <a:pt x="1920" y="2144"/>
                  </a:lnTo>
                  <a:lnTo>
                    <a:pt x="1927" y="2156"/>
                  </a:lnTo>
                  <a:lnTo>
                    <a:pt x="1912" y="2181"/>
                  </a:lnTo>
                  <a:lnTo>
                    <a:pt x="1897" y="2164"/>
                  </a:lnTo>
                  <a:lnTo>
                    <a:pt x="1893" y="2146"/>
                  </a:lnTo>
                  <a:lnTo>
                    <a:pt x="1883" y="2134"/>
                  </a:lnTo>
                  <a:lnTo>
                    <a:pt x="1882" y="2124"/>
                  </a:lnTo>
                  <a:close/>
                  <a:moveTo>
                    <a:pt x="2683" y="1959"/>
                  </a:moveTo>
                  <a:lnTo>
                    <a:pt x="2698" y="1973"/>
                  </a:lnTo>
                  <a:lnTo>
                    <a:pt x="2711" y="1973"/>
                  </a:lnTo>
                  <a:lnTo>
                    <a:pt x="2712" y="1985"/>
                  </a:lnTo>
                  <a:lnTo>
                    <a:pt x="2698" y="1995"/>
                  </a:lnTo>
                  <a:lnTo>
                    <a:pt x="2685" y="2008"/>
                  </a:lnTo>
                  <a:lnTo>
                    <a:pt x="2669" y="2005"/>
                  </a:lnTo>
                  <a:lnTo>
                    <a:pt x="2671" y="1988"/>
                  </a:lnTo>
                  <a:lnTo>
                    <a:pt x="2676" y="1973"/>
                  </a:lnTo>
                  <a:lnTo>
                    <a:pt x="2662" y="1961"/>
                  </a:lnTo>
                  <a:lnTo>
                    <a:pt x="2650" y="1951"/>
                  </a:lnTo>
                  <a:lnTo>
                    <a:pt x="2687" y="1955"/>
                  </a:lnTo>
                  <a:lnTo>
                    <a:pt x="2683" y="1959"/>
                  </a:lnTo>
                  <a:close/>
                  <a:moveTo>
                    <a:pt x="2281" y="2009"/>
                  </a:moveTo>
                  <a:lnTo>
                    <a:pt x="2265" y="2013"/>
                  </a:lnTo>
                  <a:lnTo>
                    <a:pt x="2283" y="2003"/>
                  </a:lnTo>
                  <a:lnTo>
                    <a:pt x="2281" y="2009"/>
                  </a:lnTo>
                  <a:close/>
                  <a:moveTo>
                    <a:pt x="2093" y="2049"/>
                  </a:moveTo>
                  <a:lnTo>
                    <a:pt x="2089" y="2065"/>
                  </a:lnTo>
                  <a:lnTo>
                    <a:pt x="2093" y="2079"/>
                  </a:lnTo>
                  <a:lnTo>
                    <a:pt x="2090" y="2094"/>
                  </a:lnTo>
                  <a:lnTo>
                    <a:pt x="2076" y="2111"/>
                  </a:lnTo>
                  <a:lnTo>
                    <a:pt x="2059" y="2116"/>
                  </a:lnTo>
                  <a:lnTo>
                    <a:pt x="2043" y="2110"/>
                  </a:lnTo>
                  <a:lnTo>
                    <a:pt x="2040" y="2086"/>
                  </a:lnTo>
                  <a:lnTo>
                    <a:pt x="2052" y="2072"/>
                  </a:lnTo>
                  <a:lnTo>
                    <a:pt x="2057" y="2054"/>
                  </a:lnTo>
                  <a:lnTo>
                    <a:pt x="2076" y="2040"/>
                  </a:lnTo>
                  <a:lnTo>
                    <a:pt x="2090" y="2036"/>
                  </a:lnTo>
                  <a:lnTo>
                    <a:pt x="2093" y="2049"/>
                  </a:lnTo>
                  <a:close/>
                  <a:moveTo>
                    <a:pt x="2616" y="1906"/>
                  </a:moveTo>
                  <a:lnTo>
                    <a:pt x="2628" y="1917"/>
                  </a:lnTo>
                  <a:lnTo>
                    <a:pt x="2642" y="1929"/>
                  </a:lnTo>
                  <a:lnTo>
                    <a:pt x="2644" y="1941"/>
                  </a:lnTo>
                  <a:lnTo>
                    <a:pt x="2630" y="1942"/>
                  </a:lnTo>
                  <a:lnTo>
                    <a:pt x="2620" y="1930"/>
                  </a:lnTo>
                  <a:lnTo>
                    <a:pt x="2604" y="1920"/>
                  </a:lnTo>
                  <a:lnTo>
                    <a:pt x="2609" y="1905"/>
                  </a:lnTo>
                  <a:lnTo>
                    <a:pt x="2616" y="1906"/>
                  </a:lnTo>
                  <a:close/>
                  <a:moveTo>
                    <a:pt x="2203" y="2036"/>
                  </a:moveTo>
                  <a:lnTo>
                    <a:pt x="2203" y="2063"/>
                  </a:lnTo>
                  <a:lnTo>
                    <a:pt x="2199" y="2096"/>
                  </a:lnTo>
                  <a:lnTo>
                    <a:pt x="2180" y="2116"/>
                  </a:lnTo>
                  <a:lnTo>
                    <a:pt x="2167" y="2125"/>
                  </a:lnTo>
                  <a:lnTo>
                    <a:pt x="2156" y="2109"/>
                  </a:lnTo>
                  <a:lnTo>
                    <a:pt x="2141" y="2100"/>
                  </a:lnTo>
                  <a:lnTo>
                    <a:pt x="2135" y="2086"/>
                  </a:lnTo>
                  <a:lnTo>
                    <a:pt x="2128" y="2070"/>
                  </a:lnTo>
                  <a:lnTo>
                    <a:pt x="2120" y="2058"/>
                  </a:lnTo>
                  <a:lnTo>
                    <a:pt x="2137" y="2040"/>
                  </a:lnTo>
                  <a:lnTo>
                    <a:pt x="2157" y="2019"/>
                  </a:lnTo>
                  <a:lnTo>
                    <a:pt x="2164" y="2004"/>
                  </a:lnTo>
                  <a:lnTo>
                    <a:pt x="2180" y="2000"/>
                  </a:lnTo>
                  <a:lnTo>
                    <a:pt x="2195" y="2012"/>
                  </a:lnTo>
                  <a:lnTo>
                    <a:pt x="2203" y="2036"/>
                  </a:lnTo>
                  <a:close/>
                  <a:moveTo>
                    <a:pt x="1812" y="2068"/>
                  </a:moveTo>
                  <a:lnTo>
                    <a:pt x="1826" y="2068"/>
                  </a:lnTo>
                  <a:lnTo>
                    <a:pt x="1831" y="2081"/>
                  </a:lnTo>
                  <a:lnTo>
                    <a:pt x="1833" y="2097"/>
                  </a:lnTo>
                  <a:lnTo>
                    <a:pt x="1822" y="2107"/>
                  </a:lnTo>
                  <a:lnTo>
                    <a:pt x="1807" y="2099"/>
                  </a:lnTo>
                  <a:lnTo>
                    <a:pt x="1796" y="2107"/>
                  </a:lnTo>
                  <a:lnTo>
                    <a:pt x="1794" y="2093"/>
                  </a:lnTo>
                  <a:lnTo>
                    <a:pt x="1796" y="2079"/>
                  </a:lnTo>
                  <a:lnTo>
                    <a:pt x="1812" y="2068"/>
                  </a:lnTo>
                  <a:close/>
                  <a:moveTo>
                    <a:pt x="1350" y="2135"/>
                  </a:moveTo>
                  <a:lnTo>
                    <a:pt x="1335" y="2134"/>
                  </a:lnTo>
                  <a:lnTo>
                    <a:pt x="1327" y="2123"/>
                  </a:lnTo>
                  <a:lnTo>
                    <a:pt x="1344" y="2121"/>
                  </a:lnTo>
                  <a:lnTo>
                    <a:pt x="1350" y="2135"/>
                  </a:lnTo>
                  <a:close/>
                  <a:moveTo>
                    <a:pt x="1477" y="2066"/>
                  </a:moveTo>
                  <a:lnTo>
                    <a:pt x="1462" y="2068"/>
                  </a:lnTo>
                  <a:lnTo>
                    <a:pt x="1461" y="2082"/>
                  </a:lnTo>
                  <a:lnTo>
                    <a:pt x="1447" y="2086"/>
                  </a:lnTo>
                  <a:lnTo>
                    <a:pt x="1428" y="2096"/>
                  </a:lnTo>
                  <a:lnTo>
                    <a:pt x="1447" y="2068"/>
                  </a:lnTo>
                  <a:lnTo>
                    <a:pt x="1471" y="2061"/>
                  </a:lnTo>
                  <a:lnTo>
                    <a:pt x="1489" y="2054"/>
                  </a:lnTo>
                  <a:lnTo>
                    <a:pt x="1477" y="2066"/>
                  </a:lnTo>
                  <a:close/>
                  <a:moveTo>
                    <a:pt x="2516" y="1848"/>
                  </a:moveTo>
                  <a:lnTo>
                    <a:pt x="2531" y="1860"/>
                  </a:lnTo>
                  <a:lnTo>
                    <a:pt x="2517" y="1862"/>
                  </a:lnTo>
                  <a:lnTo>
                    <a:pt x="2520" y="1876"/>
                  </a:lnTo>
                  <a:lnTo>
                    <a:pt x="2524" y="1890"/>
                  </a:lnTo>
                  <a:lnTo>
                    <a:pt x="2508" y="1882"/>
                  </a:lnTo>
                  <a:lnTo>
                    <a:pt x="2508" y="1868"/>
                  </a:lnTo>
                  <a:lnTo>
                    <a:pt x="2505" y="1856"/>
                  </a:lnTo>
                  <a:lnTo>
                    <a:pt x="2516" y="1848"/>
                  </a:lnTo>
                  <a:close/>
                  <a:moveTo>
                    <a:pt x="1790" y="1973"/>
                  </a:moveTo>
                  <a:lnTo>
                    <a:pt x="1796" y="1989"/>
                  </a:lnTo>
                  <a:lnTo>
                    <a:pt x="1787" y="2008"/>
                  </a:lnTo>
                  <a:lnTo>
                    <a:pt x="1771" y="2028"/>
                  </a:lnTo>
                  <a:lnTo>
                    <a:pt x="1764" y="2015"/>
                  </a:lnTo>
                  <a:lnTo>
                    <a:pt x="1771" y="2000"/>
                  </a:lnTo>
                  <a:lnTo>
                    <a:pt x="1765" y="1985"/>
                  </a:lnTo>
                  <a:lnTo>
                    <a:pt x="1762" y="1966"/>
                  </a:lnTo>
                  <a:lnTo>
                    <a:pt x="1774" y="1951"/>
                  </a:lnTo>
                  <a:lnTo>
                    <a:pt x="1776" y="1966"/>
                  </a:lnTo>
                  <a:lnTo>
                    <a:pt x="1790" y="1973"/>
                  </a:lnTo>
                  <a:close/>
                  <a:moveTo>
                    <a:pt x="2086" y="1879"/>
                  </a:moveTo>
                  <a:lnTo>
                    <a:pt x="2100" y="1895"/>
                  </a:lnTo>
                  <a:lnTo>
                    <a:pt x="2115" y="1883"/>
                  </a:lnTo>
                  <a:lnTo>
                    <a:pt x="2128" y="1888"/>
                  </a:lnTo>
                  <a:lnTo>
                    <a:pt x="2124" y="1902"/>
                  </a:lnTo>
                  <a:lnTo>
                    <a:pt x="2112" y="1914"/>
                  </a:lnTo>
                  <a:lnTo>
                    <a:pt x="2079" y="1923"/>
                  </a:lnTo>
                  <a:lnTo>
                    <a:pt x="2082" y="1900"/>
                  </a:lnTo>
                  <a:lnTo>
                    <a:pt x="2079" y="1887"/>
                  </a:lnTo>
                  <a:lnTo>
                    <a:pt x="2086" y="1879"/>
                  </a:lnTo>
                  <a:close/>
                  <a:moveTo>
                    <a:pt x="1962" y="1951"/>
                  </a:moveTo>
                  <a:lnTo>
                    <a:pt x="1941" y="1969"/>
                  </a:lnTo>
                  <a:lnTo>
                    <a:pt x="1927" y="1956"/>
                  </a:lnTo>
                  <a:lnTo>
                    <a:pt x="1936" y="1936"/>
                  </a:lnTo>
                  <a:lnTo>
                    <a:pt x="1935" y="1922"/>
                  </a:lnTo>
                  <a:lnTo>
                    <a:pt x="1930" y="1909"/>
                  </a:lnTo>
                  <a:lnTo>
                    <a:pt x="1946" y="1911"/>
                  </a:lnTo>
                  <a:lnTo>
                    <a:pt x="1954" y="1923"/>
                  </a:lnTo>
                  <a:lnTo>
                    <a:pt x="1952" y="1938"/>
                  </a:lnTo>
                  <a:lnTo>
                    <a:pt x="1962" y="1951"/>
                  </a:lnTo>
                  <a:close/>
                  <a:moveTo>
                    <a:pt x="1452" y="1998"/>
                  </a:moveTo>
                  <a:lnTo>
                    <a:pt x="1434" y="2002"/>
                  </a:lnTo>
                  <a:lnTo>
                    <a:pt x="1439" y="1988"/>
                  </a:lnTo>
                  <a:lnTo>
                    <a:pt x="1453" y="1991"/>
                  </a:lnTo>
                  <a:lnTo>
                    <a:pt x="1452" y="1998"/>
                  </a:lnTo>
                  <a:close/>
                  <a:moveTo>
                    <a:pt x="1870" y="1884"/>
                  </a:moveTo>
                  <a:lnTo>
                    <a:pt x="1847" y="1886"/>
                  </a:lnTo>
                  <a:lnTo>
                    <a:pt x="1859" y="1870"/>
                  </a:lnTo>
                  <a:lnTo>
                    <a:pt x="1870" y="1884"/>
                  </a:lnTo>
                  <a:close/>
                  <a:moveTo>
                    <a:pt x="1984" y="1837"/>
                  </a:moveTo>
                  <a:lnTo>
                    <a:pt x="1997" y="1834"/>
                  </a:lnTo>
                  <a:lnTo>
                    <a:pt x="2012" y="1833"/>
                  </a:lnTo>
                  <a:lnTo>
                    <a:pt x="2034" y="1836"/>
                  </a:lnTo>
                  <a:lnTo>
                    <a:pt x="2047" y="1846"/>
                  </a:lnTo>
                  <a:lnTo>
                    <a:pt x="2043" y="1864"/>
                  </a:lnTo>
                  <a:lnTo>
                    <a:pt x="2039" y="1878"/>
                  </a:lnTo>
                  <a:lnTo>
                    <a:pt x="2022" y="1879"/>
                  </a:lnTo>
                  <a:lnTo>
                    <a:pt x="2006" y="1874"/>
                  </a:lnTo>
                  <a:lnTo>
                    <a:pt x="1988" y="1864"/>
                  </a:lnTo>
                  <a:lnTo>
                    <a:pt x="1974" y="1853"/>
                  </a:lnTo>
                  <a:lnTo>
                    <a:pt x="1960" y="1850"/>
                  </a:lnTo>
                  <a:lnTo>
                    <a:pt x="1948" y="1835"/>
                  </a:lnTo>
                  <a:lnTo>
                    <a:pt x="1972" y="1827"/>
                  </a:lnTo>
                  <a:lnTo>
                    <a:pt x="1984" y="1837"/>
                  </a:lnTo>
                  <a:close/>
                  <a:moveTo>
                    <a:pt x="2408" y="1755"/>
                  </a:moveTo>
                  <a:lnTo>
                    <a:pt x="2383" y="1789"/>
                  </a:lnTo>
                  <a:lnTo>
                    <a:pt x="2350" y="1803"/>
                  </a:lnTo>
                  <a:lnTo>
                    <a:pt x="2335" y="1819"/>
                  </a:lnTo>
                  <a:lnTo>
                    <a:pt x="2319" y="1824"/>
                  </a:lnTo>
                  <a:lnTo>
                    <a:pt x="2306" y="1831"/>
                  </a:lnTo>
                  <a:lnTo>
                    <a:pt x="2299" y="1817"/>
                  </a:lnTo>
                  <a:lnTo>
                    <a:pt x="2310" y="1798"/>
                  </a:lnTo>
                  <a:lnTo>
                    <a:pt x="2316" y="1783"/>
                  </a:lnTo>
                  <a:lnTo>
                    <a:pt x="2333" y="1770"/>
                  </a:lnTo>
                  <a:lnTo>
                    <a:pt x="2353" y="1768"/>
                  </a:lnTo>
                  <a:lnTo>
                    <a:pt x="2367" y="1765"/>
                  </a:lnTo>
                  <a:lnTo>
                    <a:pt x="2385" y="1753"/>
                  </a:lnTo>
                  <a:lnTo>
                    <a:pt x="2403" y="1735"/>
                  </a:lnTo>
                  <a:lnTo>
                    <a:pt x="2419" y="1730"/>
                  </a:lnTo>
                  <a:lnTo>
                    <a:pt x="2408" y="1755"/>
                  </a:lnTo>
                  <a:close/>
                  <a:moveTo>
                    <a:pt x="1729" y="1871"/>
                  </a:moveTo>
                  <a:lnTo>
                    <a:pt x="1750" y="1881"/>
                  </a:lnTo>
                  <a:lnTo>
                    <a:pt x="1750" y="1894"/>
                  </a:lnTo>
                  <a:lnTo>
                    <a:pt x="1743" y="1909"/>
                  </a:lnTo>
                  <a:lnTo>
                    <a:pt x="1728" y="1937"/>
                  </a:lnTo>
                  <a:lnTo>
                    <a:pt x="1715" y="1941"/>
                  </a:lnTo>
                  <a:lnTo>
                    <a:pt x="1712" y="1914"/>
                  </a:lnTo>
                  <a:lnTo>
                    <a:pt x="1712" y="1892"/>
                  </a:lnTo>
                  <a:lnTo>
                    <a:pt x="1724" y="1881"/>
                  </a:lnTo>
                  <a:lnTo>
                    <a:pt x="1729" y="1871"/>
                  </a:lnTo>
                  <a:close/>
                  <a:moveTo>
                    <a:pt x="1436" y="1926"/>
                  </a:moveTo>
                  <a:lnTo>
                    <a:pt x="1422" y="1924"/>
                  </a:lnTo>
                  <a:lnTo>
                    <a:pt x="1421" y="1911"/>
                  </a:lnTo>
                  <a:lnTo>
                    <a:pt x="1407" y="1897"/>
                  </a:lnTo>
                  <a:lnTo>
                    <a:pt x="1447" y="1884"/>
                  </a:lnTo>
                  <a:lnTo>
                    <a:pt x="1449" y="1896"/>
                  </a:lnTo>
                  <a:lnTo>
                    <a:pt x="1446" y="1910"/>
                  </a:lnTo>
                  <a:lnTo>
                    <a:pt x="1436" y="1926"/>
                  </a:lnTo>
                  <a:close/>
                  <a:moveTo>
                    <a:pt x="2616" y="1654"/>
                  </a:moveTo>
                  <a:lnTo>
                    <a:pt x="2609" y="1642"/>
                  </a:lnTo>
                  <a:lnTo>
                    <a:pt x="2622" y="1639"/>
                  </a:lnTo>
                  <a:lnTo>
                    <a:pt x="2636" y="1641"/>
                  </a:lnTo>
                  <a:lnTo>
                    <a:pt x="2652" y="1639"/>
                  </a:lnTo>
                  <a:lnTo>
                    <a:pt x="2642" y="1651"/>
                  </a:lnTo>
                  <a:lnTo>
                    <a:pt x="2656" y="1663"/>
                  </a:lnTo>
                  <a:lnTo>
                    <a:pt x="2635" y="1672"/>
                  </a:lnTo>
                  <a:lnTo>
                    <a:pt x="2607" y="1692"/>
                  </a:lnTo>
                  <a:lnTo>
                    <a:pt x="2599" y="1707"/>
                  </a:lnTo>
                  <a:lnTo>
                    <a:pt x="2571" y="1715"/>
                  </a:lnTo>
                  <a:lnTo>
                    <a:pt x="2555" y="1698"/>
                  </a:lnTo>
                  <a:lnTo>
                    <a:pt x="2538" y="1693"/>
                  </a:lnTo>
                  <a:lnTo>
                    <a:pt x="2518" y="1700"/>
                  </a:lnTo>
                  <a:lnTo>
                    <a:pt x="2507" y="1714"/>
                  </a:lnTo>
                  <a:lnTo>
                    <a:pt x="2492" y="1700"/>
                  </a:lnTo>
                  <a:lnTo>
                    <a:pt x="2489" y="1685"/>
                  </a:lnTo>
                  <a:lnTo>
                    <a:pt x="2503" y="1675"/>
                  </a:lnTo>
                  <a:lnTo>
                    <a:pt x="2548" y="1644"/>
                  </a:lnTo>
                  <a:lnTo>
                    <a:pt x="2572" y="1641"/>
                  </a:lnTo>
                  <a:lnTo>
                    <a:pt x="2588" y="1648"/>
                  </a:lnTo>
                  <a:lnTo>
                    <a:pt x="2616" y="1654"/>
                  </a:lnTo>
                  <a:close/>
                  <a:moveTo>
                    <a:pt x="479" y="2004"/>
                  </a:moveTo>
                  <a:lnTo>
                    <a:pt x="499" y="2003"/>
                  </a:lnTo>
                  <a:lnTo>
                    <a:pt x="514" y="2007"/>
                  </a:lnTo>
                  <a:lnTo>
                    <a:pt x="527" y="2015"/>
                  </a:lnTo>
                  <a:lnTo>
                    <a:pt x="541" y="2034"/>
                  </a:lnTo>
                  <a:lnTo>
                    <a:pt x="567" y="2046"/>
                  </a:lnTo>
                  <a:lnTo>
                    <a:pt x="572" y="2058"/>
                  </a:lnTo>
                  <a:lnTo>
                    <a:pt x="556" y="2051"/>
                  </a:lnTo>
                  <a:lnTo>
                    <a:pt x="535" y="2049"/>
                  </a:lnTo>
                  <a:lnTo>
                    <a:pt x="523" y="2062"/>
                  </a:lnTo>
                  <a:lnTo>
                    <a:pt x="523" y="2075"/>
                  </a:lnTo>
                  <a:lnTo>
                    <a:pt x="509" y="2086"/>
                  </a:lnTo>
                  <a:lnTo>
                    <a:pt x="497" y="2075"/>
                  </a:lnTo>
                  <a:lnTo>
                    <a:pt x="478" y="2064"/>
                  </a:lnTo>
                  <a:lnTo>
                    <a:pt x="467" y="2050"/>
                  </a:lnTo>
                  <a:lnTo>
                    <a:pt x="443" y="2028"/>
                  </a:lnTo>
                  <a:lnTo>
                    <a:pt x="434" y="2012"/>
                  </a:lnTo>
                  <a:lnTo>
                    <a:pt x="444" y="1984"/>
                  </a:lnTo>
                  <a:lnTo>
                    <a:pt x="460" y="1976"/>
                  </a:lnTo>
                  <a:lnTo>
                    <a:pt x="471" y="1993"/>
                  </a:lnTo>
                  <a:lnTo>
                    <a:pt x="479" y="2004"/>
                  </a:lnTo>
                  <a:close/>
                  <a:moveTo>
                    <a:pt x="1884" y="1739"/>
                  </a:moveTo>
                  <a:lnTo>
                    <a:pt x="1920" y="1736"/>
                  </a:lnTo>
                  <a:lnTo>
                    <a:pt x="1924" y="1749"/>
                  </a:lnTo>
                  <a:lnTo>
                    <a:pt x="1922" y="1764"/>
                  </a:lnTo>
                  <a:lnTo>
                    <a:pt x="1938" y="1772"/>
                  </a:lnTo>
                  <a:lnTo>
                    <a:pt x="1934" y="1786"/>
                  </a:lnTo>
                  <a:lnTo>
                    <a:pt x="1946" y="1799"/>
                  </a:lnTo>
                  <a:lnTo>
                    <a:pt x="1941" y="1815"/>
                  </a:lnTo>
                  <a:lnTo>
                    <a:pt x="1941" y="1830"/>
                  </a:lnTo>
                  <a:lnTo>
                    <a:pt x="1926" y="1822"/>
                  </a:lnTo>
                  <a:lnTo>
                    <a:pt x="1913" y="1802"/>
                  </a:lnTo>
                  <a:lnTo>
                    <a:pt x="1896" y="1796"/>
                  </a:lnTo>
                  <a:lnTo>
                    <a:pt x="1884" y="1782"/>
                  </a:lnTo>
                  <a:lnTo>
                    <a:pt x="1863" y="1767"/>
                  </a:lnTo>
                  <a:lnTo>
                    <a:pt x="1848" y="1757"/>
                  </a:lnTo>
                  <a:lnTo>
                    <a:pt x="1831" y="1746"/>
                  </a:lnTo>
                  <a:lnTo>
                    <a:pt x="1827" y="1732"/>
                  </a:lnTo>
                  <a:lnTo>
                    <a:pt x="1846" y="1711"/>
                  </a:lnTo>
                  <a:lnTo>
                    <a:pt x="1859" y="1709"/>
                  </a:lnTo>
                  <a:lnTo>
                    <a:pt x="1874" y="1720"/>
                  </a:lnTo>
                  <a:lnTo>
                    <a:pt x="1879" y="1736"/>
                  </a:lnTo>
                  <a:lnTo>
                    <a:pt x="1884" y="1739"/>
                  </a:lnTo>
                  <a:close/>
                  <a:moveTo>
                    <a:pt x="1428" y="1796"/>
                  </a:moveTo>
                  <a:lnTo>
                    <a:pt x="1445" y="1806"/>
                  </a:lnTo>
                  <a:lnTo>
                    <a:pt x="1429" y="1825"/>
                  </a:lnTo>
                  <a:lnTo>
                    <a:pt x="1417" y="1838"/>
                  </a:lnTo>
                  <a:lnTo>
                    <a:pt x="1396" y="1841"/>
                  </a:lnTo>
                  <a:lnTo>
                    <a:pt x="1390" y="1829"/>
                  </a:lnTo>
                  <a:lnTo>
                    <a:pt x="1410" y="1821"/>
                  </a:lnTo>
                  <a:lnTo>
                    <a:pt x="1417" y="1804"/>
                  </a:lnTo>
                  <a:lnTo>
                    <a:pt x="1406" y="1813"/>
                  </a:lnTo>
                  <a:lnTo>
                    <a:pt x="1392" y="1812"/>
                  </a:lnTo>
                  <a:lnTo>
                    <a:pt x="1396" y="1798"/>
                  </a:lnTo>
                  <a:lnTo>
                    <a:pt x="1409" y="1792"/>
                  </a:lnTo>
                  <a:lnTo>
                    <a:pt x="1422" y="1789"/>
                  </a:lnTo>
                  <a:lnTo>
                    <a:pt x="1428" y="1796"/>
                  </a:lnTo>
                  <a:close/>
                  <a:moveTo>
                    <a:pt x="383" y="1745"/>
                  </a:moveTo>
                  <a:lnTo>
                    <a:pt x="408" y="1796"/>
                  </a:lnTo>
                  <a:lnTo>
                    <a:pt x="408" y="1810"/>
                  </a:lnTo>
                  <a:lnTo>
                    <a:pt x="415" y="1835"/>
                  </a:lnTo>
                  <a:lnTo>
                    <a:pt x="428" y="1826"/>
                  </a:lnTo>
                  <a:lnTo>
                    <a:pt x="441" y="1840"/>
                  </a:lnTo>
                  <a:lnTo>
                    <a:pt x="460" y="1856"/>
                  </a:lnTo>
                  <a:lnTo>
                    <a:pt x="480" y="1882"/>
                  </a:lnTo>
                  <a:lnTo>
                    <a:pt x="484" y="1895"/>
                  </a:lnTo>
                  <a:lnTo>
                    <a:pt x="482" y="1910"/>
                  </a:lnTo>
                  <a:lnTo>
                    <a:pt x="468" y="1911"/>
                  </a:lnTo>
                  <a:lnTo>
                    <a:pt x="455" y="1914"/>
                  </a:lnTo>
                  <a:lnTo>
                    <a:pt x="441" y="1902"/>
                  </a:lnTo>
                  <a:lnTo>
                    <a:pt x="417" y="1896"/>
                  </a:lnTo>
                  <a:lnTo>
                    <a:pt x="402" y="1911"/>
                  </a:lnTo>
                  <a:lnTo>
                    <a:pt x="381" y="1905"/>
                  </a:lnTo>
                  <a:lnTo>
                    <a:pt x="373" y="1888"/>
                  </a:lnTo>
                  <a:lnTo>
                    <a:pt x="365" y="1876"/>
                  </a:lnTo>
                  <a:lnTo>
                    <a:pt x="378" y="1878"/>
                  </a:lnTo>
                  <a:lnTo>
                    <a:pt x="367" y="1865"/>
                  </a:lnTo>
                  <a:lnTo>
                    <a:pt x="355" y="1842"/>
                  </a:lnTo>
                  <a:lnTo>
                    <a:pt x="350" y="1865"/>
                  </a:lnTo>
                  <a:lnTo>
                    <a:pt x="349" y="1881"/>
                  </a:lnTo>
                  <a:lnTo>
                    <a:pt x="337" y="1893"/>
                  </a:lnTo>
                  <a:lnTo>
                    <a:pt x="321" y="1882"/>
                  </a:lnTo>
                  <a:lnTo>
                    <a:pt x="321" y="1866"/>
                  </a:lnTo>
                  <a:lnTo>
                    <a:pt x="320" y="1851"/>
                  </a:lnTo>
                  <a:lnTo>
                    <a:pt x="331" y="1829"/>
                  </a:lnTo>
                  <a:lnTo>
                    <a:pt x="332" y="1814"/>
                  </a:lnTo>
                  <a:lnTo>
                    <a:pt x="330" y="1801"/>
                  </a:lnTo>
                  <a:lnTo>
                    <a:pt x="346" y="1810"/>
                  </a:lnTo>
                  <a:lnTo>
                    <a:pt x="360" y="1821"/>
                  </a:lnTo>
                  <a:lnTo>
                    <a:pt x="376" y="1806"/>
                  </a:lnTo>
                  <a:lnTo>
                    <a:pt x="378" y="1790"/>
                  </a:lnTo>
                  <a:lnTo>
                    <a:pt x="375" y="1771"/>
                  </a:lnTo>
                  <a:lnTo>
                    <a:pt x="374" y="1757"/>
                  </a:lnTo>
                  <a:lnTo>
                    <a:pt x="383" y="1745"/>
                  </a:lnTo>
                  <a:close/>
                  <a:moveTo>
                    <a:pt x="417" y="1736"/>
                  </a:moveTo>
                  <a:lnTo>
                    <a:pt x="427" y="1749"/>
                  </a:lnTo>
                  <a:lnTo>
                    <a:pt x="429" y="1768"/>
                  </a:lnTo>
                  <a:lnTo>
                    <a:pt x="424" y="1782"/>
                  </a:lnTo>
                  <a:lnTo>
                    <a:pt x="438" y="1782"/>
                  </a:lnTo>
                  <a:lnTo>
                    <a:pt x="452" y="1781"/>
                  </a:lnTo>
                  <a:lnTo>
                    <a:pt x="452" y="1797"/>
                  </a:lnTo>
                  <a:lnTo>
                    <a:pt x="438" y="1806"/>
                  </a:lnTo>
                  <a:lnTo>
                    <a:pt x="427" y="1791"/>
                  </a:lnTo>
                  <a:lnTo>
                    <a:pt x="413" y="1771"/>
                  </a:lnTo>
                  <a:lnTo>
                    <a:pt x="410" y="1758"/>
                  </a:lnTo>
                  <a:lnTo>
                    <a:pt x="398" y="1746"/>
                  </a:lnTo>
                  <a:lnTo>
                    <a:pt x="410" y="1729"/>
                  </a:lnTo>
                  <a:lnTo>
                    <a:pt x="417" y="1736"/>
                  </a:lnTo>
                  <a:close/>
                  <a:moveTo>
                    <a:pt x="494" y="1697"/>
                  </a:moveTo>
                  <a:lnTo>
                    <a:pt x="494" y="1690"/>
                  </a:lnTo>
                  <a:lnTo>
                    <a:pt x="499" y="1672"/>
                  </a:lnTo>
                  <a:lnTo>
                    <a:pt x="494" y="1697"/>
                  </a:lnTo>
                  <a:close/>
                  <a:moveTo>
                    <a:pt x="2245" y="1368"/>
                  </a:moveTo>
                  <a:lnTo>
                    <a:pt x="2262" y="1382"/>
                  </a:lnTo>
                  <a:lnTo>
                    <a:pt x="2277" y="1373"/>
                  </a:lnTo>
                  <a:lnTo>
                    <a:pt x="2279" y="1393"/>
                  </a:lnTo>
                  <a:lnTo>
                    <a:pt x="2275" y="1408"/>
                  </a:lnTo>
                  <a:lnTo>
                    <a:pt x="2281" y="1421"/>
                  </a:lnTo>
                  <a:lnTo>
                    <a:pt x="2293" y="1464"/>
                  </a:lnTo>
                  <a:lnTo>
                    <a:pt x="2301" y="1481"/>
                  </a:lnTo>
                  <a:lnTo>
                    <a:pt x="2285" y="1492"/>
                  </a:lnTo>
                  <a:lnTo>
                    <a:pt x="2288" y="1513"/>
                  </a:lnTo>
                  <a:lnTo>
                    <a:pt x="2267" y="1534"/>
                  </a:lnTo>
                  <a:lnTo>
                    <a:pt x="2265" y="1549"/>
                  </a:lnTo>
                  <a:lnTo>
                    <a:pt x="2253" y="1553"/>
                  </a:lnTo>
                  <a:lnTo>
                    <a:pt x="2234" y="1543"/>
                  </a:lnTo>
                  <a:lnTo>
                    <a:pt x="2221" y="1532"/>
                  </a:lnTo>
                  <a:lnTo>
                    <a:pt x="2207" y="1529"/>
                  </a:lnTo>
                  <a:lnTo>
                    <a:pt x="2206" y="1513"/>
                  </a:lnTo>
                  <a:lnTo>
                    <a:pt x="2218" y="1505"/>
                  </a:lnTo>
                  <a:lnTo>
                    <a:pt x="2231" y="1496"/>
                  </a:lnTo>
                  <a:lnTo>
                    <a:pt x="2234" y="1480"/>
                  </a:lnTo>
                  <a:lnTo>
                    <a:pt x="2235" y="1461"/>
                  </a:lnTo>
                  <a:lnTo>
                    <a:pt x="2220" y="1453"/>
                  </a:lnTo>
                  <a:lnTo>
                    <a:pt x="2217" y="1437"/>
                  </a:lnTo>
                  <a:lnTo>
                    <a:pt x="2200" y="1428"/>
                  </a:lnTo>
                  <a:lnTo>
                    <a:pt x="2174" y="1413"/>
                  </a:lnTo>
                  <a:lnTo>
                    <a:pt x="2169" y="1402"/>
                  </a:lnTo>
                  <a:lnTo>
                    <a:pt x="2171" y="1385"/>
                  </a:lnTo>
                  <a:lnTo>
                    <a:pt x="2219" y="1364"/>
                  </a:lnTo>
                  <a:lnTo>
                    <a:pt x="2243" y="1365"/>
                  </a:lnTo>
                  <a:lnTo>
                    <a:pt x="2245" y="1368"/>
                  </a:lnTo>
                  <a:close/>
                  <a:moveTo>
                    <a:pt x="2081" y="1390"/>
                  </a:moveTo>
                  <a:lnTo>
                    <a:pt x="2095" y="1401"/>
                  </a:lnTo>
                  <a:lnTo>
                    <a:pt x="2093" y="1419"/>
                  </a:lnTo>
                  <a:lnTo>
                    <a:pt x="2078" y="1425"/>
                  </a:lnTo>
                  <a:lnTo>
                    <a:pt x="2074" y="1411"/>
                  </a:lnTo>
                  <a:lnTo>
                    <a:pt x="2060" y="1400"/>
                  </a:lnTo>
                  <a:lnTo>
                    <a:pt x="2072" y="1393"/>
                  </a:lnTo>
                  <a:lnTo>
                    <a:pt x="2081" y="1390"/>
                  </a:lnTo>
                  <a:close/>
                  <a:moveTo>
                    <a:pt x="482" y="1683"/>
                  </a:moveTo>
                  <a:lnTo>
                    <a:pt x="483" y="1663"/>
                  </a:lnTo>
                  <a:lnTo>
                    <a:pt x="501" y="1650"/>
                  </a:lnTo>
                  <a:lnTo>
                    <a:pt x="497" y="1665"/>
                  </a:lnTo>
                  <a:lnTo>
                    <a:pt x="484" y="1677"/>
                  </a:lnTo>
                  <a:lnTo>
                    <a:pt x="482" y="1683"/>
                  </a:lnTo>
                  <a:close/>
                  <a:moveTo>
                    <a:pt x="446" y="1650"/>
                  </a:moveTo>
                  <a:lnTo>
                    <a:pt x="439" y="1665"/>
                  </a:lnTo>
                  <a:lnTo>
                    <a:pt x="448" y="1676"/>
                  </a:lnTo>
                  <a:lnTo>
                    <a:pt x="430" y="1661"/>
                  </a:lnTo>
                  <a:lnTo>
                    <a:pt x="444" y="1648"/>
                  </a:lnTo>
                  <a:lnTo>
                    <a:pt x="446" y="1650"/>
                  </a:lnTo>
                  <a:close/>
                  <a:moveTo>
                    <a:pt x="415" y="1649"/>
                  </a:moveTo>
                  <a:lnTo>
                    <a:pt x="425" y="1667"/>
                  </a:lnTo>
                  <a:lnTo>
                    <a:pt x="414" y="1681"/>
                  </a:lnTo>
                  <a:lnTo>
                    <a:pt x="400" y="1687"/>
                  </a:lnTo>
                  <a:lnTo>
                    <a:pt x="385" y="1678"/>
                  </a:lnTo>
                  <a:lnTo>
                    <a:pt x="374" y="1694"/>
                  </a:lnTo>
                  <a:lnTo>
                    <a:pt x="368" y="1652"/>
                  </a:lnTo>
                  <a:lnTo>
                    <a:pt x="373" y="1637"/>
                  </a:lnTo>
                  <a:lnTo>
                    <a:pt x="377" y="1611"/>
                  </a:lnTo>
                  <a:lnTo>
                    <a:pt x="385" y="1594"/>
                  </a:lnTo>
                  <a:lnTo>
                    <a:pt x="402" y="1577"/>
                  </a:lnTo>
                  <a:lnTo>
                    <a:pt x="417" y="1594"/>
                  </a:lnTo>
                  <a:lnTo>
                    <a:pt x="419" y="1610"/>
                  </a:lnTo>
                  <a:lnTo>
                    <a:pt x="423" y="1625"/>
                  </a:lnTo>
                  <a:lnTo>
                    <a:pt x="415" y="1642"/>
                  </a:lnTo>
                  <a:lnTo>
                    <a:pt x="415" y="1649"/>
                  </a:lnTo>
                  <a:close/>
                  <a:moveTo>
                    <a:pt x="1718" y="1341"/>
                  </a:moveTo>
                  <a:lnTo>
                    <a:pt x="1744" y="1356"/>
                  </a:lnTo>
                  <a:lnTo>
                    <a:pt x="1758" y="1367"/>
                  </a:lnTo>
                  <a:lnTo>
                    <a:pt x="1756" y="1383"/>
                  </a:lnTo>
                  <a:lnTo>
                    <a:pt x="1743" y="1388"/>
                  </a:lnTo>
                  <a:lnTo>
                    <a:pt x="1728" y="1383"/>
                  </a:lnTo>
                  <a:lnTo>
                    <a:pt x="1710" y="1382"/>
                  </a:lnTo>
                  <a:lnTo>
                    <a:pt x="1723" y="1374"/>
                  </a:lnTo>
                  <a:lnTo>
                    <a:pt x="1718" y="1362"/>
                  </a:lnTo>
                  <a:lnTo>
                    <a:pt x="1701" y="1361"/>
                  </a:lnTo>
                  <a:lnTo>
                    <a:pt x="1686" y="1351"/>
                  </a:lnTo>
                  <a:lnTo>
                    <a:pt x="1672" y="1354"/>
                  </a:lnTo>
                  <a:lnTo>
                    <a:pt x="1678" y="1338"/>
                  </a:lnTo>
                  <a:lnTo>
                    <a:pt x="1674" y="1326"/>
                  </a:lnTo>
                  <a:lnTo>
                    <a:pt x="1676" y="1309"/>
                  </a:lnTo>
                  <a:lnTo>
                    <a:pt x="1708" y="1317"/>
                  </a:lnTo>
                  <a:lnTo>
                    <a:pt x="1716" y="1336"/>
                  </a:lnTo>
                  <a:lnTo>
                    <a:pt x="1718" y="1341"/>
                  </a:lnTo>
                  <a:close/>
                  <a:moveTo>
                    <a:pt x="1334" y="1407"/>
                  </a:moveTo>
                  <a:lnTo>
                    <a:pt x="1344" y="1425"/>
                  </a:lnTo>
                  <a:lnTo>
                    <a:pt x="1368" y="1435"/>
                  </a:lnTo>
                  <a:lnTo>
                    <a:pt x="1384" y="1445"/>
                  </a:lnTo>
                  <a:lnTo>
                    <a:pt x="1399" y="1449"/>
                  </a:lnTo>
                  <a:lnTo>
                    <a:pt x="1414" y="1453"/>
                  </a:lnTo>
                  <a:lnTo>
                    <a:pt x="1432" y="1449"/>
                  </a:lnTo>
                  <a:lnTo>
                    <a:pt x="1445" y="1453"/>
                  </a:lnTo>
                  <a:lnTo>
                    <a:pt x="1453" y="1465"/>
                  </a:lnTo>
                  <a:lnTo>
                    <a:pt x="1474" y="1472"/>
                  </a:lnTo>
                  <a:lnTo>
                    <a:pt x="1490" y="1474"/>
                  </a:lnTo>
                  <a:lnTo>
                    <a:pt x="1506" y="1473"/>
                  </a:lnTo>
                  <a:lnTo>
                    <a:pt x="1522" y="1474"/>
                  </a:lnTo>
                  <a:lnTo>
                    <a:pt x="1533" y="1465"/>
                  </a:lnTo>
                  <a:lnTo>
                    <a:pt x="1548" y="1466"/>
                  </a:lnTo>
                  <a:lnTo>
                    <a:pt x="1563" y="1462"/>
                  </a:lnTo>
                  <a:lnTo>
                    <a:pt x="1586" y="1466"/>
                  </a:lnTo>
                  <a:lnTo>
                    <a:pt x="1584" y="1482"/>
                  </a:lnTo>
                  <a:lnTo>
                    <a:pt x="1622" y="1513"/>
                  </a:lnTo>
                  <a:lnTo>
                    <a:pt x="1621" y="1527"/>
                  </a:lnTo>
                  <a:lnTo>
                    <a:pt x="1617" y="1543"/>
                  </a:lnTo>
                  <a:lnTo>
                    <a:pt x="1619" y="1558"/>
                  </a:lnTo>
                  <a:lnTo>
                    <a:pt x="1621" y="1572"/>
                  </a:lnTo>
                  <a:lnTo>
                    <a:pt x="1632" y="1583"/>
                  </a:lnTo>
                  <a:lnTo>
                    <a:pt x="1637" y="1601"/>
                  </a:lnTo>
                  <a:lnTo>
                    <a:pt x="1647" y="1613"/>
                  </a:lnTo>
                  <a:lnTo>
                    <a:pt x="1654" y="1624"/>
                  </a:lnTo>
                  <a:lnTo>
                    <a:pt x="1654" y="1637"/>
                  </a:lnTo>
                  <a:lnTo>
                    <a:pt x="1662" y="1649"/>
                  </a:lnTo>
                  <a:lnTo>
                    <a:pt x="1686" y="1658"/>
                  </a:lnTo>
                  <a:lnTo>
                    <a:pt x="1705" y="1664"/>
                  </a:lnTo>
                  <a:lnTo>
                    <a:pt x="1721" y="1669"/>
                  </a:lnTo>
                  <a:lnTo>
                    <a:pt x="1734" y="1667"/>
                  </a:lnTo>
                  <a:lnTo>
                    <a:pt x="1746" y="1664"/>
                  </a:lnTo>
                  <a:lnTo>
                    <a:pt x="1776" y="1652"/>
                  </a:lnTo>
                  <a:lnTo>
                    <a:pt x="1777" y="1674"/>
                  </a:lnTo>
                  <a:lnTo>
                    <a:pt x="1786" y="1693"/>
                  </a:lnTo>
                  <a:lnTo>
                    <a:pt x="1784" y="1719"/>
                  </a:lnTo>
                  <a:lnTo>
                    <a:pt x="1771" y="1737"/>
                  </a:lnTo>
                  <a:lnTo>
                    <a:pt x="1757" y="1744"/>
                  </a:lnTo>
                  <a:lnTo>
                    <a:pt x="1739" y="1725"/>
                  </a:lnTo>
                  <a:lnTo>
                    <a:pt x="1725" y="1728"/>
                  </a:lnTo>
                  <a:lnTo>
                    <a:pt x="1726" y="1741"/>
                  </a:lnTo>
                  <a:lnTo>
                    <a:pt x="1711" y="1744"/>
                  </a:lnTo>
                  <a:lnTo>
                    <a:pt x="1698" y="1731"/>
                  </a:lnTo>
                  <a:lnTo>
                    <a:pt x="1690" y="1711"/>
                  </a:lnTo>
                  <a:lnTo>
                    <a:pt x="1672" y="1700"/>
                  </a:lnTo>
                  <a:lnTo>
                    <a:pt x="1660" y="1705"/>
                  </a:lnTo>
                  <a:lnTo>
                    <a:pt x="1651" y="1692"/>
                  </a:lnTo>
                  <a:lnTo>
                    <a:pt x="1647" y="1678"/>
                  </a:lnTo>
                  <a:lnTo>
                    <a:pt x="1640" y="1664"/>
                  </a:lnTo>
                  <a:lnTo>
                    <a:pt x="1630" y="1651"/>
                  </a:lnTo>
                  <a:lnTo>
                    <a:pt x="1615" y="1657"/>
                  </a:lnTo>
                  <a:lnTo>
                    <a:pt x="1619" y="1639"/>
                  </a:lnTo>
                  <a:lnTo>
                    <a:pt x="1606" y="1641"/>
                  </a:lnTo>
                  <a:lnTo>
                    <a:pt x="1607" y="1618"/>
                  </a:lnTo>
                  <a:lnTo>
                    <a:pt x="1591" y="1614"/>
                  </a:lnTo>
                  <a:lnTo>
                    <a:pt x="1573" y="1615"/>
                  </a:lnTo>
                  <a:lnTo>
                    <a:pt x="1585" y="1604"/>
                  </a:lnTo>
                  <a:lnTo>
                    <a:pt x="1576" y="1586"/>
                  </a:lnTo>
                  <a:lnTo>
                    <a:pt x="1552" y="1588"/>
                  </a:lnTo>
                  <a:lnTo>
                    <a:pt x="1530" y="1596"/>
                  </a:lnTo>
                  <a:lnTo>
                    <a:pt x="1510" y="1594"/>
                  </a:lnTo>
                  <a:lnTo>
                    <a:pt x="1488" y="1601"/>
                  </a:lnTo>
                  <a:lnTo>
                    <a:pt x="1459" y="1600"/>
                  </a:lnTo>
                  <a:lnTo>
                    <a:pt x="1444" y="1606"/>
                  </a:lnTo>
                  <a:lnTo>
                    <a:pt x="1423" y="1584"/>
                  </a:lnTo>
                  <a:lnTo>
                    <a:pt x="1428" y="1566"/>
                  </a:lnTo>
                  <a:lnTo>
                    <a:pt x="1416" y="1543"/>
                  </a:lnTo>
                  <a:lnTo>
                    <a:pt x="1389" y="1537"/>
                  </a:lnTo>
                  <a:lnTo>
                    <a:pt x="1375" y="1530"/>
                  </a:lnTo>
                  <a:lnTo>
                    <a:pt x="1363" y="1513"/>
                  </a:lnTo>
                  <a:lnTo>
                    <a:pt x="1351" y="1502"/>
                  </a:lnTo>
                  <a:lnTo>
                    <a:pt x="1336" y="1495"/>
                  </a:lnTo>
                  <a:lnTo>
                    <a:pt x="1316" y="1485"/>
                  </a:lnTo>
                  <a:lnTo>
                    <a:pt x="1304" y="1473"/>
                  </a:lnTo>
                  <a:lnTo>
                    <a:pt x="1258" y="1451"/>
                  </a:lnTo>
                  <a:lnTo>
                    <a:pt x="1237" y="1446"/>
                  </a:lnTo>
                  <a:lnTo>
                    <a:pt x="1216" y="1451"/>
                  </a:lnTo>
                  <a:lnTo>
                    <a:pt x="1198" y="1442"/>
                  </a:lnTo>
                  <a:lnTo>
                    <a:pt x="1185" y="1441"/>
                  </a:lnTo>
                  <a:lnTo>
                    <a:pt x="1171" y="1442"/>
                  </a:lnTo>
                  <a:lnTo>
                    <a:pt x="1184" y="1454"/>
                  </a:lnTo>
                  <a:lnTo>
                    <a:pt x="1140" y="1470"/>
                  </a:lnTo>
                  <a:lnTo>
                    <a:pt x="1137" y="1458"/>
                  </a:lnTo>
                  <a:lnTo>
                    <a:pt x="1155" y="1446"/>
                  </a:lnTo>
                  <a:lnTo>
                    <a:pt x="1169" y="1435"/>
                  </a:lnTo>
                  <a:lnTo>
                    <a:pt x="1188" y="1424"/>
                  </a:lnTo>
                  <a:lnTo>
                    <a:pt x="1201" y="1408"/>
                  </a:lnTo>
                  <a:lnTo>
                    <a:pt x="1212" y="1400"/>
                  </a:lnTo>
                  <a:lnTo>
                    <a:pt x="1216" y="1387"/>
                  </a:lnTo>
                  <a:lnTo>
                    <a:pt x="1244" y="1374"/>
                  </a:lnTo>
                  <a:lnTo>
                    <a:pt x="1268" y="1357"/>
                  </a:lnTo>
                  <a:lnTo>
                    <a:pt x="1279" y="1355"/>
                  </a:lnTo>
                  <a:lnTo>
                    <a:pt x="1297" y="1361"/>
                  </a:lnTo>
                  <a:lnTo>
                    <a:pt x="1305" y="1375"/>
                  </a:lnTo>
                  <a:lnTo>
                    <a:pt x="1325" y="1384"/>
                  </a:lnTo>
                  <a:lnTo>
                    <a:pt x="1334" y="1407"/>
                  </a:lnTo>
                  <a:close/>
                  <a:moveTo>
                    <a:pt x="1339" y="1283"/>
                  </a:moveTo>
                  <a:lnTo>
                    <a:pt x="1327" y="1294"/>
                  </a:lnTo>
                  <a:lnTo>
                    <a:pt x="1315" y="1301"/>
                  </a:lnTo>
                  <a:lnTo>
                    <a:pt x="1301" y="1304"/>
                  </a:lnTo>
                  <a:lnTo>
                    <a:pt x="1311" y="1288"/>
                  </a:lnTo>
                  <a:lnTo>
                    <a:pt x="1318" y="1273"/>
                  </a:lnTo>
                  <a:lnTo>
                    <a:pt x="1335" y="1276"/>
                  </a:lnTo>
                  <a:lnTo>
                    <a:pt x="1339" y="1283"/>
                  </a:lnTo>
                  <a:close/>
                  <a:moveTo>
                    <a:pt x="1367" y="1264"/>
                  </a:moveTo>
                  <a:lnTo>
                    <a:pt x="1380" y="1271"/>
                  </a:lnTo>
                  <a:lnTo>
                    <a:pt x="1402" y="1281"/>
                  </a:lnTo>
                  <a:lnTo>
                    <a:pt x="1421" y="1290"/>
                  </a:lnTo>
                  <a:lnTo>
                    <a:pt x="1437" y="1289"/>
                  </a:lnTo>
                  <a:lnTo>
                    <a:pt x="1428" y="1305"/>
                  </a:lnTo>
                  <a:lnTo>
                    <a:pt x="1414" y="1313"/>
                  </a:lnTo>
                  <a:lnTo>
                    <a:pt x="1396" y="1310"/>
                  </a:lnTo>
                  <a:lnTo>
                    <a:pt x="1392" y="1297"/>
                  </a:lnTo>
                  <a:lnTo>
                    <a:pt x="1377" y="1286"/>
                  </a:lnTo>
                  <a:lnTo>
                    <a:pt x="1361" y="1265"/>
                  </a:lnTo>
                  <a:lnTo>
                    <a:pt x="1367" y="1264"/>
                  </a:lnTo>
                  <a:close/>
                  <a:moveTo>
                    <a:pt x="214" y="1449"/>
                  </a:moveTo>
                  <a:lnTo>
                    <a:pt x="196" y="1448"/>
                  </a:lnTo>
                  <a:lnTo>
                    <a:pt x="195" y="1434"/>
                  </a:lnTo>
                  <a:lnTo>
                    <a:pt x="214" y="1449"/>
                  </a:lnTo>
                  <a:close/>
                  <a:moveTo>
                    <a:pt x="1469" y="1266"/>
                  </a:moveTo>
                  <a:lnTo>
                    <a:pt x="1449" y="1276"/>
                  </a:lnTo>
                  <a:lnTo>
                    <a:pt x="1460" y="1259"/>
                  </a:lnTo>
                  <a:lnTo>
                    <a:pt x="1463" y="1242"/>
                  </a:lnTo>
                  <a:lnTo>
                    <a:pt x="1475" y="1212"/>
                  </a:lnTo>
                  <a:lnTo>
                    <a:pt x="1486" y="1223"/>
                  </a:lnTo>
                  <a:lnTo>
                    <a:pt x="1478" y="1238"/>
                  </a:lnTo>
                  <a:lnTo>
                    <a:pt x="1475" y="1252"/>
                  </a:lnTo>
                  <a:lnTo>
                    <a:pt x="1469" y="1266"/>
                  </a:lnTo>
                  <a:close/>
                  <a:moveTo>
                    <a:pt x="1513" y="1173"/>
                  </a:moveTo>
                  <a:lnTo>
                    <a:pt x="1520" y="1193"/>
                  </a:lnTo>
                  <a:lnTo>
                    <a:pt x="1507" y="1188"/>
                  </a:lnTo>
                  <a:lnTo>
                    <a:pt x="1507" y="1174"/>
                  </a:lnTo>
                  <a:lnTo>
                    <a:pt x="1513" y="1173"/>
                  </a:lnTo>
                  <a:close/>
                  <a:moveTo>
                    <a:pt x="2298" y="1027"/>
                  </a:moveTo>
                  <a:lnTo>
                    <a:pt x="2291" y="1046"/>
                  </a:lnTo>
                  <a:lnTo>
                    <a:pt x="2309" y="1059"/>
                  </a:lnTo>
                  <a:lnTo>
                    <a:pt x="2325" y="1063"/>
                  </a:lnTo>
                  <a:lnTo>
                    <a:pt x="2341" y="1078"/>
                  </a:lnTo>
                  <a:lnTo>
                    <a:pt x="2353" y="1092"/>
                  </a:lnTo>
                  <a:lnTo>
                    <a:pt x="2362" y="1103"/>
                  </a:lnTo>
                  <a:lnTo>
                    <a:pt x="2376" y="1120"/>
                  </a:lnTo>
                  <a:lnTo>
                    <a:pt x="2390" y="1132"/>
                  </a:lnTo>
                  <a:lnTo>
                    <a:pt x="2387" y="1145"/>
                  </a:lnTo>
                  <a:lnTo>
                    <a:pt x="2371" y="1148"/>
                  </a:lnTo>
                  <a:lnTo>
                    <a:pt x="2357" y="1136"/>
                  </a:lnTo>
                  <a:lnTo>
                    <a:pt x="2358" y="1123"/>
                  </a:lnTo>
                  <a:lnTo>
                    <a:pt x="2348" y="1111"/>
                  </a:lnTo>
                  <a:lnTo>
                    <a:pt x="2331" y="1113"/>
                  </a:lnTo>
                  <a:lnTo>
                    <a:pt x="2348" y="1131"/>
                  </a:lnTo>
                  <a:lnTo>
                    <a:pt x="2363" y="1147"/>
                  </a:lnTo>
                  <a:lnTo>
                    <a:pt x="2372" y="1159"/>
                  </a:lnTo>
                  <a:lnTo>
                    <a:pt x="2354" y="1170"/>
                  </a:lnTo>
                  <a:lnTo>
                    <a:pt x="2333" y="1177"/>
                  </a:lnTo>
                  <a:lnTo>
                    <a:pt x="2316" y="1177"/>
                  </a:lnTo>
                  <a:lnTo>
                    <a:pt x="2303" y="1177"/>
                  </a:lnTo>
                  <a:lnTo>
                    <a:pt x="2288" y="1172"/>
                  </a:lnTo>
                  <a:lnTo>
                    <a:pt x="2259" y="1170"/>
                  </a:lnTo>
                  <a:lnTo>
                    <a:pt x="2241" y="1173"/>
                  </a:lnTo>
                  <a:lnTo>
                    <a:pt x="2221" y="1158"/>
                  </a:lnTo>
                  <a:lnTo>
                    <a:pt x="2234" y="1141"/>
                  </a:lnTo>
                  <a:lnTo>
                    <a:pt x="2241" y="1126"/>
                  </a:lnTo>
                  <a:lnTo>
                    <a:pt x="2259" y="1111"/>
                  </a:lnTo>
                  <a:lnTo>
                    <a:pt x="2271" y="1097"/>
                  </a:lnTo>
                  <a:lnTo>
                    <a:pt x="2250" y="1089"/>
                  </a:lnTo>
                  <a:lnTo>
                    <a:pt x="2234" y="1095"/>
                  </a:lnTo>
                  <a:lnTo>
                    <a:pt x="2224" y="1117"/>
                  </a:lnTo>
                  <a:lnTo>
                    <a:pt x="2212" y="1142"/>
                  </a:lnTo>
                  <a:lnTo>
                    <a:pt x="2195" y="1152"/>
                  </a:lnTo>
                  <a:lnTo>
                    <a:pt x="2164" y="1147"/>
                  </a:lnTo>
                  <a:lnTo>
                    <a:pt x="2149" y="1142"/>
                  </a:lnTo>
                  <a:lnTo>
                    <a:pt x="2125" y="1131"/>
                  </a:lnTo>
                  <a:lnTo>
                    <a:pt x="2121" y="1115"/>
                  </a:lnTo>
                  <a:lnTo>
                    <a:pt x="2119" y="1101"/>
                  </a:lnTo>
                  <a:lnTo>
                    <a:pt x="2134" y="1077"/>
                  </a:lnTo>
                  <a:lnTo>
                    <a:pt x="2154" y="1078"/>
                  </a:lnTo>
                  <a:lnTo>
                    <a:pt x="2167" y="1071"/>
                  </a:lnTo>
                  <a:lnTo>
                    <a:pt x="2178" y="1064"/>
                  </a:lnTo>
                  <a:lnTo>
                    <a:pt x="2194" y="1055"/>
                  </a:lnTo>
                  <a:lnTo>
                    <a:pt x="2207" y="1050"/>
                  </a:lnTo>
                  <a:lnTo>
                    <a:pt x="2217" y="1039"/>
                  </a:lnTo>
                  <a:lnTo>
                    <a:pt x="2211" y="1021"/>
                  </a:lnTo>
                  <a:lnTo>
                    <a:pt x="2270" y="1006"/>
                  </a:lnTo>
                  <a:lnTo>
                    <a:pt x="2284" y="1019"/>
                  </a:lnTo>
                  <a:lnTo>
                    <a:pt x="2300" y="1023"/>
                  </a:lnTo>
                  <a:lnTo>
                    <a:pt x="2298" y="1027"/>
                  </a:lnTo>
                  <a:close/>
                  <a:moveTo>
                    <a:pt x="1814" y="1064"/>
                  </a:moveTo>
                  <a:lnTo>
                    <a:pt x="1803" y="1045"/>
                  </a:lnTo>
                  <a:lnTo>
                    <a:pt x="1809" y="1028"/>
                  </a:lnTo>
                  <a:lnTo>
                    <a:pt x="1826" y="1027"/>
                  </a:lnTo>
                  <a:lnTo>
                    <a:pt x="1814" y="1064"/>
                  </a:lnTo>
                  <a:close/>
                  <a:moveTo>
                    <a:pt x="95" y="1205"/>
                  </a:moveTo>
                  <a:lnTo>
                    <a:pt x="102" y="1219"/>
                  </a:lnTo>
                  <a:lnTo>
                    <a:pt x="93" y="1233"/>
                  </a:lnTo>
                  <a:lnTo>
                    <a:pt x="74" y="1244"/>
                  </a:lnTo>
                  <a:lnTo>
                    <a:pt x="70" y="1258"/>
                  </a:lnTo>
                  <a:lnTo>
                    <a:pt x="95" y="1277"/>
                  </a:lnTo>
                  <a:lnTo>
                    <a:pt x="101" y="1290"/>
                  </a:lnTo>
                  <a:lnTo>
                    <a:pt x="112" y="1340"/>
                  </a:lnTo>
                  <a:lnTo>
                    <a:pt x="133" y="1347"/>
                  </a:lnTo>
                  <a:lnTo>
                    <a:pt x="148" y="1354"/>
                  </a:lnTo>
                  <a:lnTo>
                    <a:pt x="162" y="1347"/>
                  </a:lnTo>
                  <a:lnTo>
                    <a:pt x="176" y="1370"/>
                  </a:lnTo>
                  <a:lnTo>
                    <a:pt x="156" y="1374"/>
                  </a:lnTo>
                  <a:lnTo>
                    <a:pt x="139" y="1372"/>
                  </a:lnTo>
                  <a:lnTo>
                    <a:pt x="123" y="1362"/>
                  </a:lnTo>
                  <a:lnTo>
                    <a:pt x="108" y="1363"/>
                  </a:lnTo>
                  <a:lnTo>
                    <a:pt x="95" y="1350"/>
                  </a:lnTo>
                  <a:lnTo>
                    <a:pt x="85" y="1340"/>
                  </a:lnTo>
                  <a:lnTo>
                    <a:pt x="77" y="1313"/>
                  </a:lnTo>
                  <a:lnTo>
                    <a:pt x="65" y="1298"/>
                  </a:lnTo>
                  <a:lnTo>
                    <a:pt x="48" y="1290"/>
                  </a:lnTo>
                  <a:lnTo>
                    <a:pt x="31" y="1269"/>
                  </a:lnTo>
                  <a:lnTo>
                    <a:pt x="17" y="1265"/>
                  </a:lnTo>
                  <a:lnTo>
                    <a:pt x="14" y="1249"/>
                  </a:lnTo>
                  <a:lnTo>
                    <a:pt x="0" y="1237"/>
                  </a:lnTo>
                  <a:lnTo>
                    <a:pt x="6" y="1220"/>
                  </a:lnTo>
                  <a:lnTo>
                    <a:pt x="41" y="1209"/>
                  </a:lnTo>
                  <a:lnTo>
                    <a:pt x="59" y="1202"/>
                  </a:lnTo>
                  <a:lnTo>
                    <a:pt x="72" y="1195"/>
                  </a:lnTo>
                  <a:lnTo>
                    <a:pt x="91" y="1204"/>
                  </a:lnTo>
                  <a:lnTo>
                    <a:pt x="95" y="1205"/>
                  </a:lnTo>
                  <a:close/>
                  <a:moveTo>
                    <a:pt x="1917" y="795"/>
                  </a:moveTo>
                  <a:lnTo>
                    <a:pt x="1923" y="808"/>
                  </a:lnTo>
                  <a:lnTo>
                    <a:pt x="1910" y="823"/>
                  </a:lnTo>
                  <a:lnTo>
                    <a:pt x="1909" y="843"/>
                  </a:lnTo>
                  <a:lnTo>
                    <a:pt x="1897" y="852"/>
                  </a:lnTo>
                  <a:lnTo>
                    <a:pt x="1897" y="866"/>
                  </a:lnTo>
                  <a:lnTo>
                    <a:pt x="1902" y="879"/>
                  </a:lnTo>
                  <a:lnTo>
                    <a:pt x="1907" y="892"/>
                  </a:lnTo>
                  <a:lnTo>
                    <a:pt x="1891" y="899"/>
                  </a:lnTo>
                  <a:lnTo>
                    <a:pt x="1877" y="887"/>
                  </a:lnTo>
                  <a:lnTo>
                    <a:pt x="1871" y="873"/>
                  </a:lnTo>
                  <a:lnTo>
                    <a:pt x="1873" y="858"/>
                  </a:lnTo>
                  <a:lnTo>
                    <a:pt x="1859" y="853"/>
                  </a:lnTo>
                  <a:lnTo>
                    <a:pt x="1848" y="868"/>
                  </a:lnTo>
                  <a:lnTo>
                    <a:pt x="1846" y="883"/>
                  </a:lnTo>
                  <a:lnTo>
                    <a:pt x="1859" y="896"/>
                  </a:lnTo>
                  <a:lnTo>
                    <a:pt x="1848" y="906"/>
                  </a:lnTo>
                  <a:lnTo>
                    <a:pt x="1842" y="891"/>
                  </a:lnTo>
                  <a:lnTo>
                    <a:pt x="1830" y="896"/>
                  </a:lnTo>
                  <a:lnTo>
                    <a:pt x="1808" y="898"/>
                  </a:lnTo>
                  <a:lnTo>
                    <a:pt x="1800" y="886"/>
                  </a:lnTo>
                  <a:lnTo>
                    <a:pt x="1804" y="870"/>
                  </a:lnTo>
                  <a:lnTo>
                    <a:pt x="1797" y="859"/>
                  </a:lnTo>
                  <a:lnTo>
                    <a:pt x="1792" y="842"/>
                  </a:lnTo>
                  <a:lnTo>
                    <a:pt x="1817" y="822"/>
                  </a:lnTo>
                  <a:lnTo>
                    <a:pt x="1831" y="825"/>
                  </a:lnTo>
                  <a:lnTo>
                    <a:pt x="1848" y="816"/>
                  </a:lnTo>
                  <a:lnTo>
                    <a:pt x="1862" y="821"/>
                  </a:lnTo>
                  <a:lnTo>
                    <a:pt x="1873" y="832"/>
                  </a:lnTo>
                  <a:lnTo>
                    <a:pt x="1887" y="824"/>
                  </a:lnTo>
                  <a:lnTo>
                    <a:pt x="1895" y="804"/>
                  </a:lnTo>
                  <a:lnTo>
                    <a:pt x="1909" y="798"/>
                  </a:lnTo>
                  <a:lnTo>
                    <a:pt x="1920" y="789"/>
                  </a:lnTo>
                  <a:lnTo>
                    <a:pt x="1917" y="795"/>
                  </a:lnTo>
                  <a:close/>
                  <a:moveTo>
                    <a:pt x="1956" y="580"/>
                  </a:moveTo>
                  <a:lnTo>
                    <a:pt x="1966" y="596"/>
                  </a:lnTo>
                  <a:lnTo>
                    <a:pt x="1937" y="624"/>
                  </a:lnTo>
                  <a:lnTo>
                    <a:pt x="1916" y="621"/>
                  </a:lnTo>
                  <a:lnTo>
                    <a:pt x="1891" y="608"/>
                  </a:lnTo>
                  <a:lnTo>
                    <a:pt x="1905" y="582"/>
                  </a:lnTo>
                  <a:lnTo>
                    <a:pt x="1923" y="575"/>
                  </a:lnTo>
                  <a:lnTo>
                    <a:pt x="1951" y="578"/>
                  </a:lnTo>
                  <a:lnTo>
                    <a:pt x="1956" y="580"/>
                  </a:lnTo>
                  <a:close/>
                  <a:moveTo>
                    <a:pt x="1654" y="583"/>
                  </a:moveTo>
                  <a:lnTo>
                    <a:pt x="1643" y="590"/>
                  </a:lnTo>
                  <a:lnTo>
                    <a:pt x="1627" y="598"/>
                  </a:lnTo>
                  <a:lnTo>
                    <a:pt x="1616" y="609"/>
                  </a:lnTo>
                  <a:lnTo>
                    <a:pt x="1601" y="603"/>
                  </a:lnTo>
                  <a:lnTo>
                    <a:pt x="1578" y="594"/>
                  </a:lnTo>
                  <a:lnTo>
                    <a:pt x="1566" y="592"/>
                  </a:lnTo>
                  <a:lnTo>
                    <a:pt x="1562" y="569"/>
                  </a:lnTo>
                  <a:lnTo>
                    <a:pt x="1573" y="539"/>
                  </a:lnTo>
                  <a:lnTo>
                    <a:pt x="1594" y="513"/>
                  </a:lnTo>
                  <a:lnTo>
                    <a:pt x="1619" y="515"/>
                  </a:lnTo>
                  <a:lnTo>
                    <a:pt x="1630" y="526"/>
                  </a:lnTo>
                  <a:lnTo>
                    <a:pt x="1644" y="530"/>
                  </a:lnTo>
                  <a:lnTo>
                    <a:pt x="1642" y="544"/>
                  </a:lnTo>
                  <a:lnTo>
                    <a:pt x="1645" y="557"/>
                  </a:lnTo>
                  <a:lnTo>
                    <a:pt x="1650" y="576"/>
                  </a:lnTo>
                  <a:lnTo>
                    <a:pt x="1654" y="583"/>
                  </a:lnTo>
                  <a:close/>
                  <a:moveTo>
                    <a:pt x="2047" y="12"/>
                  </a:moveTo>
                  <a:lnTo>
                    <a:pt x="2067" y="9"/>
                  </a:lnTo>
                  <a:lnTo>
                    <a:pt x="2081" y="6"/>
                  </a:lnTo>
                  <a:lnTo>
                    <a:pt x="2104" y="13"/>
                  </a:lnTo>
                  <a:lnTo>
                    <a:pt x="2114" y="27"/>
                  </a:lnTo>
                  <a:lnTo>
                    <a:pt x="2135" y="36"/>
                  </a:lnTo>
                  <a:lnTo>
                    <a:pt x="2152" y="41"/>
                  </a:lnTo>
                  <a:lnTo>
                    <a:pt x="2164" y="44"/>
                  </a:lnTo>
                  <a:lnTo>
                    <a:pt x="2167" y="60"/>
                  </a:lnTo>
                  <a:lnTo>
                    <a:pt x="2174" y="77"/>
                  </a:lnTo>
                  <a:lnTo>
                    <a:pt x="2179" y="93"/>
                  </a:lnTo>
                  <a:lnTo>
                    <a:pt x="2188" y="113"/>
                  </a:lnTo>
                  <a:lnTo>
                    <a:pt x="2194" y="130"/>
                  </a:lnTo>
                  <a:lnTo>
                    <a:pt x="2192" y="148"/>
                  </a:lnTo>
                  <a:lnTo>
                    <a:pt x="2176" y="154"/>
                  </a:lnTo>
                  <a:lnTo>
                    <a:pt x="2152" y="169"/>
                  </a:lnTo>
                  <a:lnTo>
                    <a:pt x="2138" y="185"/>
                  </a:lnTo>
                  <a:lnTo>
                    <a:pt x="2126" y="198"/>
                  </a:lnTo>
                  <a:lnTo>
                    <a:pt x="2107" y="205"/>
                  </a:lnTo>
                  <a:lnTo>
                    <a:pt x="2108" y="226"/>
                  </a:lnTo>
                  <a:lnTo>
                    <a:pt x="2111" y="242"/>
                  </a:lnTo>
                  <a:lnTo>
                    <a:pt x="2112" y="259"/>
                  </a:lnTo>
                  <a:lnTo>
                    <a:pt x="2118" y="277"/>
                  </a:lnTo>
                  <a:lnTo>
                    <a:pt x="2126" y="292"/>
                  </a:lnTo>
                  <a:lnTo>
                    <a:pt x="2141" y="303"/>
                  </a:lnTo>
                  <a:lnTo>
                    <a:pt x="2130" y="315"/>
                  </a:lnTo>
                  <a:lnTo>
                    <a:pt x="2139" y="326"/>
                  </a:lnTo>
                  <a:lnTo>
                    <a:pt x="2125" y="343"/>
                  </a:lnTo>
                  <a:lnTo>
                    <a:pt x="2123" y="357"/>
                  </a:lnTo>
                  <a:lnTo>
                    <a:pt x="2111" y="363"/>
                  </a:lnTo>
                  <a:lnTo>
                    <a:pt x="2100" y="374"/>
                  </a:lnTo>
                  <a:lnTo>
                    <a:pt x="2103" y="388"/>
                  </a:lnTo>
                  <a:lnTo>
                    <a:pt x="2088" y="407"/>
                  </a:lnTo>
                  <a:lnTo>
                    <a:pt x="2084" y="428"/>
                  </a:lnTo>
                  <a:lnTo>
                    <a:pt x="2069" y="445"/>
                  </a:lnTo>
                  <a:lnTo>
                    <a:pt x="2058" y="447"/>
                  </a:lnTo>
                  <a:lnTo>
                    <a:pt x="2050" y="431"/>
                  </a:lnTo>
                  <a:lnTo>
                    <a:pt x="2039" y="418"/>
                  </a:lnTo>
                  <a:lnTo>
                    <a:pt x="2054" y="413"/>
                  </a:lnTo>
                  <a:lnTo>
                    <a:pt x="2040" y="412"/>
                  </a:lnTo>
                  <a:lnTo>
                    <a:pt x="2018" y="407"/>
                  </a:lnTo>
                  <a:lnTo>
                    <a:pt x="2001" y="411"/>
                  </a:lnTo>
                  <a:lnTo>
                    <a:pt x="1976" y="414"/>
                  </a:lnTo>
                  <a:lnTo>
                    <a:pt x="1946" y="420"/>
                  </a:lnTo>
                  <a:lnTo>
                    <a:pt x="1932" y="420"/>
                  </a:lnTo>
                  <a:lnTo>
                    <a:pt x="1917" y="418"/>
                  </a:lnTo>
                  <a:lnTo>
                    <a:pt x="1902" y="418"/>
                  </a:lnTo>
                  <a:lnTo>
                    <a:pt x="1891" y="425"/>
                  </a:lnTo>
                  <a:lnTo>
                    <a:pt x="1874" y="423"/>
                  </a:lnTo>
                  <a:lnTo>
                    <a:pt x="1845" y="417"/>
                  </a:lnTo>
                  <a:lnTo>
                    <a:pt x="1827" y="415"/>
                  </a:lnTo>
                  <a:lnTo>
                    <a:pt x="1811" y="408"/>
                  </a:lnTo>
                  <a:lnTo>
                    <a:pt x="1797" y="406"/>
                  </a:lnTo>
                  <a:lnTo>
                    <a:pt x="1785" y="420"/>
                  </a:lnTo>
                  <a:lnTo>
                    <a:pt x="1759" y="418"/>
                  </a:lnTo>
                  <a:lnTo>
                    <a:pt x="1743" y="413"/>
                  </a:lnTo>
                  <a:lnTo>
                    <a:pt x="1745" y="400"/>
                  </a:lnTo>
                  <a:lnTo>
                    <a:pt x="1714" y="398"/>
                  </a:lnTo>
                  <a:lnTo>
                    <a:pt x="1704" y="415"/>
                  </a:lnTo>
                  <a:lnTo>
                    <a:pt x="1697" y="431"/>
                  </a:lnTo>
                  <a:lnTo>
                    <a:pt x="1685" y="434"/>
                  </a:lnTo>
                  <a:lnTo>
                    <a:pt x="1672" y="445"/>
                  </a:lnTo>
                  <a:lnTo>
                    <a:pt x="1658" y="456"/>
                  </a:lnTo>
                  <a:lnTo>
                    <a:pt x="1651" y="470"/>
                  </a:lnTo>
                  <a:lnTo>
                    <a:pt x="1630" y="479"/>
                  </a:lnTo>
                  <a:lnTo>
                    <a:pt x="1619" y="487"/>
                  </a:lnTo>
                  <a:lnTo>
                    <a:pt x="1605" y="487"/>
                  </a:lnTo>
                  <a:lnTo>
                    <a:pt x="1589" y="487"/>
                  </a:lnTo>
                  <a:lnTo>
                    <a:pt x="1571" y="474"/>
                  </a:lnTo>
                  <a:lnTo>
                    <a:pt x="1559" y="460"/>
                  </a:lnTo>
                  <a:lnTo>
                    <a:pt x="1541" y="455"/>
                  </a:lnTo>
                  <a:lnTo>
                    <a:pt x="1527" y="460"/>
                  </a:lnTo>
                  <a:lnTo>
                    <a:pt x="1509" y="466"/>
                  </a:lnTo>
                  <a:lnTo>
                    <a:pt x="1497" y="483"/>
                  </a:lnTo>
                  <a:lnTo>
                    <a:pt x="1485" y="498"/>
                  </a:lnTo>
                  <a:lnTo>
                    <a:pt x="1488" y="511"/>
                  </a:lnTo>
                  <a:lnTo>
                    <a:pt x="1455" y="554"/>
                  </a:lnTo>
                  <a:lnTo>
                    <a:pt x="1425" y="579"/>
                  </a:lnTo>
                  <a:lnTo>
                    <a:pt x="1414" y="584"/>
                  </a:lnTo>
                  <a:lnTo>
                    <a:pt x="1400" y="586"/>
                  </a:lnTo>
                  <a:lnTo>
                    <a:pt x="1385" y="585"/>
                  </a:lnTo>
                  <a:lnTo>
                    <a:pt x="1344" y="572"/>
                  </a:lnTo>
                  <a:lnTo>
                    <a:pt x="1323" y="575"/>
                  </a:lnTo>
                  <a:lnTo>
                    <a:pt x="1306" y="586"/>
                  </a:lnTo>
                  <a:lnTo>
                    <a:pt x="1294" y="600"/>
                  </a:lnTo>
                  <a:lnTo>
                    <a:pt x="1290" y="619"/>
                  </a:lnTo>
                  <a:lnTo>
                    <a:pt x="1301" y="633"/>
                  </a:lnTo>
                  <a:lnTo>
                    <a:pt x="1315" y="636"/>
                  </a:lnTo>
                  <a:lnTo>
                    <a:pt x="1328" y="651"/>
                  </a:lnTo>
                  <a:lnTo>
                    <a:pt x="1347" y="667"/>
                  </a:lnTo>
                  <a:lnTo>
                    <a:pt x="1361" y="666"/>
                  </a:lnTo>
                  <a:lnTo>
                    <a:pt x="1375" y="673"/>
                  </a:lnTo>
                  <a:lnTo>
                    <a:pt x="1351" y="686"/>
                  </a:lnTo>
                  <a:lnTo>
                    <a:pt x="1347" y="700"/>
                  </a:lnTo>
                  <a:lnTo>
                    <a:pt x="1369" y="729"/>
                  </a:lnTo>
                  <a:lnTo>
                    <a:pt x="1384" y="735"/>
                  </a:lnTo>
                  <a:lnTo>
                    <a:pt x="1400" y="738"/>
                  </a:lnTo>
                  <a:lnTo>
                    <a:pt x="1415" y="733"/>
                  </a:lnTo>
                  <a:lnTo>
                    <a:pt x="1414" y="721"/>
                  </a:lnTo>
                  <a:lnTo>
                    <a:pt x="1407" y="707"/>
                  </a:lnTo>
                  <a:lnTo>
                    <a:pt x="1421" y="711"/>
                  </a:lnTo>
                  <a:lnTo>
                    <a:pt x="1432" y="727"/>
                  </a:lnTo>
                  <a:lnTo>
                    <a:pt x="1453" y="739"/>
                  </a:lnTo>
                  <a:lnTo>
                    <a:pt x="1473" y="737"/>
                  </a:lnTo>
                  <a:lnTo>
                    <a:pt x="1485" y="747"/>
                  </a:lnTo>
                  <a:lnTo>
                    <a:pt x="1509" y="758"/>
                  </a:lnTo>
                  <a:lnTo>
                    <a:pt x="1532" y="781"/>
                  </a:lnTo>
                  <a:lnTo>
                    <a:pt x="1556" y="798"/>
                  </a:lnTo>
                  <a:lnTo>
                    <a:pt x="1552" y="820"/>
                  </a:lnTo>
                  <a:lnTo>
                    <a:pt x="1539" y="826"/>
                  </a:lnTo>
                  <a:lnTo>
                    <a:pt x="1526" y="813"/>
                  </a:lnTo>
                  <a:lnTo>
                    <a:pt x="1508" y="804"/>
                  </a:lnTo>
                  <a:lnTo>
                    <a:pt x="1497" y="792"/>
                  </a:lnTo>
                  <a:lnTo>
                    <a:pt x="1488" y="780"/>
                  </a:lnTo>
                  <a:lnTo>
                    <a:pt x="1464" y="767"/>
                  </a:lnTo>
                  <a:lnTo>
                    <a:pt x="1436" y="767"/>
                  </a:lnTo>
                  <a:lnTo>
                    <a:pt x="1417" y="760"/>
                  </a:lnTo>
                  <a:lnTo>
                    <a:pt x="1403" y="750"/>
                  </a:lnTo>
                  <a:lnTo>
                    <a:pt x="1378" y="749"/>
                  </a:lnTo>
                  <a:lnTo>
                    <a:pt x="1365" y="748"/>
                  </a:lnTo>
                  <a:lnTo>
                    <a:pt x="1345" y="761"/>
                  </a:lnTo>
                  <a:lnTo>
                    <a:pt x="1328" y="761"/>
                  </a:lnTo>
                  <a:lnTo>
                    <a:pt x="1320" y="777"/>
                  </a:lnTo>
                  <a:lnTo>
                    <a:pt x="1321" y="792"/>
                  </a:lnTo>
                  <a:lnTo>
                    <a:pt x="1328" y="805"/>
                  </a:lnTo>
                  <a:lnTo>
                    <a:pt x="1346" y="814"/>
                  </a:lnTo>
                  <a:lnTo>
                    <a:pt x="1354" y="826"/>
                  </a:lnTo>
                  <a:lnTo>
                    <a:pt x="1386" y="833"/>
                  </a:lnTo>
                  <a:lnTo>
                    <a:pt x="1402" y="835"/>
                  </a:lnTo>
                  <a:lnTo>
                    <a:pt x="1427" y="845"/>
                  </a:lnTo>
                  <a:lnTo>
                    <a:pt x="1428" y="857"/>
                  </a:lnTo>
                  <a:lnTo>
                    <a:pt x="1439" y="870"/>
                  </a:lnTo>
                  <a:lnTo>
                    <a:pt x="1438" y="884"/>
                  </a:lnTo>
                  <a:lnTo>
                    <a:pt x="1440" y="900"/>
                  </a:lnTo>
                  <a:lnTo>
                    <a:pt x="1435" y="915"/>
                  </a:lnTo>
                  <a:lnTo>
                    <a:pt x="1419" y="923"/>
                  </a:lnTo>
                  <a:lnTo>
                    <a:pt x="1411" y="910"/>
                  </a:lnTo>
                  <a:lnTo>
                    <a:pt x="1396" y="905"/>
                  </a:lnTo>
                  <a:lnTo>
                    <a:pt x="1382" y="901"/>
                  </a:lnTo>
                  <a:lnTo>
                    <a:pt x="1369" y="888"/>
                  </a:lnTo>
                  <a:lnTo>
                    <a:pt x="1368" y="872"/>
                  </a:lnTo>
                  <a:lnTo>
                    <a:pt x="1356" y="859"/>
                  </a:lnTo>
                  <a:lnTo>
                    <a:pt x="1319" y="825"/>
                  </a:lnTo>
                  <a:lnTo>
                    <a:pt x="1301" y="819"/>
                  </a:lnTo>
                  <a:lnTo>
                    <a:pt x="1272" y="822"/>
                  </a:lnTo>
                  <a:lnTo>
                    <a:pt x="1252" y="815"/>
                  </a:lnTo>
                  <a:lnTo>
                    <a:pt x="1237" y="813"/>
                  </a:lnTo>
                  <a:lnTo>
                    <a:pt x="1223" y="816"/>
                  </a:lnTo>
                  <a:lnTo>
                    <a:pt x="1208" y="841"/>
                  </a:lnTo>
                  <a:lnTo>
                    <a:pt x="1212" y="856"/>
                  </a:lnTo>
                  <a:lnTo>
                    <a:pt x="1219" y="870"/>
                  </a:lnTo>
                  <a:lnTo>
                    <a:pt x="1234" y="873"/>
                  </a:lnTo>
                  <a:lnTo>
                    <a:pt x="1262" y="903"/>
                  </a:lnTo>
                  <a:lnTo>
                    <a:pt x="1311" y="924"/>
                  </a:lnTo>
                  <a:lnTo>
                    <a:pt x="1334" y="926"/>
                  </a:lnTo>
                  <a:lnTo>
                    <a:pt x="1342" y="940"/>
                  </a:lnTo>
                  <a:lnTo>
                    <a:pt x="1359" y="944"/>
                  </a:lnTo>
                  <a:lnTo>
                    <a:pt x="1321" y="956"/>
                  </a:lnTo>
                  <a:lnTo>
                    <a:pt x="1269" y="944"/>
                  </a:lnTo>
                  <a:lnTo>
                    <a:pt x="1237" y="952"/>
                  </a:lnTo>
                  <a:lnTo>
                    <a:pt x="1237" y="936"/>
                  </a:lnTo>
                  <a:lnTo>
                    <a:pt x="1228" y="924"/>
                  </a:lnTo>
                  <a:lnTo>
                    <a:pt x="1216" y="908"/>
                  </a:lnTo>
                  <a:lnTo>
                    <a:pt x="1205" y="896"/>
                  </a:lnTo>
                  <a:lnTo>
                    <a:pt x="1207" y="881"/>
                  </a:lnTo>
                  <a:lnTo>
                    <a:pt x="1206" y="865"/>
                  </a:lnTo>
                  <a:lnTo>
                    <a:pt x="1202" y="850"/>
                  </a:lnTo>
                  <a:lnTo>
                    <a:pt x="1179" y="835"/>
                  </a:lnTo>
                  <a:lnTo>
                    <a:pt x="1159" y="833"/>
                  </a:lnTo>
                  <a:lnTo>
                    <a:pt x="1141" y="831"/>
                  </a:lnTo>
                  <a:lnTo>
                    <a:pt x="1121" y="822"/>
                  </a:lnTo>
                  <a:lnTo>
                    <a:pt x="1106" y="819"/>
                  </a:lnTo>
                  <a:lnTo>
                    <a:pt x="1090" y="807"/>
                  </a:lnTo>
                  <a:lnTo>
                    <a:pt x="1073" y="798"/>
                  </a:lnTo>
                  <a:lnTo>
                    <a:pt x="1060" y="796"/>
                  </a:lnTo>
                  <a:lnTo>
                    <a:pt x="1047" y="799"/>
                  </a:lnTo>
                  <a:lnTo>
                    <a:pt x="1046" y="785"/>
                  </a:lnTo>
                  <a:lnTo>
                    <a:pt x="1034" y="774"/>
                  </a:lnTo>
                  <a:lnTo>
                    <a:pt x="1021" y="760"/>
                  </a:lnTo>
                  <a:lnTo>
                    <a:pt x="1045" y="744"/>
                  </a:lnTo>
                  <a:lnTo>
                    <a:pt x="1060" y="735"/>
                  </a:lnTo>
                  <a:lnTo>
                    <a:pt x="1064" y="714"/>
                  </a:lnTo>
                  <a:lnTo>
                    <a:pt x="1053" y="701"/>
                  </a:lnTo>
                  <a:lnTo>
                    <a:pt x="1037" y="686"/>
                  </a:lnTo>
                  <a:lnTo>
                    <a:pt x="1018" y="692"/>
                  </a:lnTo>
                  <a:lnTo>
                    <a:pt x="1022" y="707"/>
                  </a:lnTo>
                  <a:lnTo>
                    <a:pt x="1011" y="723"/>
                  </a:lnTo>
                  <a:lnTo>
                    <a:pt x="998" y="723"/>
                  </a:lnTo>
                  <a:lnTo>
                    <a:pt x="989" y="741"/>
                  </a:lnTo>
                  <a:lnTo>
                    <a:pt x="982" y="755"/>
                  </a:lnTo>
                  <a:lnTo>
                    <a:pt x="966" y="750"/>
                  </a:lnTo>
                  <a:lnTo>
                    <a:pt x="969" y="763"/>
                  </a:lnTo>
                  <a:lnTo>
                    <a:pt x="954" y="773"/>
                  </a:lnTo>
                  <a:lnTo>
                    <a:pt x="943" y="777"/>
                  </a:lnTo>
                  <a:lnTo>
                    <a:pt x="949" y="790"/>
                  </a:lnTo>
                  <a:lnTo>
                    <a:pt x="952" y="803"/>
                  </a:lnTo>
                  <a:lnTo>
                    <a:pt x="965" y="814"/>
                  </a:lnTo>
                  <a:lnTo>
                    <a:pt x="970" y="830"/>
                  </a:lnTo>
                  <a:lnTo>
                    <a:pt x="964" y="847"/>
                  </a:lnTo>
                  <a:lnTo>
                    <a:pt x="958" y="878"/>
                  </a:lnTo>
                  <a:lnTo>
                    <a:pt x="951" y="912"/>
                  </a:lnTo>
                  <a:lnTo>
                    <a:pt x="954" y="929"/>
                  </a:lnTo>
                  <a:lnTo>
                    <a:pt x="962" y="946"/>
                  </a:lnTo>
                  <a:lnTo>
                    <a:pt x="964" y="960"/>
                  </a:lnTo>
                  <a:lnTo>
                    <a:pt x="976" y="975"/>
                  </a:lnTo>
                  <a:lnTo>
                    <a:pt x="996" y="986"/>
                  </a:lnTo>
                  <a:lnTo>
                    <a:pt x="1010" y="990"/>
                  </a:lnTo>
                  <a:lnTo>
                    <a:pt x="1018" y="1002"/>
                  </a:lnTo>
                  <a:lnTo>
                    <a:pt x="1025" y="1019"/>
                  </a:lnTo>
                  <a:lnTo>
                    <a:pt x="1046" y="1036"/>
                  </a:lnTo>
                  <a:lnTo>
                    <a:pt x="1060" y="1043"/>
                  </a:lnTo>
                  <a:lnTo>
                    <a:pt x="1074" y="1058"/>
                  </a:lnTo>
                  <a:lnTo>
                    <a:pt x="1081" y="1073"/>
                  </a:lnTo>
                  <a:lnTo>
                    <a:pt x="1087" y="1089"/>
                  </a:lnTo>
                  <a:lnTo>
                    <a:pt x="1101" y="1112"/>
                  </a:lnTo>
                  <a:lnTo>
                    <a:pt x="1113" y="1136"/>
                  </a:lnTo>
                  <a:lnTo>
                    <a:pt x="1124" y="1147"/>
                  </a:lnTo>
                  <a:lnTo>
                    <a:pt x="1143" y="1156"/>
                  </a:lnTo>
                  <a:lnTo>
                    <a:pt x="1161" y="1159"/>
                  </a:lnTo>
                  <a:lnTo>
                    <a:pt x="1176" y="1167"/>
                  </a:lnTo>
                  <a:lnTo>
                    <a:pt x="1184" y="1182"/>
                  </a:lnTo>
                  <a:lnTo>
                    <a:pt x="1223" y="1214"/>
                  </a:lnTo>
                  <a:lnTo>
                    <a:pt x="1248" y="1234"/>
                  </a:lnTo>
                  <a:lnTo>
                    <a:pt x="1258" y="1257"/>
                  </a:lnTo>
                  <a:lnTo>
                    <a:pt x="1280" y="1287"/>
                  </a:lnTo>
                  <a:lnTo>
                    <a:pt x="1269" y="1307"/>
                  </a:lnTo>
                  <a:lnTo>
                    <a:pt x="1251" y="1315"/>
                  </a:lnTo>
                  <a:lnTo>
                    <a:pt x="1243" y="1329"/>
                  </a:lnTo>
                  <a:lnTo>
                    <a:pt x="1228" y="1334"/>
                  </a:lnTo>
                  <a:lnTo>
                    <a:pt x="1216" y="1341"/>
                  </a:lnTo>
                  <a:lnTo>
                    <a:pt x="1203" y="1346"/>
                  </a:lnTo>
                  <a:lnTo>
                    <a:pt x="1189" y="1344"/>
                  </a:lnTo>
                  <a:lnTo>
                    <a:pt x="1191" y="1326"/>
                  </a:lnTo>
                  <a:lnTo>
                    <a:pt x="1205" y="1315"/>
                  </a:lnTo>
                  <a:lnTo>
                    <a:pt x="1205" y="1339"/>
                  </a:lnTo>
                  <a:lnTo>
                    <a:pt x="1226" y="1322"/>
                  </a:lnTo>
                  <a:lnTo>
                    <a:pt x="1238" y="1304"/>
                  </a:lnTo>
                  <a:lnTo>
                    <a:pt x="1226" y="1282"/>
                  </a:lnTo>
                  <a:lnTo>
                    <a:pt x="1216" y="1264"/>
                  </a:lnTo>
                  <a:lnTo>
                    <a:pt x="1203" y="1254"/>
                  </a:lnTo>
                  <a:lnTo>
                    <a:pt x="1190" y="1250"/>
                  </a:lnTo>
                  <a:lnTo>
                    <a:pt x="1163" y="1251"/>
                  </a:lnTo>
                  <a:lnTo>
                    <a:pt x="1156" y="1237"/>
                  </a:lnTo>
                  <a:lnTo>
                    <a:pt x="1142" y="1238"/>
                  </a:lnTo>
                  <a:lnTo>
                    <a:pt x="1132" y="1254"/>
                  </a:lnTo>
                  <a:lnTo>
                    <a:pt x="1117" y="1269"/>
                  </a:lnTo>
                  <a:lnTo>
                    <a:pt x="1106" y="1275"/>
                  </a:lnTo>
                  <a:lnTo>
                    <a:pt x="1103" y="1299"/>
                  </a:lnTo>
                  <a:lnTo>
                    <a:pt x="1118" y="1329"/>
                  </a:lnTo>
                  <a:lnTo>
                    <a:pt x="1124" y="1315"/>
                  </a:lnTo>
                  <a:lnTo>
                    <a:pt x="1139" y="1333"/>
                  </a:lnTo>
                  <a:lnTo>
                    <a:pt x="1149" y="1346"/>
                  </a:lnTo>
                  <a:lnTo>
                    <a:pt x="1162" y="1347"/>
                  </a:lnTo>
                  <a:lnTo>
                    <a:pt x="1173" y="1360"/>
                  </a:lnTo>
                  <a:lnTo>
                    <a:pt x="1164" y="1377"/>
                  </a:lnTo>
                  <a:lnTo>
                    <a:pt x="1180" y="1375"/>
                  </a:lnTo>
                  <a:lnTo>
                    <a:pt x="1200" y="1367"/>
                  </a:lnTo>
                  <a:lnTo>
                    <a:pt x="1188" y="1381"/>
                  </a:lnTo>
                  <a:lnTo>
                    <a:pt x="1183" y="1397"/>
                  </a:lnTo>
                  <a:lnTo>
                    <a:pt x="1169" y="1411"/>
                  </a:lnTo>
                  <a:lnTo>
                    <a:pt x="1158" y="1423"/>
                  </a:lnTo>
                  <a:lnTo>
                    <a:pt x="1145" y="1430"/>
                  </a:lnTo>
                  <a:lnTo>
                    <a:pt x="1131" y="1430"/>
                  </a:lnTo>
                  <a:lnTo>
                    <a:pt x="1130" y="1444"/>
                  </a:lnTo>
                  <a:lnTo>
                    <a:pt x="1117" y="1450"/>
                  </a:lnTo>
                  <a:lnTo>
                    <a:pt x="1103" y="1458"/>
                  </a:lnTo>
                  <a:lnTo>
                    <a:pt x="1090" y="1453"/>
                  </a:lnTo>
                  <a:lnTo>
                    <a:pt x="1078" y="1460"/>
                  </a:lnTo>
                  <a:lnTo>
                    <a:pt x="1056" y="1448"/>
                  </a:lnTo>
                  <a:lnTo>
                    <a:pt x="1043" y="1460"/>
                  </a:lnTo>
                  <a:lnTo>
                    <a:pt x="1030" y="1469"/>
                  </a:lnTo>
                  <a:lnTo>
                    <a:pt x="1037" y="1481"/>
                  </a:lnTo>
                  <a:lnTo>
                    <a:pt x="1050" y="1480"/>
                  </a:lnTo>
                  <a:lnTo>
                    <a:pt x="1064" y="1481"/>
                  </a:lnTo>
                  <a:lnTo>
                    <a:pt x="1083" y="1472"/>
                  </a:lnTo>
                  <a:lnTo>
                    <a:pt x="1097" y="1483"/>
                  </a:lnTo>
                  <a:lnTo>
                    <a:pt x="1114" y="1495"/>
                  </a:lnTo>
                  <a:lnTo>
                    <a:pt x="1126" y="1492"/>
                  </a:lnTo>
                  <a:lnTo>
                    <a:pt x="1140" y="1494"/>
                  </a:lnTo>
                  <a:lnTo>
                    <a:pt x="1155" y="1495"/>
                  </a:lnTo>
                  <a:lnTo>
                    <a:pt x="1168" y="1492"/>
                  </a:lnTo>
                  <a:lnTo>
                    <a:pt x="1200" y="1495"/>
                  </a:lnTo>
                  <a:lnTo>
                    <a:pt x="1216" y="1503"/>
                  </a:lnTo>
                  <a:lnTo>
                    <a:pt x="1232" y="1535"/>
                  </a:lnTo>
                  <a:lnTo>
                    <a:pt x="1248" y="1537"/>
                  </a:lnTo>
                  <a:lnTo>
                    <a:pt x="1258" y="1529"/>
                  </a:lnTo>
                  <a:lnTo>
                    <a:pt x="1262" y="1513"/>
                  </a:lnTo>
                  <a:lnTo>
                    <a:pt x="1281" y="1519"/>
                  </a:lnTo>
                  <a:lnTo>
                    <a:pt x="1298" y="1520"/>
                  </a:lnTo>
                  <a:lnTo>
                    <a:pt x="1315" y="1529"/>
                  </a:lnTo>
                  <a:lnTo>
                    <a:pt x="1315" y="1545"/>
                  </a:lnTo>
                  <a:lnTo>
                    <a:pt x="1304" y="1563"/>
                  </a:lnTo>
                  <a:lnTo>
                    <a:pt x="1320" y="1562"/>
                  </a:lnTo>
                  <a:lnTo>
                    <a:pt x="1333" y="1566"/>
                  </a:lnTo>
                  <a:lnTo>
                    <a:pt x="1323" y="1579"/>
                  </a:lnTo>
                  <a:lnTo>
                    <a:pt x="1354" y="1578"/>
                  </a:lnTo>
                  <a:lnTo>
                    <a:pt x="1389" y="1577"/>
                  </a:lnTo>
                  <a:lnTo>
                    <a:pt x="1404" y="1570"/>
                  </a:lnTo>
                  <a:lnTo>
                    <a:pt x="1411" y="1586"/>
                  </a:lnTo>
                  <a:lnTo>
                    <a:pt x="1418" y="1598"/>
                  </a:lnTo>
                  <a:lnTo>
                    <a:pt x="1450" y="1626"/>
                  </a:lnTo>
                  <a:lnTo>
                    <a:pt x="1464" y="1632"/>
                  </a:lnTo>
                  <a:lnTo>
                    <a:pt x="1488" y="1625"/>
                  </a:lnTo>
                  <a:lnTo>
                    <a:pt x="1536" y="1636"/>
                  </a:lnTo>
                  <a:lnTo>
                    <a:pt x="1550" y="1637"/>
                  </a:lnTo>
                  <a:lnTo>
                    <a:pt x="1566" y="1650"/>
                  </a:lnTo>
                  <a:lnTo>
                    <a:pt x="1584" y="1660"/>
                  </a:lnTo>
                  <a:lnTo>
                    <a:pt x="1598" y="1673"/>
                  </a:lnTo>
                  <a:lnTo>
                    <a:pt x="1598" y="1688"/>
                  </a:lnTo>
                  <a:lnTo>
                    <a:pt x="1575" y="1707"/>
                  </a:lnTo>
                  <a:lnTo>
                    <a:pt x="1585" y="1732"/>
                  </a:lnTo>
                  <a:lnTo>
                    <a:pt x="1592" y="1746"/>
                  </a:lnTo>
                  <a:lnTo>
                    <a:pt x="1598" y="1757"/>
                  </a:lnTo>
                  <a:lnTo>
                    <a:pt x="1594" y="1772"/>
                  </a:lnTo>
                  <a:lnTo>
                    <a:pt x="1597" y="1785"/>
                  </a:lnTo>
                  <a:lnTo>
                    <a:pt x="1610" y="1796"/>
                  </a:lnTo>
                  <a:lnTo>
                    <a:pt x="1609" y="1809"/>
                  </a:lnTo>
                  <a:lnTo>
                    <a:pt x="1619" y="1820"/>
                  </a:lnTo>
                  <a:lnTo>
                    <a:pt x="1627" y="1835"/>
                  </a:lnTo>
                  <a:lnTo>
                    <a:pt x="1633" y="1854"/>
                  </a:lnTo>
                  <a:lnTo>
                    <a:pt x="1626" y="1869"/>
                  </a:lnTo>
                  <a:lnTo>
                    <a:pt x="1631" y="1881"/>
                  </a:lnTo>
                  <a:lnTo>
                    <a:pt x="1627" y="1899"/>
                  </a:lnTo>
                  <a:lnTo>
                    <a:pt x="1605" y="1901"/>
                  </a:lnTo>
                  <a:lnTo>
                    <a:pt x="1590" y="1895"/>
                  </a:lnTo>
                  <a:lnTo>
                    <a:pt x="1587" y="1879"/>
                  </a:lnTo>
                  <a:lnTo>
                    <a:pt x="1569" y="1858"/>
                  </a:lnTo>
                  <a:lnTo>
                    <a:pt x="1555" y="1849"/>
                  </a:lnTo>
                  <a:lnTo>
                    <a:pt x="1541" y="1847"/>
                  </a:lnTo>
                  <a:lnTo>
                    <a:pt x="1527" y="1852"/>
                  </a:lnTo>
                  <a:lnTo>
                    <a:pt x="1509" y="1836"/>
                  </a:lnTo>
                  <a:lnTo>
                    <a:pt x="1490" y="1810"/>
                  </a:lnTo>
                  <a:lnTo>
                    <a:pt x="1476" y="1804"/>
                  </a:lnTo>
                  <a:lnTo>
                    <a:pt x="1463" y="1804"/>
                  </a:lnTo>
                  <a:lnTo>
                    <a:pt x="1447" y="1799"/>
                  </a:lnTo>
                  <a:lnTo>
                    <a:pt x="1446" y="1782"/>
                  </a:lnTo>
                  <a:lnTo>
                    <a:pt x="1444" y="1768"/>
                  </a:lnTo>
                  <a:lnTo>
                    <a:pt x="1421" y="1770"/>
                  </a:lnTo>
                  <a:lnTo>
                    <a:pt x="1404" y="1779"/>
                  </a:lnTo>
                  <a:lnTo>
                    <a:pt x="1386" y="1797"/>
                  </a:lnTo>
                  <a:lnTo>
                    <a:pt x="1359" y="1809"/>
                  </a:lnTo>
                  <a:lnTo>
                    <a:pt x="1324" y="1817"/>
                  </a:lnTo>
                  <a:lnTo>
                    <a:pt x="1312" y="1826"/>
                  </a:lnTo>
                  <a:lnTo>
                    <a:pt x="1298" y="1842"/>
                  </a:lnTo>
                  <a:lnTo>
                    <a:pt x="1283" y="1852"/>
                  </a:lnTo>
                  <a:lnTo>
                    <a:pt x="1267" y="1849"/>
                  </a:lnTo>
                  <a:lnTo>
                    <a:pt x="1255" y="1851"/>
                  </a:lnTo>
                  <a:lnTo>
                    <a:pt x="1255" y="1863"/>
                  </a:lnTo>
                  <a:lnTo>
                    <a:pt x="1254" y="1879"/>
                  </a:lnTo>
                  <a:lnTo>
                    <a:pt x="1272" y="1884"/>
                  </a:lnTo>
                  <a:lnTo>
                    <a:pt x="1288" y="1881"/>
                  </a:lnTo>
                  <a:lnTo>
                    <a:pt x="1306" y="1886"/>
                  </a:lnTo>
                  <a:lnTo>
                    <a:pt x="1320" y="1891"/>
                  </a:lnTo>
                  <a:lnTo>
                    <a:pt x="1322" y="1906"/>
                  </a:lnTo>
                  <a:lnTo>
                    <a:pt x="1304" y="1915"/>
                  </a:lnTo>
                  <a:lnTo>
                    <a:pt x="1313" y="1929"/>
                  </a:lnTo>
                  <a:lnTo>
                    <a:pt x="1322" y="1940"/>
                  </a:lnTo>
                  <a:lnTo>
                    <a:pt x="1324" y="1953"/>
                  </a:lnTo>
                  <a:lnTo>
                    <a:pt x="1326" y="1972"/>
                  </a:lnTo>
                  <a:lnTo>
                    <a:pt x="1351" y="1986"/>
                  </a:lnTo>
                  <a:lnTo>
                    <a:pt x="1368" y="1992"/>
                  </a:lnTo>
                  <a:lnTo>
                    <a:pt x="1382" y="1997"/>
                  </a:lnTo>
                  <a:lnTo>
                    <a:pt x="1399" y="1993"/>
                  </a:lnTo>
                  <a:lnTo>
                    <a:pt x="1389" y="1971"/>
                  </a:lnTo>
                  <a:lnTo>
                    <a:pt x="1389" y="1956"/>
                  </a:lnTo>
                  <a:lnTo>
                    <a:pt x="1406" y="1951"/>
                  </a:lnTo>
                  <a:lnTo>
                    <a:pt x="1410" y="1968"/>
                  </a:lnTo>
                  <a:lnTo>
                    <a:pt x="1403" y="1988"/>
                  </a:lnTo>
                  <a:lnTo>
                    <a:pt x="1421" y="1994"/>
                  </a:lnTo>
                  <a:lnTo>
                    <a:pt x="1436" y="2008"/>
                  </a:lnTo>
                  <a:lnTo>
                    <a:pt x="1462" y="2020"/>
                  </a:lnTo>
                  <a:lnTo>
                    <a:pt x="1457" y="2034"/>
                  </a:lnTo>
                  <a:lnTo>
                    <a:pt x="1438" y="2044"/>
                  </a:lnTo>
                  <a:lnTo>
                    <a:pt x="1396" y="2054"/>
                  </a:lnTo>
                  <a:lnTo>
                    <a:pt x="1379" y="2060"/>
                  </a:lnTo>
                  <a:lnTo>
                    <a:pt x="1364" y="2071"/>
                  </a:lnTo>
                  <a:lnTo>
                    <a:pt x="1377" y="2081"/>
                  </a:lnTo>
                  <a:lnTo>
                    <a:pt x="1359" y="2089"/>
                  </a:lnTo>
                  <a:lnTo>
                    <a:pt x="1361" y="2107"/>
                  </a:lnTo>
                  <a:lnTo>
                    <a:pt x="1345" y="2110"/>
                  </a:lnTo>
                  <a:lnTo>
                    <a:pt x="1328" y="2098"/>
                  </a:lnTo>
                  <a:lnTo>
                    <a:pt x="1312" y="2093"/>
                  </a:lnTo>
                  <a:lnTo>
                    <a:pt x="1309" y="2079"/>
                  </a:lnTo>
                  <a:lnTo>
                    <a:pt x="1322" y="2066"/>
                  </a:lnTo>
                  <a:lnTo>
                    <a:pt x="1328" y="2051"/>
                  </a:lnTo>
                  <a:lnTo>
                    <a:pt x="1314" y="2045"/>
                  </a:lnTo>
                  <a:lnTo>
                    <a:pt x="1296" y="2049"/>
                  </a:lnTo>
                  <a:lnTo>
                    <a:pt x="1282" y="2052"/>
                  </a:lnTo>
                  <a:lnTo>
                    <a:pt x="1275" y="2037"/>
                  </a:lnTo>
                  <a:lnTo>
                    <a:pt x="1258" y="2029"/>
                  </a:lnTo>
                  <a:lnTo>
                    <a:pt x="1241" y="2022"/>
                  </a:lnTo>
                  <a:lnTo>
                    <a:pt x="1226" y="2037"/>
                  </a:lnTo>
                  <a:lnTo>
                    <a:pt x="1214" y="2024"/>
                  </a:lnTo>
                  <a:lnTo>
                    <a:pt x="1198" y="2009"/>
                  </a:lnTo>
                  <a:lnTo>
                    <a:pt x="1182" y="2015"/>
                  </a:lnTo>
                  <a:lnTo>
                    <a:pt x="1179" y="2033"/>
                  </a:lnTo>
                  <a:lnTo>
                    <a:pt x="1185" y="2045"/>
                  </a:lnTo>
                  <a:lnTo>
                    <a:pt x="1187" y="2058"/>
                  </a:lnTo>
                  <a:lnTo>
                    <a:pt x="1195" y="2074"/>
                  </a:lnTo>
                  <a:lnTo>
                    <a:pt x="1199" y="2089"/>
                  </a:lnTo>
                  <a:lnTo>
                    <a:pt x="1222" y="2111"/>
                  </a:lnTo>
                  <a:lnTo>
                    <a:pt x="1227" y="2125"/>
                  </a:lnTo>
                  <a:lnTo>
                    <a:pt x="1242" y="2141"/>
                  </a:lnTo>
                  <a:lnTo>
                    <a:pt x="1260" y="2167"/>
                  </a:lnTo>
                  <a:lnTo>
                    <a:pt x="1265" y="2181"/>
                  </a:lnTo>
                  <a:lnTo>
                    <a:pt x="1265" y="2199"/>
                  </a:lnTo>
                  <a:lnTo>
                    <a:pt x="1283" y="2202"/>
                  </a:lnTo>
                  <a:lnTo>
                    <a:pt x="1295" y="2212"/>
                  </a:lnTo>
                  <a:lnTo>
                    <a:pt x="1308" y="2235"/>
                  </a:lnTo>
                  <a:lnTo>
                    <a:pt x="1312" y="2247"/>
                  </a:lnTo>
                  <a:lnTo>
                    <a:pt x="1312" y="2262"/>
                  </a:lnTo>
                  <a:lnTo>
                    <a:pt x="1318" y="2275"/>
                  </a:lnTo>
                  <a:lnTo>
                    <a:pt x="1333" y="2296"/>
                  </a:lnTo>
                  <a:lnTo>
                    <a:pt x="1340" y="2310"/>
                  </a:lnTo>
                  <a:lnTo>
                    <a:pt x="1354" y="2322"/>
                  </a:lnTo>
                  <a:lnTo>
                    <a:pt x="1352" y="2336"/>
                  </a:lnTo>
                  <a:lnTo>
                    <a:pt x="1359" y="2349"/>
                  </a:lnTo>
                  <a:lnTo>
                    <a:pt x="1345" y="2355"/>
                  </a:lnTo>
                  <a:lnTo>
                    <a:pt x="1338" y="2370"/>
                  </a:lnTo>
                  <a:lnTo>
                    <a:pt x="1343" y="2387"/>
                  </a:lnTo>
                  <a:lnTo>
                    <a:pt x="1353" y="2408"/>
                  </a:lnTo>
                  <a:lnTo>
                    <a:pt x="1366" y="2425"/>
                  </a:lnTo>
                  <a:lnTo>
                    <a:pt x="1386" y="2432"/>
                  </a:lnTo>
                  <a:lnTo>
                    <a:pt x="1393" y="2446"/>
                  </a:lnTo>
                  <a:lnTo>
                    <a:pt x="1397" y="2461"/>
                  </a:lnTo>
                  <a:lnTo>
                    <a:pt x="1417" y="2471"/>
                  </a:lnTo>
                  <a:lnTo>
                    <a:pt x="1403" y="2478"/>
                  </a:lnTo>
                  <a:lnTo>
                    <a:pt x="1380" y="2483"/>
                  </a:lnTo>
                  <a:lnTo>
                    <a:pt x="1368" y="2471"/>
                  </a:lnTo>
                  <a:lnTo>
                    <a:pt x="1365" y="2457"/>
                  </a:lnTo>
                  <a:lnTo>
                    <a:pt x="1339" y="2456"/>
                  </a:lnTo>
                  <a:lnTo>
                    <a:pt x="1315" y="2431"/>
                  </a:lnTo>
                  <a:lnTo>
                    <a:pt x="1290" y="2415"/>
                  </a:lnTo>
                  <a:lnTo>
                    <a:pt x="1276" y="2394"/>
                  </a:lnTo>
                  <a:lnTo>
                    <a:pt x="1265" y="2382"/>
                  </a:lnTo>
                  <a:lnTo>
                    <a:pt x="1255" y="2358"/>
                  </a:lnTo>
                  <a:lnTo>
                    <a:pt x="1241" y="2348"/>
                  </a:lnTo>
                  <a:lnTo>
                    <a:pt x="1213" y="2350"/>
                  </a:lnTo>
                  <a:lnTo>
                    <a:pt x="1191" y="2356"/>
                  </a:lnTo>
                  <a:lnTo>
                    <a:pt x="1177" y="2368"/>
                  </a:lnTo>
                  <a:lnTo>
                    <a:pt x="1180" y="2386"/>
                  </a:lnTo>
                  <a:lnTo>
                    <a:pt x="1166" y="2403"/>
                  </a:lnTo>
                  <a:lnTo>
                    <a:pt x="1173" y="2415"/>
                  </a:lnTo>
                  <a:lnTo>
                    <a:pt x="1162" y="2425"/>
                  </a:lnTo>
                  <a:lnTo>
                    <a:pt x="1170" y="2444"/>
                  </a:lnTo>
                  <a:lnTo>
                    <a:pt x="1156" y="2444"/>
                  </a:lnTo>
                  <a:lnTo>
                    <a:pt x="1159" y="2474"/>
                  </a:lnTo>
                  <a:lnTo>
                    <a:pt x="1164" y="2492"/>
                  </a:lnTo>
                  <a:lnTo>
                    <a:pt x="1173" y="2507"/>
                  </a:lnTo>
                  <a:lnTo>
                    <a:pt x="1170" y="2522"/>
                  </a:lnTo>
                  <a:lnTo>
                    <a:pt x="1175" y="2535"/>
                  </a:lnTo>
                  <a:lnTo>
                    <a:pt x="1163" y="2522"/>
                  </a:lnTo>
                  <a:lnTo>
                    <a:pt x="1141" y="2510"/>
                  </a:lnTo>
                  <a:lnTo>
                    <a:pt x="1127" y="2509"/>
                  </a:lnTo>
                  <a:lnTo>
                    <a:pt x="1116" y="2497"/>
                  </a:lnTo>
                  <a:lnTo>
                    <a:pt x="1118" y="2481"/>
                  </a:lnTo>
                  <a:lnTo>
                    <a:pt x="1118" y="2465"/>
                  </a:lnTo>
                  <a:lnTo>
                    <a:pt x="1114" y="2452"/>
                  </a:lnTo>
                  <a:lnTo>
                    <a:pt x="1119" y="2438"/>
                  </a:lnTo>
                  <a:lnTo>
                    <a:pt x="1111" y="2426"/>
                  </a:lnTo>
                  <a:lnTo>
                    <a:pt x="1115" y="2411"/>
                  </a:lnTo>
                  <a:lnTo>
                    <a:pt x="1097" y="2405"/>
                  </a:lnTo>
                  <a:lnTo>
                    <a:pt x="1089" y="2393"/>
                  </a:lnTo>
                  <a:lnTo>
                    <a:pt x="1081" y="2378"/>
                  </a:lnTo>
                  <a:lnTo>
                    <a:pt x="1046" y="2339"/>
                  </a:lnTo>
                  <a:lnTo>
                    <a:pt x="1029" y="2344"/>
                  </a:lnTo>
                  <a:lnTo>
                    <a:pt x="1014" y="2335"/>
                  </a:lnTo>
                  <a:lnTo>
                    <a:pt x="1016" y="2322"/>
                  </a:lnTo>
                  <a:lnTo>
                    <a:pt x="1016" y="2304"/>
                  </a:lnTo>
                  <a:lnTo>
                    <a:pt x="1014" y="2289"/>
                  </a:lnTo>
                  <a:lnTo>
                    <a:pt x="990" y="2287"/>
                  </a:lnTo>
                  <a:lnTo>
                    <a:pt x="976" y="2289"/>
                  </a:lnTo>
                  <a:lnTo>
                    <a:pt x="958" y="2302"/>
                  </a:lnTo>
                  <a:lnTo>
                    <a:pt x="946" y="2308"/>
                  </a:lnTo>
                  <a:lnTo>
                    <a:pt x="944" y="2361"/>
                  </a:lnTo>
                  <a:lnTo>
                    <a:pt x="944" y="2375"/>
                  </a:lnTo>
                  <a:lnTo>
                    <a:pt x="947" y="2387"/>
                  </a:lnTo>
                  <a:lnTo>
                    <a:pt x="963" y="2394"/>
                  </a:lnTo>
                  <a:lnTo>
                    <a:pt x="954" y="2411"/>
                  </a:lnTo>
                  <a:lnTo>
                    <a:pt x="940" y="2427"/>
                  </a:lnTo>
                  <a:lnTo>
                    <a:pt x="926" y="2420"/>
                  </a:lnTo>
                  <a:lnTo>
                    <a:pt x="911" y="2399"/>
                  </a:lnTo>
                  <a:lnTo>
                    <a:pt x="891" y="2408"/>
                  </a:lnTo>
                  <a:lnTo>
                    <a:pt x="875" y="2398"/>
                  </a:lnTo>
                  <a:lnTo>
                    <a:pt x="862" y="2384"/>
                  </a:lnTo>
                  <a:lnTo>
                    <a:pt x="859" y="2371"/>
                  </a:lnTo>
                  <a:lnTo>
                    <a:pt x="865" y="2355"/>
                  </a:lnTo>
                  <a:lnTo>
                    <a:pt x="860" y="2341"/>
                  </a:lnTo>
                  <a:lnTo>
                    <a:pt x="846" y="2343"/>
                  </a:lnTo>
                  <a:lnTo>
                    <a:pt x="841" y="2328"/>
                  </a:lnTo>
                  <a:lnTo>
                    <a:pt x="819" y="2309"/>
                  </a:lnTo>
                  <a:lnTo>
                    <a:pt x="810" y="2297"/>
                  </a:lnTo>
                  <a:lnTo>
                    <a:pt x="805" y="2280"/>
                  </a:lnTo>
                  <a:lnTo>
                    <a:pt x="802" y="2263"/>
                  </a:lnTo>
                  <a:lnTo>
                    <a:pt x="802" y="2247"/>
                  </a:lnTo>
                  <a:lnTo>
                    <a:pt x="826" y="2213"/>
                  </a:lnTo>
                  <a:lnTo>
                    <a:pt x="837" y="2188"/>
                  </a:lnTo>
                  <a:lnTo>
                    <a:pt x="833" y="2171"/>
                  </a:lnTo>
                  <a:lnTo>
                    <a:pt x="825" y="2154"/>
                  </a:lnTo>
                  <a:lnTo>
                    <a:pt x="795" y="2113"/>
                  </a:lnTo>
                  <a:lnTo>
                    <a:pt x="779" y="2096"/>
                  </a:lnTo>
                  <a:lnTo>
                    <a:pt x="739" y="2073"/>
                  </a:lnTo>
                  <a:lnTo>
                    <a:pt x="719" y="2059"/>
                  </a:lnTo>
                  <a:lnTo>
                    <a:pt x="694" y="2054"/>
                  </a:lnTo>
                  <a:lnTo>
                    <a:pt x="687" y="2068"/>
                  </a:lnTo>
                  <a:lnTo>
                    <a:pt x="682" y="2057"/>
                  </a:lnTo>
                  <a:lnTo>
                    <a:pt x="682" y="2038"/>
                  </a:lnTo>
                  <a:lnTo>
                    <a:pt x="671" y="2012"/>
                  </a:lnTo>
                  <a:lnTo>
                    <a:pt x="646" y="1998"/>
                  </a:lnTo>
                  <a:lnTo>
                    <a:pt x="608" y="1993"/>
                  </a:lnTo>
                  <a:lnTo>
                    <a:pt x="602" y="1979"/>
                  </a:lnTo>
                  <a:lnTo>
                    <a:pt x="606" y="1945"/>
                  </a:lnTo>
                  <a:lnTo>
                    <a:pt x="631" y="1941"/>
                  </a:lnTo>
                  <a:lnTo>
                    <a:pt x="645" y="1927"/>
                  </a:lnTo>
                  <a:lnTo>
                    <a:pt x="657" y="1915"/>
                  </a:lnTo>
                  <a:lnTo>
                    <a:pt x="668" y="1900"/>
                  </a:lnTo>
                  <a:lnTo>
                    <a:pt x="654" y="1908"/>
                  </a:lnTo>
                  <a:lnTo>
                    <a:pt x="666" y="1882"/>
                  </a:lnTo>
                  <a:lnTo>
                    <a:pt x="676" y="1858"/>
                  </a:lnTo>
                  <a:lnTo>
                    <a:pt x="674" y="1821"/>
                  </a:lnTo>
                  <a:lnTo>
                    <a:pt x="689" y="1821"/>
                  </a:lnTo>
                  <a:lnTo>
                    <a:pt x="703" y="1819"/>
                  </a:lnTo>
                  <a:lnTo>
                    <a:pt x="728" y="1831"/>
                  </a:lnTo>
                  <a:lnTo>
                    <a:pt x="756" y="1832"/>
                  </a:lnTo>
                  <a:lnTo>
                    <a:pt x="768" y="1826"/>
                  </a:lnTo>
                  <a:lnTo>
                    <a:pt x="786" y="1804"/>
                  </a:lnTo>
                  <a:lnTo>
                    <a:pt x="796" y="1775"/>
                  </a:lnTo>
                  <a:lnTo>
                    <a:pt x="826" y="1742"/>
                  </a:lnTo>
                  <a:lnTo>
                    <a:pt x="852" y="1739"/>
                  </a:lnTo>
                  <a:lnTo>
                    <a:pt x="866" y="1734"/>
                  </a:lnTo>
                  <a:lnTo>
                    <a:pt x="879" y="1739"/>
                  </a:lnTo>
                  <a:lnTo>
                    <a:pt x="894" y="1749"/>
                  </a:lnTo>
                  <a:lnTo>
                    <a:pt x="912" y="1759"/>
                  </a:lnTo>
                  <a:lnTo>
                    <a:pt x="927" y="1757"/>
                  </a:lnTo>
                  <a:lnTo>
                    <a:pt x="940" y="1772"/>
                  </a:lnTo>
                  <a:lnTo>
                    <a:pt x="959" y="1779"/>
                  </a:lnTo>
                  <a:lnTo>
                    <a:pt x="978" y="1782"/>
                  </a:lnTo>
                  <a:lnTo>
                    <a:pt x="993" y="1784"/>
                  </a:lnTo>
                  <a:lnTo>
                    <a:pt x="1010" y="1784"/>
                  </a:lnTo>
                  <a:lnTo>
                    <a:pt x="1027" y="1791"/>
                  </a:lnTo>
                  <a:lnTo>
                    <a:pt x="1041" y="1791"/>
                  </a:lnTo>
                  <a:lnTo>
                    <a:pt x="1068" y="1792"/>
                  </a:lnTo>
                  <a:lnTo>
                    <a:pt x="1109" y="1806"/>
                  </a:lnTo>
                  <a:lnTo>
                    <a:pt x="1131" y="1810"/>
                  </a:lnTo>
                  <a:lnTo>
                    <a:pt x="1168" y="1832"/>
                  </a:lnTo>
                  <a:lnTo>
                    <a:pt x="1185" y="1843"/>
                  </a:lnTo>
                  <a:lnTo>
                    <a:pt x="1203" y="1853"/>
                  </a:lnTo>
                  <a:lnTo>
                    <a:pt x="1221" y="1848"/>
                  </a:lnTo>
                  <a:lnTo>
                    <a:pt x="1237" y="1833"/>
                  </a:lnTo>
                  <a:lnTo>
                    <a:pt x="1227" y="1821"/>
                  </a:lnTo>
                  <a:lnTo>
                    <a:pt x="1208" y="1814"/>
                  </a:lnTo>
                  <a:lnTo>
                    <a:pt x="1192" y="1814"/>
                  </a:lnTo>
                  <a:lnTo>
                    <a:pt x="1206" y="1802"/>
                  </a:lnTo>
                  <a:lnTo>
                    <a:pt x="1219" y="1787"/>
                  </a:lnTo>
                  <a:lnTo>
                    <a:pt x="1247" y="1791"/>
                  </a:lnTo>
                  <a:lnTo>
                    <a:pt x="1264" y="1790"/>
                  </a:lnTo>
                  <a:lnTo>
                    <a:pt x="1298" y="1775"/>
                  </a:lnTo>
                  <a:lnTo>
                    <a:pt x="1312" y="1763"/>
                  </a:lnTo>
                  <a:lnTo>
                    <a:pt x="1296" y="1753"/>
                  </a:lnTo>
                  <a:lnTo>
                    <a:pt x="1311" y="1741"/>
                  </a:lnTo>
                  <a:lnTo>
                    <a:pt x="1283" y="1739"/>
                  </a:lnTo>
                  <a:lnTo>
                    <a:pt x="1272" y="1723"/>
                  </a:lnTo>
                  <a:lnTo>
                    <a:pt x="1258" y="1736"/>
                  </a:lnTo>
                  <a:lnTo>
                    <a:pt x="1243" y="1738"/>
                  </a:lnTo>
                  <a:lnTo>
                    <a:pt x="1239" y="1725"/>
                  </a:lnTo>
                  <a:lnTo>
                    <a:pt x="1213" y="1725"/>
                  </a:lnTo>
                  <a:lnTo>
                    <a:pt x="1221" y="1739"/>
                  </a:lnTo>
                  <a:lnTo>
                    <a:pt x="1205" y="1739"/>
                  </a:lnTo>
                  <a:lnTo>
                    <a:pt x="1193" y="1722"/>
                  </a:lnTo>
                  <a:lnTo>
                    <a:pt x="1180" y="1726"/>
                  </a:lnTo>
                  <a:lnTo>
                    <a:pt x="1167" y="1730"/>
                  </a:lnTo>
                  <a:lnTo>
                    <a:pt x="1148" y="1727"/>
                  </a:lnTo>
                  <a:lnTo>
                    <a:pt x="1157" y="1710"/>
                  </a:lnTo>
                  <a:lnTo>
                    <a:pt x="1137" y="1707"/>
                  </a:lnTo>
                  <a:lnTo>
                    <a:pt x="1122" y="1702"/>
                  </a:lnTo>
                  <a:lnTo>
                    <a:pt x="1111" y="1691"/>
                  </a:lnTo>
                  <a:lnTo>
                    <a:pt x="1106" y="1675"/>
                  </a:lnTo>
                  <a:lnTo>
                    <a:pt x="1092" y="1682"/>
                  </a:lnTo>
                  <a:lnTo>
                    <a:pt x="1081" y="1699"/>
                  </a:lnTo>
                  <a:lnTo>
                    <a:pt x="1087" y="1711"/>
                  </a:lnTo>
                  <a:lnTo>
                    <a:pt x="1075" y="1719"/>
                  </a:lnTo>
                  <a:lnTo>
                    <a:pt x="1064" y="1708"/>
                  </a:lnTo>
                  <a:lnTo>
                    <a:pt x="1059" y="1693"/>
                  </a:lnTo>
                  <a:lnTo>
                    <a:pt x="1039" y="1676"/>
                  </a:lnTo>
                  <a:lnTo>
                    <a:pt x="1011" y="1659"/>
                  </a:lnTo>
                  <a:lnTo>
                    <a:pt x="1014" y="1671"/>
                  </a:lnTo>
                  <a:lnTo>
                    <a:pt x="1004" y="1687"/>
                  </a:lnTo>
                  <a:lnTo>
                    <a:pt x="1012" y="1699"/>
                  </a:lnTo>
                  <a:lnTo>
                    <a:pt x="999" y="1707"/>
                  </a:lnTo>
                  <a:lnTo>
                    <a:pt x="977" y="1711"/>
                  </a:lnTo>
                  <a:lnTo>
                    <a:pt x="962" y="1709"/>
                  </a:lnTo>
                  <a:lnTo>
                    <a:pt x="947" y="1720"/>
                  </a:lnTo>
                  <a:lnTo>
                    <a:pt x="934" y="1715"/>
                  </a:lnTo>
                  <a:lnTo>
                    <a:pt x="912" y="1707"/>
                  </a:lnTo>
                  <a:lnTo>
                    <a:pt x="894" y="1702"/>
                  </a:lnTo>
                  <a:lnTo>
                    <a:pt x="880" y="1707"/>
                  </a:lnTo>
                  <a:lnTo>
                    <a:pt x="862" y="1701"/>
                  </a:lnTo>
                  <a:lnTo>
                    <a:pt x="840" y="1719"/>
                  </a:lnTo>
                  <a:lnTo>
                    <a:pt x="824" y="1715"/>
                  </a:lnTo>
                  <a:lnTo>
                    <a:pt x="804" y="1732"/>
                  </a:lnTo>
                  <a:lnTo>
                    <a:pt x="802" y="1745"/>
                  </a:lnTo>
                  <a:lnTo>
                    <a:pt x="782" y="1738"/>
                  </a:lnTo>
                  <a:lnTo>
                    <a:pt x="762" y="1741"/>
                  </a:lnTo>
                  <a:lnTo>
                    <a:pt x="747" y="1749"/>
                  </a:lnTo>
                  <a:lnTo>
                    <a:pt x="722" y="1766"/>
                  </a:lnTo>
                  <a:lnTo>
                    <a:pt x="709" y="1772"/>
                  </a:lnTo>
                  <a:lnTo>
                    <a:pt x="685" y="1764"/>
                  </a:lnTo>
                  <a:lnTo>
                    <a:pt x="702" y="1768"/>
                  </a:lnTo>
                  <a:lnTo>
                    <a:pt x="700" y="1753"/>
                  </a:lnTo>
                  <a:lnTo>
                    <a:pt x="685" y="1748"/>
                  </a:lnTo>
                  <a:lnTo>
                    <a:pt x="670" y="1737"/>
                  </a:lnTo>
                  <a:lnTo>
                    <a:pt x="654" y="1709"/>
                  </a:lnTo>
                  <a:lnTo>
                    <a:pt x="639" y="1698"/>
                  </a:lnTo>
                  <a:lnTo>
                    <a:pt x="653" y="1724"/>
                  </a:lnTo>
                  <a:lnTo>
                    <a:pt x="650" y="1737"/>
                  </a:lnTo>
                  <a:lnTo>
                    <a:pt x="637" y="1750"/>
                  </a:lnTo>
                  <a:lnTo>
                    <a:pt x="628" y="1766"/>
                  </a:lnTo>
                  <a:lnTo>
                    <a:pt x="611" y="1775"/>
                  </a:lnTo>
                  <a:lnTo>
                    <a:pt x="599" y="1785"/>
                  </a:lnTo>
                  <a:lnTo>
                    <a:pt x="582" y="1775"/>
                  </a:lnTo>
                  <a:lnTo>
                    <a:pt x="566" y="1776"/>
                  </a:lnTo>
                  <a:lnTo>
                    <a:pt x="570" y="1760"/>
                  </a:lnTo>
                  <a:lnTo>
                    <a:pt x="582" y="1750"/>
                  </a:lnTo>
                  <a:lnTo>
                    <a:pt x="566" y="1750"/>
                  </a:lnTo>
                  <a:lnTo>
                    <a:pt x="559" y="1738"/>
                  </a:lnTo>
                  <a:lnTo>
                    <a:pt x="572" y="1739"/>
                  </a:lnTo>
                  <a:lnTo>
                    <a:pt x="565" y="1723"/>
                  </a:lnTo>
                  <a:lnTo>
                    <a:pt x="561" y="1711"/>
                  </a:lnTo>
                  <a:lnTo>
                    <a:pt x="560" y="1697"/>
                  </a:lnTo>
                  <a:lnTo>
                    <a:pt x="547" y="1702"/>
                  </a:lnTo>
                  <a:lnTo>
                    <a:pt x="533" y="1697"/>
                  </a:lnTo>
                  <a:lnTo>
                    <a:pt x="532" y="1675"/>
                  </a:lnTo>
                  <a:lnTo>
                    <a:pt x="523" y="1658"/>
                  </a:lnTo>
                  <a:lnTo>
                    <a:pt x="515" y="1643"/>
                  </a:lnTo>
                  <a:lnTo>
                    <a:pt x="498" y="1641"/>
                  </a:lnTo>
                  <a:lnTo>
                    <a:pt x="473" y="1598"/>
                  </a:lnTo>
                  <a:lnTo>
                    <a:pt x="459" y="1591"/>
                  </a:lnTo>
                  <a:lnTo>
                    <a:pt x="449" y="1609"/>
                  </a:lnTo>
                  <a:lnTo>
                    <a:pt x="436" y="1612"/>
                  </a:lnTo>
                  <a:lnTo>
                    <a:pt x="419" y="1595"/>
                  </a:lnTo>
                  <a:lnTo>
                    <a:pt x="421" y="1579"/>
                  </a:lnTo>
                  <a:lnTo>
                    <a:pt x="436" y="1566"/>
                  </a:lnTo>
                  <a:lnTo>
                    <a:pt x="422" y="1549"/>
                  </a:lnTo>
                  <a:lnTo>
                    <a:pt x="421" y="1535"/>
                  </a:lnTo>
                  <a:lnTo>
                    <a:pt x="435" y="1539"/>
                  </a:lnTo>
                  <a:lnTo>
                    <a:pt x="448" y="1536"/>
                  </a:lnTo>
                  <a:lnTo>
                    <a:pt x="455" y="1521"/>
                  </a:lnTo>
                  <a:lnTo>
                    <a:pt x="459" y="1536"/>
                  </a:lnTo>
                  <a:lnTo>
                    <a:pt x="471" y="1533"/>
                  </a:lnTo>
                  <a:lnTo>
                    <a:pt x="485" y="1524"/>
                  </a:lnTo>
                  <a:lnTo>
                    <a:pt x="499" y="1523"/>
                  </a:lnTo>
                  <a:lnTo>
                    <a:pt x="513" y="1525"/>
                  </a:lnTo>
                  <a:lnTo>
                    <a:pt x="515" y="1540"/>
                  </a:lnTo>
                  <a:lnTo>
                    <a:pt x="537" y="1552"/>
                  </a:lnTo>
                  <a:lnTo>
                    <a:pt x="537" y="1534"/>
                  </a:lnTo>
                  <a:lnTo>
                    <a:pt x="552" y="1533"/>
                  </a:lnTo>
                  <a:lnTo>
                    <a:pt x="566" y="1543"/>
                  </a:lnTo>
                  <a:lnTo>
                    <a:pt x="562" y="1527"/>
                  </a:lnTo>
                  <a:lnTo>
                    <a:pt x="551" y="1516"/>
                  </a:lnTo>
                  <a:lnTo>
                    <a:pt x="551" y="1502"/>
                  </a:lnTo>
                  <a:lnTo>
                    <a:pt x="545" y="1481"/>
                  </a:lnTo>
                  <a:lnTo>
                    <a:pt x="526" y="1466"/>
                  </a:lnTo>
                  <a:lnTo>
                    <a:pt x="512" y="1486"/>
                  </a:lnTo>
                  <a:lnTo>
                    <a:pt x="495" y="1488"/>
                  </a:lnTo>
                  <a:lnTo>
                    <a:pt x="482" y="1485"/>
                  </a:lnTo>
                  <a:lnTo>
                    <a:pt x="479" y="1473"/>
                  </a:lnTo>
                  <a:lnTo>
                    <a:pt x="466" y="1472"/>
                  </a:lnTo>
                  <a:lnTo>
                    <a:pt x="452" y="1478"/>
                  </a:lnTo>
                  <a:lnTo>
                    <a:pt x="439" y="1472"/>
                  </a:lnTo>
                  <a:lnTo>
                    <a:pt x="438" y="1459"/>
                  </a:lnTo>
                  <a:lnTo>
                    <a:pt x="425" y="1465"/>
                  </a:lnTo>
                  <a:lnTo>
                    <a:pt x="424" y="1481"/>
                  </a:lnTo>
                  <a:lnTo>
                    <a:pt x="417" y="1495"/>
                  </a:lnTo>
                  <a:lnTo>
                    <a:pt x="434" y="1513"/>
                  </a:lnTo>
                  <a:lnTo>
                    <a:pt x="422" y="1519"/>
                  </a:lnTo>
                  <a:lnTo>
                    <a:pt x="410" y="1529"/>
                  </a:lnTo>
                  <a:lnTo>
                    <a:pt x="401" y="1516"/>
                  </a:lnTo>
                  <a:lnTo>
                    <a:pt x="397" y="1491"/>
                  </a:lnTo>
                  <a:lnTo>
                    <a:pt x="380" y="1475"/>
                  </a:lnTo>
                  <a:lnTo>
                    <a:pt x="356" y="1463"/>
                  </a:lnTo>
                  <a:lnTo>
                    <a:pt x="325" y="1434"/>
                  </a:lnTo>
                  <a:lnTo>
                    <a:pt x="310" y="1425"/>
                  </a:lnTo>
                  <a:lnTo>
                    <a:pt x="308" y="1413"/>
                  </a:lnTo>
                  <a:lnTo>
                    <a:pt x="297" y="1399"/>
                  </a:lnTo>
                  <a:lnTo>
                    <a:pt x="282" y="1401"/>
                  </a:lnTo>
                  <a:lnTo>
                    <a:pt x="269" y="1403"/>
                  </a:lnTo>
                  <a:lnTo>
                    <a:pt x="254" y="1399"/>
                  </a:lnTo>
                  <a:lnTo>
                    <a:pt x="242" y="1387"/>
                  </a:lnTo>
                  <a:lnTo>
                    <a:pt x="240" y="1374"/>
                  </a:lnTo>
                  <a:lnTo>
                    <a:pt x="227" y="1361"/>
                  </a:lnTo>
                  <a:lnTo>
                    <a:pt x="213" y="1346"/>
                  </a:lnTo>
                  <a:lnTo>
                    <a:pt x="227" y="1340"/>
                  </a:lnTo>
                  <a:lnTo>
                    <a:pt x="208" y="1324"/>
                  </a:lnTo>
                  <a:lnTo>
                    <a:pt x="221" y="1320"/>
                  </a:lnTo>
                  <a:lnTo>
                    <a:pt x="213" y="1309"/>
                  </a:lnTo>
                  <a:lnTo>
                    <a:pt x="197" y="1311"/>
                  </a:lnTo>
                  <a:lnTo>
                    <a:pt x="183" y="1307"/>
                  </a:lnTo>
                  <a:lnTo>
                    <a:pt x="180" y="1291"/>
                  </a:lnTo>
                  <a:lnTo>
                    <a:pt x="191" y="1275"/>
                  </a:lnTo>
                  <a:lnTo>
                    <a:pt x="183" y="1263"/>
                  </a:lnTo>
                  <a:lnTo>
                    <a:pt x="167" y="1255"/>
                  </a:lnTo>
                  <a:lnTo>
                    <a:pt x="140" y="1248"/>
                  </a:lnTo>
                  <a:lnTo>
                    <a:pt x="126" y="1245"/>
                  </a:lnTo>
                  <a:lnTo>
                    <a:pt x="141" y="1243"/>
                  </a:lnTo>
                  <a:lnTo>
                    <a:pt x="155" y="1245"/>
                  </a:lnTo>
                  <a:lnTo>
                    <a:pt x="171" y="1251"/>
                  </a:lnTo>
                  <a:lnTo>
                    <a:pt x="189" y="1261"/>
                  </a:lnTo>
                  <a:lnTo>
                    <a:pt x="197" y="1247"/>
                  </a:lnTo>
                  <a:lnTo>
                    <a:pt x="208" y="1237"/>
                  </a:lnTo>
                  <a:lnTo>
                    <a:pt x="222" y="1221"/>
                  </a:lnTo>
                  <a:lnTo>
                    <a:pt x="218" y="1209"/>
                  </a:lnTo>
                  <a:lnTo>
                    <a:pt x="215" y="1197"/>
                  </a:lnTo>
                  <a:lnTo>
                    <a:pt x="212" y="1184"/>
                  </a:lnTo>
                  <a:lnTo>
                    <a:pt x="232" y="1186"/>
                  </a:lnTo>
                  <a:lnTo>
                    <a:pt x="249" y="1182"/>
                  </a:lnTo>
                  <a:lnTo>
                    <a:pt x="248" y="1166"/>
                  </a:lnTo>
                  <a:lnTo>
                    <a:pt x="229" y="1142"/>
                  </a:lnTo>
                  <a:lnTo>
                    <a:pt x="211" y="1107"/>
                  </a:lnTo>
                  <a:lnTo>
                    <a:pt x="229" y="1099"/>
                  </a:lnTo>
                  <a:lnTo>
                    <a:pt x="236" y="1082"/>
                  </a:lnTo>
                  <a:lnTo>
                    <a:pt x="250" y="1065"/>
                  </a:lnTo>
                  <a:lnTo>
                    <a:pt x="265" y="1061"/>
                  </a:lnTo>
                  <a:lnTo>
                    <a:pt x="289" y="1059"/>
                  </a:lnTo>
                  <a:lnTo>
                    <a:pt x="318" y="1044"/>
                  </a:lnTo>
                  <a:lnTo>
                    <a:pt x="324" y="1024"/>
                  </a:lnTo>
                  <a:lnTo>
                    <a:pt x="321" y="1012"/>
                  </a:lnTo>
                  <a:lnTo>
                    <a:pt x="327" y="998"/>
                  </a:lnTo>
                  <a:lnTo>
                    <a:pt x="328" y="979"/>
                  </a:lnTo>
                  <a:lnTo>
                    <a:pt x="326" y="960"/>
                  </a:lnTo>
                  <a:lnTo>
                    <a:pt x="338" y="947"/>
                  </a:lnTo>
                  <a:lnTo>
                    <a:pt x="342" y="931"/>
                  </a:lnTo>
                  <a:lnTo>
                    <a:pt x="346" y="915"/>
                  </a:lnTo>
                  <a:lnTo>
                    <a:pt x="342" y="898"/>
                  </a:lnTo>
                  <a:lnTo>
                    <a:pt x="354" y="886"/>
                  </a:lnTo>
                  <a:lnTo>
                    <a:pt x="358" y="873"/>
                  </a:lnTo>
                  <a:lnTo>
                    <a:pt x="371" y="868"/>
                  </a:lnTo>
                  <a:lnTo>
                    <a:pt x="387" y="871"/>
                  </a:lnTo>
                  <a:lnTo>
                    <a:pt x="398" y="857"/>
                  </a:lnTo>
                  <a:lnTo>
                    <a:pt x="402" y="842"/>
                  </a:lnTo>
                  <a:lnTo>
                    <a:pt x="413" y="830"/>
                  </a:lnTo>
                  <a:lnTo>
                    <a:pt x="417" y="816"/>
                  </a:lnTo>
                  <a:lnTo>
                    <a:pt x="418" y="795"/>
                  </a:lnTo>
                  <a:lnTo>
                    <a:pt x="417" y="779"/>
                  </a:lnTo>
                  <a:lnTo>
                    <a:pt x="409" y="766"/>
                  </a:lnTo>
                  <a:lnTo>
                    <a:pt x="388" y="749"/>
                  </a:lnTo>
                  <a:lnTo>
                    <a:pt x="380" y="738"/>
                  </a:lnTo>
                  <a:lnTo>
                    <a:pt x="385" y="721"/>
                  </a:lnTo>
                  <a:lnTo>
                    <a:pt x="382" y="700"/>
                  </a:lnTo>
                  <a:lnTo>
                    <a:pt x="431" y="691"/>
                  </a:lnTo>
                  <a:lnTo>
                    <a:pt x="452" y="681"/>
                  </a:lnTo>
                  <a:lnTo>
                    <a:pt x="479" y="681"/>
                  </a:lnTo>
                  <a:lnTo>
                    <a:pt x="501" y="675"/>
                  </a:lnTo>
                  <a:lnTo>
                    <a:pt x="516" y="657"/>
                  </a:lnTo>
                  <a:lnTo>
                    <a:pt x="532" y="651"/>
                  </a:lnTo>
                  <a:lnTo>
                    <a:pt x="558" y="651"/>
                  </a:lnTo>
                  <a:lnTo>
                    <a:pt x="575" y="662"/>
                  </a:lnTo>
                  <a:lnTo>
                    <a:pt x="587" y="660"/>
                  </a:lnTo>
                  <a:lnTo>
                    <a:pt x="598" y="647"/>
                  </a:lnTo>
                  <a:lnTo>
                    <a:pt x="615" y="630"/>
                  </a:lnTo>
                  <a:lnTo>
                    <a:pt x="632" y="632"/>
                  </a:lnTo>
                  <a:lnTo>
                    <a:pt x="645" y="623"/>
                  </a:lnTo>
                  <a:lnTo>
                    <a:pt x="645" y="610"/>
                  </a:lnTo>
                  <a:lnTo>
                    <a:pt x="658" y="594"/>
                  </a:lnTo>
                  <a:lnTo>
                    <a:pt x="672" y="572"/>
                  </a:lnTo>
                  <a:lnTo>
                    <a:pt x="675" y="553"/>
                  </a:lnTo>
                  <a:lnTo>
                    <a:pt x="685" y="538"/>
                  </a:lnTo>
                  <a:lnTo>
                    <a:pt x="714" y="522"/>
                  </a:lnTo>
                  <a:lnTo>
                    <a:pt x="737" y="524"/>
                  </a:lnTo>
                  <a:lnTo>
                    <a:pt x="756" y="509"/>
                  </a:lnTo>
                  <a:lnTo>
                    <a:pt x="770" y="502"/>
                  </a:lnTo>
                  <a:lnTo>
                    <a:pt x="790" y="504"/>
                  </a:lnTo>
                  <a:lnTo>
                    <a:pt x="803" y="504"/>
                  </a:lnTo>
                  <a:lnTo>
                    <a:pt x="817" y="509"/>
                  </a:lnTo>
                  <a:lnTo>
                    <a:pt x="830" y="505"/>
                  </a:lnTo>
                  <a:lnTo>
                    <a:pt x="845" y="511"/>
                  </a:lnTo>
                  <a:lnTo>
                    <a:pt x="859" y="509"/>
                  </a:lnTo>
                  <a:lnTo>
                    <a:pt x="875" y="502"/>
                  </a:lnTo>
                  <a:lnTo>
                    <a:pt x="893" y="501"/>
                  </a:lnTo>
                  <a:lnTo>
                    <a:pt x="904" y="491"/>
                  </a:lnTo>
                  <a:lnTo>
                    <a:pt x="908" y="476"/>
                  </a:lnTo>
                  <a:lnTo>
                    <a:pt x="919" y="473"/>
                  </a:lnTo>
                  <a:lnTo>
                    <a:pt x="936" y="484"/>
                  </a:lnTo>
                  <a:lnTo>
                    <a:pt x="942" y="455"/>
                  </a:lnTo>
                  <a:lnTo>
                    <a:pt x="937" y="420"/>
                  </a:lnTo>
                  <a:lnTo>
                    <a:pt x="939" y="406"/>
                  </a:lnTo>
                  <a:lnTo>
                    <a:pt x="961" y="391"/>
                  </a:lnTo>
                  <a:lnTo>
                    <a:pt x="992" y="388"/>
                  </a:lnTo>
                  <a:lnTo>
                    <a:pt x="1057" y="387"/>
                  </a:lnTo>
                  <a:lnTo>
                    <a:pt x="1071" y="383"/>
                  </a:lnTo>
                  <a:lnTo>
                    <a:pt x="1084" y="373"/>
                  </a:lnTo>
                  <a:lnTo>
                    <a:pt x="1085" y="357"/>
                  </a:lnTo>
                  <a:lnTo>
                    <a:pt x="1095" y="346"/>
                  </a:lnTo>
                  <a:lnTo>
                    <a:pt x="1108" y="340"/>
                  </a:lnTo>
                  <a:lnTo>
                    <a:pt x="1122" y="350"/>
                  </a:lnTo>
                  <a:lnTo>
                    <a:pt x="1134" y="344"/>
                  </a:lnTo>
                  <a:lnTo>
                    <a:pt x="1149" y="332"/>
                  </a:lnTo>
                  <a:lnTo>
                    <a:pt x="1181" y="327"/>
                  </a:lnTo>
                  <a:lnTo>
                    <a:pt x="1205" y="334"/>
                  </a:lnTo>
                  <a:lnTo>
                    <a:pt x="1219" y="328"/>
                  </a:lnTo>
                  <a:lnTo>
                    <a:pt x="1233" y="315"/>
                  </a:lnTo>
                  <a:lnTo>
                    <a:pt x="1255" y="314"/>
                  </a:lnTo>
                  <a:lnTo>
                    <a:pt x="1265" y="298"/>
                  </a:lnTo>
                  <a:lnTo>
                    <a:pt x="1282" y="292"/>
                  </a:lnTo>
                  <a:lnTo>
                    <a:pt x="1293" y="286"/>
                  </a:lnTo>
                  <a:lnTo>
                    <a:pt x="1320" y="284"/>
                  </a:lnTo>
                  <a:lnTo>
                    <a:pt x="1331" y="275"/>
                  </a:lnTo>
                  <a:lnTo>
                    <a:pt x="1343" y="272"/>
                  </a:lnTo>
                  <a:lnTo>
                    <a:pt x="1348" y="254"/>
                  </a:lnTo>
                  <a:lnTo>
                    <a:pt x="1345" y="240"/>
                  </a:lnTo>
                  <a:lnTo>
                    <a:pt x="1367" y="233"/>
                  </a:lnTo>
                  <a:lnTo>
                    <a:pt x="1380" y="235"/>
                  </a:lnTo>
                  <a:lnTo>
                    <a:pt x="1392" y="222"/>
                  </a:lnTo>
                  <a:lnTo>
                    <a:pt x="1403" y="213"/>
                  </a:lnTo>
                  <a:lnTo>
                    <a:pt x="1421" y="219"/>
                  </a:lnTo>
                  <a:lnTo>
                    <a:pt x="1442" y="225"/>
                  </a:lnTo>
                  <a:lnTo>
                    <a:pt x="1455" y="219"/>
                  </a:lnTo>
                  <a:lnTo>
                    <a:pt x="1467" y="217"/>
                  </a:lnTo>
                  <a:lnTo>
                    <a:pt x="1484" y="201"/>
                  </a:lnTo>
                  <a:lnTo>
                    <a:pt x="1500" y="201"/>
                  </a:lnTo>
                  <a:lnTo>
                    <a:pt x="1509" y="222"/>
                  </a:lnTo>
                  <a:lnTo>
                    <a:pt x="1521" y="233"/>
                  </a:lnTo>
                  <a:lnTo>
                    <a:pt x="1531" y="247"/>
                  </a:lnTo>
                  <a:lnTo>
                    <a:pt x="1546" y="245"/>
                  </a:lnTo>
                  <a:lnTo>
                    <a:pt x="1559" y="247"/>
                  </a:lnTo>
                  <a:lnTo>
                    <a:pt x="1573" y="254"/>
                  </a:lnTo>
                  <a:lnTo>
                    <a:pt x="1586" y="265"/>
                  </a:lnTo>
                  <a:lnTo>
                    <a:pt x="1601" y="269"/>
                  </a:lnTo>
                  <a:lnTo>
                    <a:pt x="1601" y="255"/>
                  </a:lnTo>
                  <a:lnTo>
                    <a:pt x="1612" y="246"/>
                  </a:lnTo>
                  <a:lnTo>
                    <a:pt x="1626" y="240"/>
                  </a:lnTo>
                  <a:lnTo>
                    <a:pt x="1695" y="257"/>
                  </a:lnTo>
                  <a:lnTo>
                    <a:pt x="1707" y="260"/>
                  </a:lnTo>
                  <a:lnTo>
                    <a:pt x="1722" y="264"/>
                  </a:lnTo>
                  <a:lnTo>
                    <a:pt x="1746" y="284"/>
                  </a:lnTo>
                  <a:lnTo>
                    <a:pt x="1761" y="286"/>
                  </a:lnTo>
                  <a:lnTo>
                    <a:pt x="1820" y="255"/>
                  </a:lnTo>
                  <a:lnTo>
                    <a:pt x="1831" y="251"/>
                  </a:lnTo>
                  <a:lnTo>
                    <a:pt x="1843" y="240"/>
                  </a:lnTo>
                  <a:lnTo>
                    <a:pt x="1877" y="229"/>
                  </a:lnTo>
                  <a:lnTo>
                    <a:pt x="1892" y="233"/>
                  </a:lnTo>
                  <a:lnTo>
                    <a:pt x="1902" y="222"/>
                  </a:lnTo>
                  <a:lnTo>
                    <a:pt x="1917" y="217"/>
                  </a:lnTo>
                  <a:lnTo>
                    <a:pt x="1927" y="206"/>
                  </a:lnTo>
                  <a:lnTo>
                    <a:pt x="1950" y="214"/>
                  </a:lnTo>
                  <a:lnTo>
                    <a:pt x="1969" y="208"/>
                  </a:lnTo>
                  <a:lnTo>
                    <a:pt x="1981" y="205"/>
                  </a:lnTo>
                  <a:lnTo>
                    <a:pt x="1995" y="193"/>
                  </a:lnTo>
                  <a:lnTo>
                    <a:pt x="2025" y="177"/>
                  </a:lnTo>
                  <a:lnTo>
                    <a:pt x="2035" y="157"/>
                  </a:lnTo>
                  <a:lnTo>
                    <a:pt x="2037" y="143"/>
                  </a:lnTo>
                  <a:lnTo>
                    <a:pt x="2032" y="129"/>
                  </a:lnTo>
                  <a:lnTo>
                    <a:pt x="2030" y="115"/>
                  </a:lnTo>
                  <a:lnTo>
                    <a:pt x="2028" y="99"/>
                  </a:lnTo>
                  <a:lnTo>
                    <a:pt x="2015" y="88"/>
                  </a:lnTo>
                  <a:lnTo>
                    <a:pt x="2008" y="68"/>
                  </a:lnTo>
                  <a:lnTo>
                    <a:pt x="1993" y="62"/>
                  </a:lnTo>
                  <a:lnTo>
                    <a:pt x="1980" y="51"/>
                  </a:lnTo>
                  <a:lnTo>
                    <a:pt x="1977" y="38"/>
                  </a:lnTo>
                  <a:lnTo>
                    <a:pt x="1994" y="18"/>
                  </a:lnTo>
                  <a:lnTo>
                    <a:pt x="2019" y="10"/>
                  </a:lnTo>
                  <a:lnTo>
                    <a:pt x="2029" y="0"/>
                  </a:lnTo>
                  <a:lnTo>
                    <a:pt x="2047" y="12"/>
                  </a:lnTo>
                  <a:close/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199" name="HU">
              <a:extLst>
                <a:ext uri="{FF2B5EF4-FFF2-40B4-BE49-F238E27FC236}">
                  <a16:creationId xmlns:a16="http://schemas.microsoft.com/office/drawing/2014/main" id="{07ADF716-B7CC-0D41-87F1-7192CB2C1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1479" y="4064381"/>
              <a:ext cx="553701" cy="381322"/>
            </a:xfrm>
            <a:custGeom>
              <a:avLst/>
              <a:gdLst>
                <a:gd name="T0" fmla="*/ 1415 w 1943"/>
                <a:gd name="T1" fmla="*/ 31 h 1347"/>
                <a:gd name="T2" fmla="*/ 1495 w 1943"/>
                <a:gd name="T3" fmla="*/ 5 h 1347"/>
                <a:gd name="T4" fmla="*/ 1582 w 1943"/>
                <a:gd name="T5" fmla="*/ 82 h 1347"/>
                <a:gd name="T6" fmla="*/ 1653 w 1943"/>
                <a:gd name="T7" fmla="*/ 55 h 1347"/>
                <a:gd name="T8" fmla="*/ 1732 w 1943"/>
                <a:gd name="T9" fmla="*/ 43 h 1347"/>
                <a:gd name="T10" fmla="*/ 1793 w 1943"/>
                <a:gd name="T11" fmla="*/ 93 h 1347"/>
                <a:gd name="T12" fmla="*/ 1877 w 1943"/>
                <a:gd name="T13" fmla="*/ 139 h 1347"/>
                <a:gd name="T14" fmla="*/ 1930 w 1943"/>
                <a:gd name="T15" fmla="*/ 178 h 1347"/>
                <a:gd name="T16" fmla="*/ 1907 w 1943"/>
                <a:gd name="T17" fmla="*/ 257 h 1347"/>
                <a:gd name="T18" fmla="*/ 1820 w 1943"/>
                <a:gd name="T19" fmla="*/ 308 h 1347"/>
                <a:gd name="T20" fmla="*/ 1767 w 1943"/>
                <a:gd name="T21" fmla="*/ 352 h 1347"/>
                <a:gd name="T22" fmla="*/ 1716 w 1943"/>
                <a:gd name="T23" fmla="*/ 437 h 1347"/>
                <a:gd name="T24" fmla="*/ 1700 w 1943"/>
                <a:gd name="T25" fmla="*/ 509 h 1347"/>
                <a:gd name="T26" fmla="*/ 1680 w 1943"/>
                <a:gd name="T27" fmla="*/ 595 h 1347"/>
                <a:gd name="T28" fmla="*/ 1653 w 1943"/>
                <a:gd name="T29" fmla="*/ 692 h 1347"/>
                <a:gd name="T30" fmla="*/ 1618 w 1943"/>
                <a:gd name="T31" fmla="*/ 758 h 1347"/>
                <a:gd name="T32" fmla="*/ 1604 w 1943"/>
                <a:gd name="T33" fmla="*/ 823 h 1347"/>
                <a:gd name="T34" fmla="*/ 1563 w 1943"/>
                <a:gd name="T35" fmla="*/ 912 h 1347"/>
                <a:gd name="T36" fmla="*/ 1545 w 1943"/>
                <a:gd name="T37" fmla="*/ 1000 h 1347"/>
                <a:gd name="T38" fmla="*/ 1480 w 1943"/>
                <a:gd name="T39" fmla="*/ 1021 h 1347"/>
                <a:gd name="T40" fmla="*/ 1430 w 1943"/>
                <a:gd name="T41" fmla="*/ 1054 h 1347"/>
                <a:gd name="T42" fmla="*/ 1361 w 1943"/>
                <a:gd name="T43" fmla="*/ 1079 h 1347"/>
                <a:gd name="T44" fmla="*/ 1253 w 1943"/>
                <a:gd name="T45" fmla="*/ 1107 h 1347"/>
                <a:gd name="T46" fmla="*/ 1174 w 1943"/>
                <a:gd name="T47" fmla="*/ 1109 h 1347"/>
                <a:gd name="T48" fmla="*/ 1071 w 1943"/>
                <a:gd name="T49" fmla="*/ 1120 h 1347"/>
                <a:gd name="T50" fmla="*/ 1027 w 1943"/>
                <a:gd name="T51" fmla="*/ 1183 h 1347"/>
                <a:gd name="T52" fmla="*/ 930 w 1943"/>
                <a:gd name="T53" fmla="*/ 1226 h 1347"/>
                <a:gd name="T54" fmla="*/ 855 w 1943"/>
                <a:gd name="T55" fmla="*/ 1265 h 1347"/>
                <a:gd name="T56" fmla="*/ 796 w 1943"/>
                <a:gd name="T57" fmla="*/ 1302 h 1347"/>
                <a:gd name="T58" fmla="*/ 728 w 1943"/>
                <a:gd name="T59" fmla="*/ 1340 h 1347"/>
                <a:gd name="T60" fmla="*/ 649 w 1943"/>
                <a:gd name="T61" fmla="*/ 1343 h 1347"/>
                <a:gd name="T62" fmla="*/ 510 w 1943"/>
                <a:gd name="T63" fmla="*/ 1315 h 1347"/>
                <a:gd name="T64" fmla="*/ 437 w 1943"/>
                <a:gd name="T65" fmla="*/ 1284 h 1347"/>
                <a:gd name="T66" fmla="*/ 387 w 1943"/>
                <a:gd name="T67" fmla="*/ 1257 h 1347"/>
                <a:gd name="T68" fmla="*/ 290 w 1943"/>
                <a:gd name="T69" fmla="*/ 1187 h 1347"/>
                <a:gd name="T70" fmla="*/ 239 w 1943"/>
                <a:gd name="T71" fmla="*/ 1120 h 1347"/>
                <a:gd name="T72" fmla="*/ 165 w 1943"/>
                <a:gd name="T73" fmla="*/ 1078 h 1347"/>
                <a:gd name="T74" fmla="*/ 93 w 1943"/>
                <a:gd name="T75" fmla="*/ 1010 h 1347"/>
                <a:gd name="T76" fmla="*/ 69 w 1943"/>
                <a:gd name="T77" fmla="*/ 946 h 1347"/>
                <a:gd name="T78" fmla="*/ 18 w 1943"/>
                <a:gd name="T79" fmla="*/ 903 h 1347"/>
                <a:gd name="T80" fmla="*/ 77 w 1943"/>
                <a:gd name="T81" fmla="*/ 857 h 1347"/>
                <a:gd name="T82" fmla="*/ 110 w 1943"/>
                <a:gd name="T83" fmla="*/ 837 h 1347"/>
                <a:gd name="T84" fmla="*/ 83 w 1943"/>
                <a:gd name="T85" fmla="*/ 769 h 1347"/>
                <a:gd name="T86" fmla="*/ 83 w 1943"/>
                <a:gd name="T87" fmla="*/ 684 h 1347"/>
                <a:gd name="T88" fmla="*/ 151 w 1943"/>
                <a:gd name="T89" fmla="*/ 628 h 1347"/>
                <a:gd name="T90" fmla="*/ 96 w 1943"/>
                <a:gd name="T91" fmla="*/ 574 h 1347"/>
                <a:gd name="T92" fmla="*/ 98 w 1943"/>
                <a:gd name="T93" fmla="*/ 530 h 1347"/>
                <a:gd name="T94" fmla="*/ 179 w 1943"/>
                <a:gd name="T95" fmla="*/ 553 h 1347"/>
                <a:gd name="T96" fmla="*/ 252 w 1943"/>
                <a:gd name="T97" fmla="*/ 522 h 1347"/>
                <a:gd name="T98" fmla="*/ 251 w 1943"/>
                <a:gd name="T99" fmla="*/ 455 h 1347"/>
                <a:gd name="T100" fmla="*/ 306 w 1943"/>
                <a:gd name="T101" fmla="*/ 395 h 1347"/>
                <a:gd name="T102" fmla="*/ 410 w 1943"/>
                <a:gd name="T103" fmla="*/ 460 h 1347"/>
                <a:gd name="T104" fmla="*/ 563 w 1943"/>
                <a:gd name="T105" fmla="*/ 476 h 1347"/>
                <a:gd name="T106" fmla="*/ 704 w 1943"/>
                <a:gd name="T107" fmla="*/ 447 h 1347"/>
                <a:gd name="T108" fmla="*/ 745 w 1943"/>
                <a:gd name="T109" fmla="*/ 407 h 1347"/>
                <a:gd name="T110" fmla="*/ 757 w 1943"/>
                <a:gd name="T111" fmla="*/ 334 h 1347"/>
                <a:gd name="T112" fmla="*/ 892 w 1943"/>
                <a:gd name="T113" fmla="*/ 293 h 1347"/>
                <a:gd name="T114" fmla="*/ 980 w 1943"/>
                <a:gd name="T115" fmla="*/ 220 h 1347"/>
                <a:gd name="T116" fmla="*/ 1042 w 1943"/>
                <a:gd name="T117" fmla="*/ 243 h 1347"/>
                <a:gd name="T118" fmla="*/ 1114 w 1943"/>
                <a:gd name="T119" fmla="*/ 217 h 1347"/>
                <a:gd name="T120" fmla="*/ 1180 w 1943"/>
                <a:gd name="T121" fmla="*/ 169 h 1347"/>
                <a:gd name="T122" fmla="*/ 1211 w 1943"/>
                <a:gd name="T123" fmla="*/ 62 h 1347"/>
                <a:gd name="T124" fmla="*/ 1345 w 1943"/>
                <a:gd name="T125" fmla="*/ 39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43" h="1347">
                  <a:moveTo>
                    <a:pt x="1345" y="39"/>
                  </a:moveTo>
                  <a:lnTo>
                    <a:pt x="1356" y="39"/>
                  </a:lnTo>
                  <a:lnTo>
                    <a:pt x="1371" y="37"/>
                  </a:lnTo>
                  <a:lnTo>
                    <a:pt x="1387" y="44"/>
                  </a:lnTo>
                  <a:lnTo>
                    <a:pt x="1415" y="31"/>
                  </a:lnTo>
                  <a:lnTo>
                    <a:pt x="1430" y="29"/>
                  </a:lnTo>
                  <a:lnTo>
                    <a:pt x="1441" y="29"/>
                  </a:lnTo>
                  <a:lnTo>
                    <a:pt x="1446" y="15"/>
                  </a:lnTo>
                  <a:lnTo>
                    <a:pt x="1480" y="0"/>
                  </a:lnTo>
                  <a:lnTo>
                    <a:pt x="1495" y="5"/>
                  </a:lnTo>
                  <a:lnTo>
                    <a:pt x="1509" y="20"/>
                  </a:lnTo>
                  <a:lnTo>
                    <a:pt x="1527" y="22"/>
                  </a:lnTo>
                  <a:lnTo>
                    <a:pt x="1542" y="44"/>
                  </a:lnTo>
                  <a:lnTo>
                    <a:pt x="1565" y="70"/>
                  </a:lnTo>
                  <a:lnTo>
                    <a:pt x="1582" y="82"/>
                  </a:lnTo>
                  <a:lnTo>
                    <a:pt x="1601" y="81"/>
                  </a:lnTo>
                  <a:lnTo>
                    <a:pt x="1614" y="71"/>
                  </a:lnTo>
                  <a:lnTo>
                    <a:pt x="1626" y="67"/>
                  </a:lnTo>
                  <a:lnTo>
                    <a:pt x="1638" y="59"/>
                  </a:lnTo>
                  <a:lnTo>
                    <a:pt x="1653" y="55"/>
                  </a:lnTo>
                  <a:lnTo>
                    <a:pt x="1681" y="50"/>
                  </a:lnTo>
                  <a:lnTo>
                    <a:pt x="1701" y="35"/>
                  </a:lnTo>
                  <a:lnTo>
                    <a:pt x="1713" y="26"/>
                  </a:lnTo>
                  <a:lnTo>
                    <a:pt x="1735" y="29"/>
                  </a:lnTo>
                  <a:lnTo>
                    <a:pt x="1732" y="43"/>
                  </a:lnTo>
                  <a:lnTo>
                    <a:pt x="1745" y="51"/>
                  </a:lnTo>
                  <a:lnTo>
                    <a:pt x="1748" y="66"/>
                  </a:lnTo>
                  <a:lnTo>
                    <a:pt x="1770" y="94"/>
                  </a:lnTo>
                  <a:lnTo>
                    <a:pt x="1781" y="91"/>
                  </a:lnTo>
                  <a:lnTo>
                    <a:pt x="1793" y="93"/>
                  </a:lnTo>
                  <a:lnTo>
                    <a:pt x="1804" y="87"/>
                  </a:lnTo>
                  <a:lnTo>
                    <a:pt x="1832" y="113"/>
                  </a:lnTo>
                  <a:lnTo>
                    <a:pt x="1844" y="134"/>
                  </a:lnTo>
                  <a:lnTo>
                    <a:pt x="1857" y="142"/>
                  </a:lnTo>
                  <a:lnTo>
                    <a:pt x="1877" y="139"/>
                  </a:lnTo>
                  <a:lnTo>
                    <a:pt x="1891" y="129"/>
                  </a:lnTo>
                  <a:lnTo>
                    <a:pt x="1909" y="138"/>
                  </a:lnTo>
                  <a:lnTo>
                    <a:pt x="1924" y="148"/>
                  </a:lnTo>
                  <a:lnTo>
                    <a:pt x="1932" y="161"/>
                  </a:lnTo>
                  <a:lnTo>
                    <a:pt x="1930" y="178"/>
                  </a:lnTo>
                  <a:lnTo>
                    <a:pt x="1942" y="197"/>
                  </a:lnTo>
                  <a:lnTo>
                    <a:pt x="1933" y="218"/>
                  </a:lnTo>
                  <a:lnTo>
                    <a:pt x="1919" y="229"/>
                  </a:lnTo>
                  <a:lnTo>
                    <a:pt x="1913" y="243"/>
                  </a:lnTo>
                  <a:lnTo>
                    <a:pt x="1907" y="257"/>
                  </a:lnTo>
                  <a:lnTo>
                    <a:pt x="1893" y="275"/>
                  </a:lnTo>
                  <a:lnTo>
                    <a:pt x="1876" y="291"/>
                  </a:lnTo>
                  <a:lnTo>
                    <a:pt x="1865" y="294"/>
                  </a:lnTo>
                  <a:lnTo>
                    <a:pt x="1831" y="286"/>
                  </a:lnTo>
                  <a:lnTo>
                    <a:pt x="1820" y="308"/>
                  </a:lnTo>
                  <a:lnTo>
                    <a:pt x="1810" y="315"/>
                  </a:lnTo>
                  <a:lnTo>
                    <a:pt x="1796" y="315"/>
                  </a:lnTo>
                  <a:lnTo>
                    <a:pt x="1783" y="323"/>
                  </a:lnTo>
                  <a:lnTo>
                    <a:pt x="1775" y="338"/>
                  </a:lnTo>
                  <a:lnTo>
                    <a:pt x="1767" y="352"/>
                  </a:lnTo>
                  <a:lnTo>
                    <a:pt x="1761" y="375"/>
                  </a:lnTo>
                  <a:lnTo>
                    <a:pt x="1760" y="388"/>
                  </a:lnTo>
                  <a:lnTo>
                    <a:pt x="1742" y="398"/>
                  </a:lnTo>
                  <a:lnTo>
                    <a:pt x="1727" y="414"/>
                  </a:lnTo>
                  <a:lnTo>
                    <a:pt x="1716" y="437"/>
                  </a:lnTo>
                  <a:lnTo>
                    <a:pt x="1718" y="450"/>
                  </a:lnTo>
                  <a:lnTo>
                    <a:pt x="1724" y="465"/>
                  </a:lnTo>
                  <a:lnTo>
                    <a:pt x="1726" y="479"/>
                  </a:lnTo>
                  <a:lnTo>
                    <a:pt x="1710" y="498"/>
                  </a:lnTo>
                  <a:lnTo>
                    <a:pt x="1700" y="509"/>
                  </a:lnTo>
                  <a:lnTo>
                    <a:pt x="1692" y="528"/>
                  </a:lnTo>
                  <a:lnTo>
                    <a:pt x="1690" y="549"/>
                  </a:lnTo>
                  <a:lnTo>
                    <a:pt x="1686" y="565"/>
                  </a:lnTo>
                  <a:lnTo>
                    <a:pt x="1689" y="578"/>
                  </a:lnTo>
                  <a:lnTo>
                    <a:pt x="1680" y="595"/>
                  </a:lnTo>
                  <a:lnTo>
                    <a:pt x="1677" y="611"/>
                  </a:lnTo>
                  <a:lnTo>
                    <a:pt x="1657" y="635"/>
                  </a:lnTo>
                  <a:lnTo>
                    <a:pt x="1643" y="657"/>
                  </a:lnTo>
                  <a:lnTo>
                    <a:pt x="1656" y="668"/>
                  </a:lnTo>
                  <a:lnTo>
                    <a:pt x="1653" y="692"/>
                  </a:lnTo>
                  <a:lnTo>
                    <a:pt x="1639" y="708"/>
                  </a:lnTo>
                  <a:lnTo>
                    <a:pt x="1640" y="725"/>
                  </a:lnTo>
                  <a:lnTo>
                    <a:pt x="1637" y="738"/>
                  </a:lnTo>
                  <a:lnTo>
                    <a:pt x="1626" y="743"/>
                  </a:lnTo>
                  <a:lnTo>
                    <a:pt x="1618" y="758"/>
                  </a:lnTo>
                  <a:lnTo>
                    <a:pt x="1615" y="777"/>
                  </a:lnTo>
                  <a:lnTo>
                    <a:pt x="1615" y="789"/>
                  </a:lnTo>
                  <a:lnTo>
                    <a:pt x="1625" y="802"/>
                  </a:lnTo>
                  <a:lnTo>
                    <a:pt x="1615" y="815"/>
                  </a:lnTo>
                  <a:lnTo>
                    <a:pt x="1604" y="823"/>
                  </a:lnTo>
                  <a:lnTo>
                    <a:pt x="1598" y="840"/>
                  </a:lnTo>
                  <a:lnTo>
                    <a:pt x="1581" y="846"/>
                  </a:lnTo>
                  <a:lnTo>
                    <a:pt x="1572" y="879"/>
                  </a:lnTo>
                  <a:lnTo>
                    <a:pt x="1565" y="896"/>
                  </a:lnTo>
                  <a:lnTo>
                    <a:pt x="1563" y="912"/>
                  </a:lnTo>
                  <a:lnTo>
                    <a:pt x="1574" y="927"/>
                  </a:lnTo>
                  <a:lnTo>
                    <a:pt x="1571" y="943"/>
                  </a:lnTo>
                  <a:lnTo>
                    <a:pt x="1558" y="946"/>
                  </a:lnTo>
                  <a:lnTo>
                    <a:pt x="1548" y="985"/>
                  </a:lnTo>
                  <a:lnTo>
                    <a:pt x="1545" y="1000"/>
                  </a:lnTo>
                  <a:lnTo>
                    <a:pt x="1533" y="1004"/>
                  </a:lnTo>
                  <a:lnTo>
                    <a:pt x="1520" y="1025"/>
                  </a:lnTo>
                  <a:lnTo>
                    <a:pt x="1509" y="1024"/>
                  </a:lnTo>
                  <a:lnTo>
                    <a:pt x="1492" y="1024"/>
                  </a:lnTo>
                  <a:lnTo>
                    <a:pt x="1480" y="1021"/>
                  </a:lnTo>
                  <a:lnTo>
                    <a:pt x="1469" y="1024"/>
                  </a:lnTo>
                  <a:lnTo>
                    <a:pt x="1457" y="1021"/>
                  </a:lnTo>
                  <a:lnTo>
                    <a:pt x="1442" y="1023"/>
                  </a:lnTo>
                  <a:lnTo>
                    <a:pt x="1426" y="1038"/>
                  </a:lnTo>
                  <a:lnTo>
                    <a:pt x="1430" y="1054"/>
                  </a:lnTo>
                  <a:lnTo>
                    <a:pt x="1419" y="1065"/>
                  </a:lnTo>
                  <a:lnTo>
                    <a:pt x="1415" y="1081"/>
                  </a:lnTo>
                  <a:lnTo>
                    <a:pt x="1392" y="1091"/>
                  </a:lnTo>
                  <a:lnTo>
                    <a:pt x="1374" y="1082"/>
                  </a:lnTo>
                  <a:lnTo>
                    <a:pt x="1361" y="1079"/>
                  </a:lnTo>
                  <a:lnTo>
                    <a:pt x="1348" y="1077"/>
                  </a:lnTo>
                  <a:lnTo>
                    <a:pt x="1294" y="1098"/>
                  </a:lnTo>
                  <a:lnTo>
                    <a:pt x="1284" y="1116"/>
                  </a:lnTo>
                  <a:lnTo>
                    <a:pt x="1265" y="1104"/>
                  </a:lnTo>
                  <a:lnTo>
                    <a:pt x="1253" y="1107"/>
                  </a:lnTo>
                  <a:lnTo>
                    <a:pt x="1238" y="1102"/>
                  </a:lnTo>
                  <a:lnTo>
                    <a:pt x="1219" y="1109"/>
                  </a:lnTo>
                  <a:lnTo>
                    <a:pt x="1205" y="1104"/>
                  </a:lnTo>
                  <a:lnTo>
                    <a:pt x="1186" y="1105"/>
                  </a:lnTo>
                  <a:lnTo>
                    <a:pt x="1174" y="1109"/>
                  </a:lnTo>
                  <a:lnTo>
                    <a:pt x="1146" y="1125"/>
                  </a:lnTo>
                  <a:lnTo>
                    <a:pt x="1113" y="1112"/>
                  </a:lnTo>
                  <a:lnTo>
                    <a:pt x="1101" y="1112"/>
                  </a:lnTo>
                  <a:lnTo>
                    <a:pt x="1084" y="1117"/>
                  </a:lnTo>
                  <a:lnTo>
                    <a:pt x="1071" y="1120"/>
                  </a:lnTo>
                  <a:lnTo>
                    <a:pt x="1058" y="1130"/>
                  </a:lnTo>
                  <a:lnTo>
                    <a:pt x="1058" y="1142"/>
                  </a:lnTo>
                  <a:lnTo>
                    <a:pt x="1049" y="1158"/>
                  </a:lnTo>
                  <a:lnTo>
                    <a:pt x="1037" y="1168"/>
                  </a:lnTo>
                  <a:lnTo>
                    <a:pt x="1027" y="1183"/>
                  </a:lnTo>
                  <a:lnTo>
                    <a:pt x="1010" y="1187"/>
                  </a:lnTo>
                  <a:lnTo>
                    <a:pt x="999" y="1194"/>
                  </a:lnTo>
                  <a:lnTo>
                    <a:pt x="995" y="1210"/>
                  </a:lnTo>
                  <a:lnTo>
                    <a:pt x="960" y="1213"/>
                  </a:lnTo>
                  <a:lnTo>
                    <a:pt x="930" y="1226"/>
                  </a:lnTo>
                  <a:lnTo>
                    <a:pt x="918" y="1228"/>
                  </a:lnTo>
                  <a:lnTo>
                    <a:pt x="913" y="1242"/>
                  </a:lnTo>
                  <a:lnTo>
                    <a:pt x="887" y="1246"/>
                  </a:lnTo>
                  <a:lnTo>
                    <a:pt x="866" y="1259"/>
                  </a:lnTo>
                  <a:lnTo>
                    <a:pt x="855" y="1265"/>
                  </a:lnTo>
                  <a:lnTo>
                    <a:pt x="835" y="1266"/>
                  </a:lnTo>
                  <a:lnTo>
                    <a:pt x="819" y="1263"/>
                  </a:lnTo>
                  <a:lnTo>
                    <a:pt x="808" y="1272"/>
                  </a:lnTo>
                  <a:lnTo>
                    <a:pt x="801" y="1289"/>
                  </a:lnTo>
                  <a:lnTo>
                    <a:pt x="796" y="1302"/>
                  </a:lnTo>
                  <a:lnTo>
                    <a:pt x="781" y="1320"/>
                  </a:lnTo>
                  <a:lnTo>
                    <a:pt x="766" y="1321"/>
                  </a:lnTo>
                  <a:lnTo>
                    <a:pt x="752" y="1339"/>
                  </a:lnTo>
                  <a:lnTo>
                    <a:pt x="741" y="1346"/>
                  </a:lnTo>
                  <a:lnTo>
                    <a:pt x="728" y="1340"/>
                  </a:lnTo>
                  <a:lnTo>
                    <a:pt x="713" y="1345"/>
                  </a:lnTo>
                  <a:lnTo>
                    <a:pt x="700" y="1340"/>
                  </a:lnTo>
                  <a:lnTo>
                    <a:pt x="685" y="1333"/>
                  </a:lnTo>
                  <a:lnTo>
                    <a:pt x="659" y="1336"/>
                  </a:lnTo>
                  <a:lnTo>
                    <a:pt x="649" y="1343"/>
                  </a:lnTo>
                  <a:lnTo>
                    <a:pt x="612" y="1338"/>
                  </a:lnTo>
                  <a:lnTo>
                    <a:pt x="586" y="1341"/>
                  </a:lnTo>
                  <a:lnTo>
                    <a:pt x="570" y="1339"/>
                  </a:lnTo>
                  <a:lnTo>
                    <a:pt x="522" y="1326"/>
                  </a:lnTo>
                  <a:lnTo>
                    <a:pt x="510" y="1315"/>
                  </a:lnTo>
                  <a:lnTo>
                    <a:pt x="504" y="1301"/>
                  </a:lnTo>
                  <a:lnTo>
                    <a:pt x="489" y="1288"/>
                  </a:lnTo>
                  <a:lnTo>
                    <a:pt x="477" y="1284"/>
                  </a:lnTo>
                  <a:lnTo>
                    <a:pt x="464" y="1282"/>
                  </a:lnTo>
                  <a:lnTo>
                    <a:pt x="437" y="1284"/>
                  </a:lnTo>
                  <a:lnTo>
                    <a:pt x="426" y="1282"/>
                  </a:lnTo>
                  <a:lnTo>
                    <a:pt x="413" y="1286"/>
                  </a:lnTo>
                  <a:lnTo>
                    <a:pt x="409" y="1274"/>
                  </a:lnTo>
                  <a:lnTo>
                    <a:pt x="395" y="1275"/>
                  </a:lnTo>
                  <a:lnTo>
                    <a:pt x="387" y="1257"/>
                  </a:lnTo>
                  <a:lnTo>
                    <a:pt x="380" y="1240"/>
                  </a:lnTo>
                  <a:lnTo>
                    <a:pt x="365" y="1221"/>
                  </a:lnTo>
                  <a:lnTo>
                    <a:pt x="337" y="1220"/>
                  </a:lnTo>
                  <a:lnTo>
                    <a:pt x="316" y="1209"/>
                  </a:lnTo>
                  <a:lnTo>
                    <a:pt x="290" y="1187"/>
                  </a:lnTo>
                  <a:lnTo>
                    <a:pt x="278" y="1169"/>
                  </a:lnTo>
                  <a:lnTo>
                    <a:pt x="266" y="1158"/>
                  </a:lnTo>
                  <a:lnTo>
                    <a:pt x="254" y="1138"/>
                  </a:lnTo>
                  <a:lnTo>
                    <a:pt x="251" y="1125"/>
                  </a:lnTo>
                  <a:lnTo>
                    <a:pt x="239" y="1120"/>
                  </a:lnTo>
                  <a:lnTo>
                    <a:pt x="223" y="1112"/>
                  </a:lnTo>
                  <a:lnTo>
                    <a:pt x="203" y="1105"/>
                  </a:lnTo>
                  <a:lnTo>
                    <a:pt x="191" y="1091"/>
                  </a:lnTo>
                  <a:lnTo>
                    <a:pt x="178" y="1081"/>
                  </a:lnTo>
                  <a:lnTo>
                    <a:pt x="165" y="1078"/>
                  </a:lnTo>
                  <a:lnTo>
                    <a:pt x="142" y="1074"/>
                  </a:lnTo>
                  <a:lnTo>
                    <a:pt x="134" y="1054"/>
                  </a:lnTo>
                  <a:lnTo>
                    <a:pt x="111" y="1030"/>
                  </a:lnTo>
                  <a:lnTo>
                    <a:pt x="99" y="1024"/>
                  </a:lnTo>
                  <a:lnTo>
                    <a:pt x="93" y="1010"/>
                  </a:lnTo>
                  <a:lnTo>
                    <a:pt x="100" y="994"/>
                  </a:lnTo>
                  <a:lnTo>
                    <a:pt x="85" y="990"/>
                  </a:lnTo>
                  <a:lnTo>
                    <a:pt x="74" y="976"/>
                  </a:lnTo>
                  <a:lnTo>
                    <a:pt x="66" y="960"/>
                  </a:lnTo>
                  <a:lnTo>
                    <a:pt x="69" y="946"/>
                  </a:lnTo>
                  <a:lnTo>
                    <a:pt x="72" y="932"/>
                  </a:lnTo>
                  <a:lnTo>
                    <a:pt x="57" y="922"/>
                  </a:lnTo>
                  <a:lnTo>
                    <a:pt x="13" y="927"/>
                  </a:lnTo>
                  <a:lnTo>
                    <a:pt x="0" y="925"/>
                  </a:lnTo>
                  <a:lnTo>
                    <a:pt x="18" y="903"/>
                  </a:lnTo>
                  <a:lnTo>
                    <a:pt x="29" y="893"/>
                  </a:lnTo>
                  <a:lnTo>
                    <a:pt x="37" y="879"/>
                  </a:lnTo>
                  <a:lnTo>
                    <a:pt x="47" y="864"/>
                  </a:lnTo>
                  <a:lnTo>
                    <a:pt x="65" y="859"/>
                  </a:lnTo>
                  <a:lnTo>
                    <a:pt x="77" y="857"/>
                  </a:lnTo>
                  <a:lnTo>
                    <a:pt x="89" y="861"/>
                  </a:lnTo>
                  <a:lnTo>
                    <a:pt x="100" y="858"/>
                  </a:lnTo>
                  <a:lnTo>
                    <a:pt x="113" y="856"/>
                  </a:lnTo>
                  <a:lnTo>
                    <a:pt x="94" y="847"/>
                  </a:lnTo>
                  <a:lnTo>
                    <a:pt x="110" y="837"/>
                  </a:lnTo>
                  <a:lnTo>
                    <a:pt x="101" y="821"/>
                  </a:lnTo>
                  <a:lnTo>
                    <a:pt x="114" y="800"/>
                  </a:lnTo>
                  <a:lnTo>
                    <a:pt x="96" y="795"/>
                  </a:lnTo>
                  <a:lnTo>
                    <a:pt x="94" y="784"/>
                  </a:lnTo>
                  <a:lnTo>
                    <a:pt x="83" y="769"/>
                  </a:lnTo>
                  <a:lnTo>
                    <a:pt x="84" y="751"/>
                  </a:lnTo>
                  <a:lnTo>
                    <a:pt x="97" y="741"/>
                  </a:lnTo>
                  <a:lnTo>
                    <a:pt x="97" y="728"/>
                  </a:lnTo>
                  <a:lnTo>
                    <a:pt x="87" y="709"/>
                  </a:lnTo>
                  <a:lnTo>
                    <a:pt x="83" y="684"/>
                  </a:lnTo>
                  <a:lnTo>
                    <a:pt x="93" y="679"/>
                  </a:lnTo>
                  <a:lnTo>
                    <a:pt x="128" y="667"/>
                  </a:lnTo>
                  <a:lnTo>
                    <a:pt x="142" y="654"/>
                  </a:lnTo>
                  <a:lnTo>
                    <a:pt x="139" y="636"/>
                  </a:lnTo>
                  <a:lnTo>
                    <a:pt x="151" y="628"/>
                  </a:lnTo>
                  <a:lnTo>
                    <a:pt x="153" y="615"/>
                  </a:lnTo>
                  <a:lnTo>
                    <a:pt x="140" y="604"/>
                  </a:lnTo>
                  <a:lnTo>
                    <a:pt x="138" y="587"/>
                  </a:lnTo>
                  <a:lnTo>
                    <a:pt x="126" y="578"/>
                  </a:lnTo>
                  <a:lnTo>
                    <a:pt x="96" y="574"/>
                  </a:lnTo>
                  <a:lnTo>
                    <a:pt x="71" y="571"/>
                  </a:lnTo>
                  <a:lnTo>
                    <a:pt x="71" y="557"/>
                  </a:lnTo>
                  <a:lnTo>
                    <a:pt x="83" y="554"/>
                  </a:lnTo>
                  <a:lnTo>
                    <a:pt x="94" y="547"/>
                  </a:lnTo>
                  <a:lnTo>
                    <a:pt x="98" y="530"/>
                  </a:lnTo>
                  <a:lnTo>
                    <a:pt x="109" y="524"/>
                  </a:lnTo>
                  <a:lnTo>
                    <a:pt x="122" y="525"/>
                  </a:lnTo>
                  <a:lnTo>
                    <a:pt x="146" y="532"/>
                  </a:lnTo>
                  <a:lnTo>
                    <a:pt x="156" y="547"/>
                  </a:lnTo>
                  <a:lnTo>
                    <a:pt x="179" y="553"/>
                  </a:lnTo>
                  <a:lnTo>
                    <a:pt x="190" y="538"/>
                  </a:lnTo>
                  <a:lnTo>
                    <a:pt x="211" y="547"/>
                  </a:lnTo>
                  <a:lnTo>
                    <a:pt x="233" y="539"/>
                  </a:lnTo>
                  <a:lnTo>
                    <a:pt x="254" y="534"/>
                  </a:lnTo>
                  <a:lnTo>
                    <a:pt x="252" y="522"/>
                  </a:lnTo>
                  <a:lnTo>
                    <a:pt x="250" y="507"/>
                  </a:lnTo>
                  <a:lnTo>
                    <a:pt x="246" y="491"/>
                  </a:lnTo>
                  <a:lnTo>
                    <a:pt x="244" y="475"/>
                  </a:lnTo>
                  <a:lnTo>
                    <a:pt x="236" y="462"/>
                  </a:lnTo>
                  <a:lnTo>
                    <a:pt x="251" y="455"/>
                  </a:lnTo>
                  <a:lnTo>
                    <a:pt x="255" y="437"/>
                  </a:lnTo>
                  <a:lnTo>
                    <a:pt x="256" y="422"/>
                  </a:lnTo>
                  <a:lnTo>
                    <a:pt x="270" y="398"/>
                  </a:lnTo>
                  <a:lnTo>
                    <a:pt x="290" y="392"/>
                  </a:lnTo>
                  <a:lnTo>
                    <a:pt x="306" y="395"/>
                  </a:lnTo>
                  <a:lnTo>
                    <a:pt x="325" y="396"/>
                  </a:lnTo>
                  <a:lnTo>
                    <a:pt x="370" y="441"/>
                  </a:lnTo>
                  <a:lnTo>
                    <a:pt x="383" y="444"/>
                  </a:lnTo>
                  <a:lnTo>
                    <a:pt x="398" y="460"/>
                  </a:lnTo>
                  <a:lnTo>
                    <a:pt x="410" y="460"/>
                  </a:lnTo>
                  <a:lnTo>
                    <a:pt x="422" y="465"/>
                  </a:lnTo>
                  <a:lnTo>
                    <a:pt x="433" y="477"/>
                  </a:lnTo>
                  <a:lnTo>
                    <a:pt x="454" y="486"/>
                  </a:lnTo>
                  <a:lnTo>
                    <a:pt x="479" y="490"/>
                  </a:lnTo>
                  <a:lnTo>
                    <a:pt x="563" y="476"/>
                  </a:lnTo>
                  <a:lnTo>
                    <a:pt x="600" y="475"/>
                  </a:lnTo>
                  <a:lnTo>
                    <a:pt x="610" y="472"/>
                  </a:lnTo>
                  <a:lnTo>
                    <a:pt x="632" y="462"/>
                  </a:lnTo>
                  <a:lnTo>
                    <a:pt x="691" y="448"/>
                  </a:lnTo>
                  <a:lnTo>
                    <a:pt x="704" y="447"/>
                  </a:lnTo>
                  <a:lnTo>
                    <a:pt x="715" y="451"/>
                  </a:lnTo>
                  <a:lnTo>
                    <a:pt x="733" y="449"/>
                  </a:lnTo>
                  <a:lnTo>
                    <a:pt x="748" y="432"/>
                  </a:lnTo>
                  <a:lnTo>
                    <a:pt x="759" y="425"/>
                  </a:lnTo>
                  <a:lnTo>
                    <a:pt x="745" y="407"/>
                  </a:lnTo>
                  <a:lnTo>
                    <a:pt x="741" y="390"/>
                  </a:lnTo>
                  <a:lnTo>
                    <a:pt x="742" y="371"/>
                  </a:lnTo>
                  <a:lnTo>
                    <a:pt x="741" y="358"/>
                  </a:lnTo>
                  <a:lnTo>
                    <a:pt x="752" y="352"/>
                  </a:lnTo>
                  <a:lnTo>
                    <a:pt x="757" y="334"/>
                  </a:lnTo>
                  <a:lnTo>
                    <a:pt x="802" y="316"/>
                  </a:lnTo>
                  <a:lnTo>
                    <a:pt x="819" y="312"/>
                  </a:lnTo>
                  <a:lnTo>
                    <a:pt x="836" y="307"/>
                  </a:lnTo>
                  <a:lnTo>
                    <a:pt x="872" y="307"/>
                  </a:lnTo>
                  <a:lnTo>
                    <a:pt x="892" y="293"/>
                  </a:lnTo>
                  <a:lnTo>
                    <a:pt x="932" y="289"/>
                  </a:lnTo>
                  <a:lnTo>
                    <a:pt x="946" y="275"/>
                  </a:lnTo>
                  <a:lnTo>
                    <a:pt x="946" y="258"/>
                  </a:lnTo>
                  <a:lnTo>
                    <a:pt x="947" y="241"/>
                  </a:lnTo>
                  <a:lnTo>
                    <a:pt x="980" y="220"/>
                  </a:lnTo>
                  <a:lnTo>
                    <a:pt x="997" y="229"/>
                  </a:lnTo>
                  <a:lnTo>
                    <a:pt x="1013" y="226"/>
                  </a:lnTo>
                  <a:lnTo>
                    <a:pt x="1027" y="232"/>
                  </a:lnTo>
                  <a:lnTo>
                    <a:pt x="1029" y="248"/>
                  </a:lnTo>
                  <a:lnTo>
                    <a:pt x="1042" y="243"/>
                  </a:lnTo>
                  <a:lnTo>
                    <a:pt x="1062" y="252"/>
                  </a:lnTo>
                  <a:lnTo>
                    <a:pt x="1074" y="250"/>
                  </a:lnTo>
                  <a:lnTo>
                    <a:pt x="1086" y="236"/>
                  </a:lnTo>
                  <a:lnTo>
                    <a:pt x="1102" y="226"/>
                  </a:lnTo>
                  <a:lnTo>
                    <a:pt x="1114" y="217"/>
                  </a:lnTo>
                  <a:lnTo>
                    <a:pt x="1123" y="200"/>
                  </a:lnTo>
                  <a:lnTo>
                    <a:pt x="1138" y="191"/>
                  </a:lnTo>
                  <a:lnTo>
                    <a:pt x="1151" y="179"/>
                  </a:lnTo>
                  <a:lnTo>
                    <a:pt x="1163" y="182"/>
                  </a:lnTo>
                  <a:lnTo>
                    <a:pt x="1180" y="169"/>
                  </a:lnTo>
                  <a:lnTo>
                    <a:pt x="1190" y="144"/>
                  </a:lnTo>
                  <a:lnTo>
                    <a:pt x="1197" y="108"/>
                  </a:lnTo>
                  <a:lnTo>
                    <a:pt x="1203" y="94"/>
                  </a:lnTo>
                  <a:lnTo>
                    <a:pt x="1214" y="76"/>
                  </a:lnTo>
                  <a:lnTo>
                    <a:pt x="1211" y="62"/>
                  </a:lnTo>
                  <a:lnTo>
                    <a:pt x="1236" y="48"/>
                  </a:lnTo>
                  <a:lnTo>
                    <a:pt x="1296" y="24"/>
                  </a:lnTo>
                  <a:lnTo>
                    <a:pt x="1314" y="32"/>
                  </a:lnTo>
                  <a:lnTo>
                    <a:pt x="1328" y="32"/>
                  </a:lnTo>
                  <a:lnTo>
                    <a:pt x="1345" y="39"/>
                  </a:lnTo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200" name="CZ">
              <a:extLst>
                <a:ext uri="{FF2B5EF4-FFF2-40B4-BE49-F238E27FC236}">
                  <a16:creationId xmlns:a16="http://schemas.microsoft.com/office/drawing/2014/main" id="{C6E900C3-01B8-DF4A-AAD7-4E1D280BC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5486" y="3818086"/>
              <a:ext cx="554065" cy="308807"/>
            </a:xfrm>
            <a:custGeom>
              <a:avLst/>
              <a:gdLst>
                <a:gd name="T0" fmla="*/ 674 w 1929"/>
                <a:gd name="T1" fmla="*/ 49 h 1089"/>
                <a:gd name="T2" fmla="*/ 738 w 1929"/>
                <a:gd name="T3" fmla="*/ 94 h 1089"/>
                <a:gd name="T4" fmla="*/ 784 w 1929"/>
                <a:gd name="T5" fmla="*/ 12 h 1089"/>
                <a:gd name="T6" fmla="*/ 858 w 1929"/>
                <a:gd name="T7" fmla="*/ 13 h 1089"/>
                <a:gd name="T8" fmla="*/ 898 w 1929"/>
                <a:gd name="T9" fmla="*/ 96 h 1089"/>
                <a:gd name="T10" fmla="*/ 1040 w 1929"/>
                <a:gd name="T11" fmla="*/ 133 h 1089"/>
                <a:gd name="T12" fmla="*/ 1132 w 1929"/>
                <a:gd name="T13" fmla="*/ 148 h 1089"/>
                <a:gd name="T14" fmla="*/ 1195 w 1929"/>
                <a:gd name="T15" fmla="*/ 187 h 1089"/>
                <a:gd name="T16" fmla="*/ 1163 w 1929"/>
                <a:gd name="T17" fmla="*/ 257 h 1089"/>
                <a:gd name="T18" fmla="*/ 1231 w 1929"/>
                <a:gd name="T19" fmla="*/ 301 h 1089"/>
                <a:gd name="T20" fmla="*/ 1313 w 1929"/>
                <a:gd name="T21" fmla="*/ 348 h 1089"/>
                <a:gd name="T22" fmla="*/ 1378 w 1929"/>
                <a:gd name="T23" fmla="*/ 307 h 1089"/>
                <a:gd name="T24" fmla="*/ 1333 w 1929"/>
                <a:gd name="T25" fmla="*/ 225 h 1089"/>
                <a:gd name="T26" fmla="*/ 1427 w 1929"/>
                <a:gd name="T27" fmla="*/ 240 h 1089"/>
                <a:gd name="T28" fmla="*/ 1508 w 1929"/>
                <a:gd name="T29" fmla="*/ 271 h 1089"/>
                <a:gd name="T30" fmla="*/ 1578 w 1929"/>
                <a:gd name="T31" fmla="*/ 264 h 1089"/>
                <a:gd name="T32" fmla="*/ 1585 w 1929"/>
                <a:gd name="T33" fmla="*/ 337 h 1089"/>
                <a:gd name="T34" fmla="*/ 1669 w 1929"/>
                <a:gd name="T35" fmla="*/ 372 h 1089"/>
                <a:gd name="T36" fmla="*/ 1743 w 1929"/>
                <a:gd name="T37" fmla="*/ 386 h 1089"/>
                <a:gd name="T38" fmla="*/ 1833 w 1929"/>
                <a:gd name="T39" fmla="*/ 408 h 1089"/>
                <a:gd name="T40" fmla="*/ 1886 w 1929"/>
                <a:gd name="T41" fmla="*/ 490 h 1089"/>
                <a:gd name="T42" fmla="*/ 1917 w 1929"/>
                <a:gd name="T43" fmla="*/ 558 h 1089"/>
                <a:gd name="T44" fmla="*/ 1832 w 1929"/>
                <a:gd name="T45" fmla="*/ 604 h 1089"/>
                <a:gd name="T46" fmla="*/ 1744 w 1929"/>
                <a:gd name="T47" fmla="*/ 701 h 1089"/>
                <a:gd name="T48" fmla="*/ 1703 w 1929"/>
                <a:gd name="T49" fmla="*/ 798 h 1089"/>
                <a:gd name="T50" fmla="*/ 1648 w 1929"/>
                <a:gd name="T51" fmla="*/ 870 h 1089"/>
                <a:gd name="T52" fmla="*/ 1495 w 1929"/>
                <a:gd name="T53" fmla="*/ 888 h 1089"/>
                <a:gd name="T54" fmla="*/ 1429 w 1929"/>
                <a:gd name="T55" fmla="*/ 1011 h 1089"/>
                <a:gd name="T56" fmla="*/ 1351 w 1929"/>
                <a:gd name="T57" fmla="*/ 961 h 1089"/>
                <a:gd name="T58" fmla="*/ 1262 w 1929"/>
                <a:gd name="T59" fmla="*/ 967 h 1089"/>
                <a:gd name="T60" fmla="*/ 1118 w 1929"/>
                <a:gd name="T61" fmla="*/ 936 h 1089"/>
                <a:gd name="T62" fmla="*/ 1031 w 1929"/>
                <a:gd name="T63" fmla="*/ 919 h 1089"/>
                <a:gd name="T64" fmla="*/ 925 w 1929"/>
                <a:gd name="T65" fmla="*/ 898 h 1089"/>
                <a:gd name="T66" fmla="*/ 845 w 1929"/>
                <a:gd name="T67" fmla="*/ 908 h 1089"/>
                <a:gd name="T68" fmla="*/ 797 w 1929"/>
                <a:gd name="T69" fmla="*/ 1000 h 1089"/>
                <a:gd name="T70" fmla="*/ 746 w 1929"/>
                <a:gd name="T71" fmla="*/ 1056 h 1089"/>
                <a:gd name="T72" fmla="*/ 668 w 1929"/>
                <a:gd name="T73" fmla="*/ 1088 h 1089"/>
                <a:gd name="T74" fmla="*/ 570 w 1929"/>
                <a:gd name="T75" fmla="*/ 1032 h 1089"/>
                <a:gd name="T76" fmla="*/ 474 w 1929"/>
                <a:gd name="T77" fmla="*/ 960 h 1089"/>
                <a:gd name="T78" fmla="*/ 401 w 1929"/>
                <a:gd name="T79" fmla="*/ 926 h 1089"/>
                <a:gd name="T80" fmla="*/ 322 w 1929"/>
                <a:gd name="T81" fmla="*/ 853 h 1089"/>
                <a:gd name="T82" fmla="*/ 214 w 1929"/>
                <a:gd name="T83" fmla="*/ 773 h 1089"/>
                <a:gd name="T84" fmla="*/ 149 w 1929"/>
                <a:gd name="T85" fmla="*/ 690 h 1089"/>
                <a:gd name="T86" fmla="*/ 104 w 1929"/>
                <a:gd name="T87" fmla="*/ 618 h 1089"/>
                <a:gd name="T88" fmla="*/ 109 w 1929"/>
                <a:gd name="T89" fmla="*/ 512 h 1089"/>
                <a:gd name="T90" fmla="*/ 26 w 1929"/>
                <a:gd name="T91" fmla="*/ 427 h 1089"/>
                <a:gd name="T92" fmla="*/ 15 w 1929"/>
                <a:gd name="T93" fmla="*/ 348 h 1089"/>
                <a:gd name="T94" fmla="*/ 60 w 1929"/>
                <a:gd name="T95" fmla="*/ 396 h 1089"/>
                <a:gd name="T96" fmla="*/ 116 w 1929"/>
                <a:gd name="T97" fmla="*/ 311 h 1089"/>
                <a:gd name="T98" fmla="*/ 198 w 1929"/>
                <a:gd name="T99" fmla="*/ 285 h 1089"/>
                <a:gd name="T100" fmla="*/ 281 w 1929"/>
                <a:gd name="T101" fmla="*/ 257 h 1089"/>
                <a:gd name="T102" fmla="*/ 361 w 1929"/>
                <a:gd name="T103" fmla="*/ 206 h 1089"/>
                <a:gd name="T104" fmla="*/ 414 w 1929"/>
                <a:gd name="T105" fmla="*/ 157 h 1089"/>
                <a:gd name="T106" fmla="*/ 502 w 1929"/>
                <a:gd name="T107" fmla="*/ 123 h 1089"/>
                <a:gd name="T108" fmla="*/ 608 w 1929"/>
                <a:gd name="T109" fmla="*/ 48 h 1089"/>
                <a:gd name="T110" fmla="*/ 625 w 1929"/>
                <a:gd name="T111" fmla="*/ 13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9" h="1089">
                  <a:moveTo>
                    <a:pt x="625" y="13"/>
                  </a:moveTo>
                  <a:lnTo>
                    <a:pt x="636" y="10"/>
                  </a:lnTo>
                  <a:lnTo>
                    <a:pt x="657" y="13"/>
                  </a:lnTo>
                  <a:lnTo>
                    <a:pt x="669" y="17"/>
                  </a:lnTo>
                  <a:lnTo>
                    <a:pt x="679" y="31"/>
                  </a:lnTo>
                  <a:lnTo>
                    <a:pt x="674" y="49"/>
                  </a:lnTo>
                  <a:lnTo>
                    <a:pt x="691" y="50"/>
                  </a:lnTo>
                  <a:lnTo>
                    <a:pt x="691" y="72"/>
                  </a:lnTo>
                  <a:lnTo>
                    <a:pt x="702" y="85"/>
                  </a:lnTo>
                  <a:lnTo>
                    <a:pt x="717" y="94"/>
                  </a:lnTo>
                  <a:lnTo>
                    <a:pt x="728" y="96"/>
                  </a:lnTo>
                  <a:lnTo>
                    <a:pt x="738" y="94"/>
                  </a:lnTo>
                  <a:lnTo>
                    <a:pt x="746" y="73"/>
                  </a:lnTo>
                  <a:lnTo>
                    <a:pt x="762" y="70"/>
                  </a:lnTo>
                  <a:lnTo>
                    <a:pt x="794" y="70"/>
                  </a:lnTo>
                  <a:lnTo>
                    <a:pt x="792" y="51"/>
                  </a:lnTo>
                  <a:lnTo>
                    <a:pt x="795" y="26"/>
                  </a:lnTo>
                  <a:lnTo>
                    <a:pt x="784" y="12"/>
                  </a:lnTo>
                  <a:lnTo>
                    <a:pt x="795" y="3"/>
                  </a:lnTo>
                  <a:lnTo>
                    <a:pt x="815" y="6"/>
                  </a:lnTo>
                  <a:lnTo>
                    <a:pt x="828" y="13"/>
                  </a:lnTo>
                  <a:lnTo>
                    <a:pt x="834" y="0"/>
                  </a:lnTo>
                  <a:lnTo>
                    <a:pt x="842" y="14"/>
                  </a:lnTo>
                  <a:lnTo>
                    <a:pt x="858" y="13"/>
                  </a:lnTo>
                  <a:lnTo>
                    <a:pt x="870" y="24"/>
                  </a:lnTo>
                  <a:lnTo>
                    <a:pt x="867" y="41"/>
                  </a:lnTo>
                  <a:lnTo>
                    <a:pt x="871" y="55"/>
                  </a:lnTo>
                  <a:lnTo>
                    <a:pt x="884" y="70"/>
                  </a:lnTo>
                  <a:lnTo>
                    <a:pt x="898" y="83"/>
                  </a:lnTo>
                  <a:lnTo>
                    <a:pt x="898" y="96"/>
                  </a:lnTo>
                  <a:lnTo>
                    <a:pt x="909" y="92"/>
                  </a:lnTo>
                  <a:lnTo>
                    <a:pt x="923" y="87"/>
                  </a:lnTo>
                  <a:lnTo>
                    <a:pt x="980" y="102"/>
                  </a:lnTo>
                  <a:lnTo>
                    <a:pt x="993" y="112"/>
                  </a:lnTo>
                  <a:lnTo>
                    <a:pt x="1015" y="105"/>
                  </a:lnTo>
                  <a:lnTo>
                    <a:pt x="1040" y="133"/>
                  </a:lnTo>
                  <a:lnTo>
                    <a:pt x="1065" y="125"/>
                  </a:lnTo>
                  <a:lnTo>
                    <a:pt x="1079" y="135"/>
                  </a:lnTo>
                  <a:lnTo>
                    <a:pt x="1083" y="152"/>
                  </a:lnTo>
                  <a:lnTo>
                    <a:pt x="1107" y="140"/>
                  </a:lnTo>
                  <a:lnTo>
                    <a:pt x="1119" y="140"/>
                  </a:lnTo>
                  <a:lnTo>
                    <a:pt x="1132" y="148"/>
                  </a:lnTo>
                  <a:lnTo>
                    <a:pt x="1142" y="136"/>
                  </a:lnTo>
                  <a:lnTo>
                    <a:pt x="1157" y="130"/>
                  </a:lnTo>
                  <a:lnTo>
                    <a:pt x="1175" y="135"/>
                  </a:lnTo>
                  <a:lnTo>
                    <a:pt x="1201" y="158"/>
                  </a:lnTo>
                  <a:lnTo>
                    <a:pt x="1197" y="174"/>
                  </a:lnTo>
                  <a:lnTo>
                    <a:pt x="1195" y="187"/>
                  </a:lnTo>
                  <a:lnTo>
                    <a:pt x="1187" y="201"/>
                  </a:lnTo>
                  <a:lnTo>
                    <a:pt x="1173" y="201"/>
                  </a:lnTo>
                  <a:lnTo>
                    <a:pt x="1164" y="212"/>
                  </a:lnTo>
                  <a:lnTo>
                    <a:pt x="1144" y="235"/>
                  </a:lnTo>
                  <a:lnTo>
                    <a:pt x="1157" y="243"/>
                  </a:lnTo>
                  <a:lnTo>
                    <a:pt x="1163" y="257"/>
                  </a:lnTo>
                  <a:lnTo>
                    <a:pt x="1174" y="255"/>
                  </a:lnTo>
                  <a:lnTo>
                    <a:pt x="1186" y="254"/>
                  </a:lnTo>
                  <a:lnTo>
                    <a:pt x="1192" y="267"/>
                  </a:lnTo>
                  <a:lnTo>
                    <a:pt x="1211" y="280"/>
                  </a:lnTo>
                  <a:lnTo>
                    <a:pt x="1223" y="289"/>
                  </a:lnTo>
                  <a:lnTo>
                    <a:pt x="1231" y="301"/>
                  </a:lnTo>
                  <a:lnTo>
                    <a:pt x="1249" y="321"/>
                  </a:lnTo>
                  <a:lnTo>
                    <a:pt x="1257" y="343"/>
                  </a:lnTo>
                  <a:lnTo>
                    <a:pt x="1276" y="363"/>
                  </a:lnTo>
                  <a:lnTo>
                    <a:pt x="1288" y="367"/>
                  </a:lnTo>
                  <a:lnTo>
                    <a:pt x="1300" y="366"/>
                  </a:lnTo>
                  <a:lnTo>
                    <a:pt x="1313" y="348"/>
                  </a:lnTo>
                  <a:lnTo>
                    <a:pt x="1323" y="328"/>
                  </a:lnTo>
                  <a:lnTo>
                    <a:pt x="1334" y="321"/>
                  </a:lnTo>
                  <a:lnTo>
                    <a:pt x="1346" y="319"/>
                  </a:lnTo>
                  <a:lnTo>
                    <a:pt x="1356" y="307"/>
                  </a:lnTo>
                  <a:lnTo>
                    <a:pt x="1366" y="307"/>
                  </a:lnTo>
                  <a:lnTo>
                    <a:pt x="1378" y="307"/>
                  </a:lnTo>
                  <a:lnTo>
                    <a:pt x="1377" y="293"/>
                  </a:lnTo>
                  <a:lnTo>
                    <a:pt x="1372" y="275"/>
                  </a:lnTo>
                  <a:lnTo>
                    <a:pt x="1359" y="267"/>
                  </a:lnTo>
                  <a:lnTo>
                    <a:pt x="1351" y="254"/>
                  </a:lnTo>
                  <a:lnTo>
                    <a:pt x="1344" y="237"/>
                  </a:lnTo>
                  <a:lnTo>
                    <a:pt x="1333" y="225"/>
                  </a:lnTo>
                  <a:lnTo>
                    <a:pt x="1346" y="214"/>
                  </a:lnTo>
                  <a:lnTo>
                    <a:pt x="1359" y="219"/>
                  </a:lnTo>
                  <a:lnTo>
                    <a:pt x="1394" y="223"/>
                  </a:lnTo>
                  <a:lnTo>
                    <a:pt x="1408" y="231"/>
                  </a:lnTo>
                  <a:lnTo>
                    <a:pt x="1421" y="229"/>
                  </a:lnTo>
                  <a:lnTo>
                    <a:pt x="1427" y="240"/>
                  </a:lnTo>
                  <a:lnTo>
                    <a:pt x="1443" y="252"/>
                  </a:lnTo>
                  <a:lnTo>
                    <a:pt x="1463" y="251"/>
                  </a:lnTo>
                  <a:lnTo>
                    <a:pt x="1469" y="267"/>
                  </a:lnTo>
                  <a:lnTo>
                    <a:pt x="1476" y="279"/>
                  </a:lnTo>
                  <a:lnTo>
                    <a:pt x="1491" y="274"/>
                  </a:lnTo>
                  <a:lnTo>
                    <a:pt x="1508" y="271"/>
                  </a:lnTo>
                  <a:lnTo>
                    <a:pt x="1521" y="268"/>
                  </a:lnTo>
                  <a:lnTo>
                    <a:pt x="1546" y="270"/>
                  </a:lnTo>
                  <a:lnTo>
                    <a:pt x="1557" y="263"/>
                  </a:lnTo>
                  <a:lnTo>
                    <a:pt x="1565" y="247"/>
                  </a:lnTo>
                  <a:lnTo>
                    <a:pt x="1580" y="251"/>
                  </a:lnTo>
                  <a:lnTo>
                    <a:pt x="1578" y="264"/>
                  </a:lnTo>
                  <a:lnTo>
                    <a:pt x="1588" y="283"/>
                  </a:lnTo>
                  <a:lnTo>
                    <a:pt x="1570" y="304"/>
                  </a:lnTo>
                  <a:lnTo>
                    <a:pt x="1549" y="310"/>
                  </a:lnTo>
                  <a:lnTo>
                    <a:pt x="1560" y="335"/>
                  </a:lnTo>
                  <a:lnTo>
                    <a:pt x="1573" y="333"/>
                  </a:lnTo>
                  <a:lnTo>
                    <a:pt x="1585" y="337"/>
                  </a:lnTo>
                  <a:lnTo>
                    <a:pt x="1594" y="352"/>
                  </a:lnTo>
                  <a:lnTo>
                    <a:pt x="1601" y="367"/>
                  </a:lnTo>
                  <a:lnTo>
                    <a:pt x="1625" y="387"/>
                  </a:lnTo>
                  <a:lnTo>
                    <a:pt x="1635" y="388"/>
                  </a:lnTo>
                  <a:lnTo>
                    <a:pt x="1658" y="374"/>
                  </a:lnTo>
                  <a:lnTo>
                    <a:pt x="1669" y="372"/>
                  </a:lnTo>
                  <a:lnTo>
                    <a:pt x="1667" y="350"/>
                  </a:lnTo>
                  <a:lnTo>
                    <a:pt x="1694" y="360"/>
                  </a:lnTo>
                  <a:lnTo>
                    <a:pt x="1697" y="372"/>
                  </a:lnTo>
                  <a:lnTo>
                    <a:pt x="1715" y="374"/>
                  </a:lnTo>
                  <a:lnTo>
                    <a:pt x="1730" y="382"/>
                  </a:lnTo>
                  <a:lnTo>
                    <a:pt x="1743" y="386"/>
                  </a:lnTo>
                  <a:lnTo>
                    <a:pt x="1755" y="402"/>
                  </a:lnTo>
                  <a:lnTo>
                    <a:pt x="1766" y="392"/>
                  </a:lnTo>
                  <a:lnTo>
                    <a:pt x="1786" y="392"/>
                  </a:lnTo>
                  <a:lnTo>
                    <a:pt x="1809" y="400"/>
                  </a:lnTo>
                  <a:lnTo>
                    <a:pt x="1825" y="392"/>
                  </a:lnTo>
                  <a:lnTo>
                    <a:pt x="1833" y="408"/>
                  </a:lnTo>
                  <a:lnTo>
                    <a:pt x="1836" y="426"/>
                  </a:lnTo>
                  <a:lnTo>
                    <a:pt x="1844" y="450"/>
                  </a:lnTo>
                  <a:lnTo>
                    <a:pt x="1852" y="463"/>
                  </a:lnTo>
                  <a:lnTo>
                    <a:pt x="1857" y="476"/>
                  </a:lnTo>
                  <a:lnTo>
                    <a:pt x="1871" y="480"/>
                  </a:lnTo>
                  <a:lnTo>
                    <a:pt x="1886" y="490"/>
                  </a:lnTo>
                  <a:lnTo>
                    <a:pt x="1898" y="488"/>
                  </a:lnTo>
                  <a:lnTo>
                    <a:pt x="1912" y="508"/>
                  </a:lnTo>
                  <a:lnTo>
                    <a:pt x="1920" y="522"/>
                  </a:lnTo>
                  <a:lnTo>
                    <a:pt x="1926" y="540"/>
                  </a:lnTo>
                  <a:lnTo>
                    <a:pt x="1928" y="557"/>
                  </a:lnTo>
                  <a:lnTo>
                    <a:pt x="1917" y="558"/>
                  </a:lnTo>
                  <a:lnTo>
                    <a:pt x="1901" y="573"/>
                  </a:lnTo>
                  <a:lnTo>
                    <a:pt x="1885" y="573"/>
                  </a:lnTo>
                  <a:lnTo>
                    <a:pt x="1873" y="569"/>
                  </a:lnTo>
                  <a:lnTo>
                    <a:pt x="1850" y="575"/>
                  </a:lnTo>
                  <a:lnTo>
                    <a:pt x="1844" y="591"/>
                  </a:lnTo>
                  <a:lnTo>
                    <a:pt x="1832" y="604"/>
                  </a:lnTo>
                  <a:lnTo>
                    <a:pt x="1821" y="620"/>
                  </a:lnTo>
                  <a:lnTo>
                    <a:pt x="1807" y="625"/>
                  </a:lnTo>
                  <a:lnTo>
                    <a:pt x="1809" y="645"/>
                  </a:lnTo>
                  <a:lnTo>
                    <a:pt x="1793" y="660"/>
                  </a:lnTo>
                  <a:lnTo>
                    <a:pt x="1757" y="680"/>
                  </a:lnTo>
                  <a:lnTo>
                    <a:pt x="1744" y="701"/>
                  </a:lnTo>
                  <a:lnTo>
                    <a:pt x="1740" y="714"/>
                  </a:lnTo>
                  <a:lnTo>
                    <a:pt x="1737" y="729"/>
                  </a:lnTo>
                  <a:lnTo>
                    <a:pt x="1740" y="763"/>
                  </a:lnTo>
                  <a:lnTo>
                    <a:pt x="1735" y="784"/>
                  </a:lnTo>
                  <a:lnTo>
                    <a:pt x="1719" y="798"/>
                  </a:lnTo>
                  <a:lnTo>
                    <a:pt x="1703" y="798"/>
                  </a:lnTo>
                  <a:lnTo>
                    <a:pt x="1691" y="805"/>
                  </a:lnTo>
                  <a:lnTo>
                    <a:pt x="1687" y="820"/>
                  </a:lnTo>
                  <a:lnTo>
                    <a:pt x="1686" y="833"/>
                  </a:lnTo>
                  <a:lnTo>
                    <a:pt x="1673" y="846"/>
                  </a:lnTo>
                  <a:lnTo>
                    <a:pt x="1660" y="848"/>
                  </a:lnTo>
                  <a:lnTo>
                    <a:pt x="1648" y="870"/>
                  </a:lnTo>
                  <a:lnTo>
                    <a:pt x="1591" y="902"/>
                  </a:lnTo>
                  <a:lnTo>
                    <a:pt x="1580" y="901"/>
                  </a:lnTo>
                  <a:lnTo>
                    <a:pt x="1566" y="892"/>
                  </a:lnTo>
                  <a:lnTo>
                    <a:pt x="1549" y="903"/>
                  </a:lnTo>
                  <a:lnTo>
                    <a:pt x="1510" y="890"/>
                  </a:lnTo>
                  <a:lnTo>
                    <a:pt x="1495" y="888"/>
                  </a:lnTo>
                  <a:lnTo>
                    <a:pt x="1482" y="893"/>
                  </a:lnTo>
                  <a:lnTo>
                    <a:pt x="1468" y="905"/>
                  </a:lnTo>
                  <a:lnTo>
                    <a:pt x="1465" y="918"/>
                  </a:lnTo>
                  <a:lnTo>
                    <a:pt x="1452" y="933"/>
                  </a:lnTo>
                  <a:lnTo>
                    <a:pt x="1436" y="989"/>
                  </a:lnTo>
                  <a:lnTo>
                    <a:pt x="1429" y="1011"/>
                  </a:lnTo>
                  <a:lnTo>
                    <a:pt x="1411" y="971"/>
                  </a:lnTo>
                  <a:lnTo>
                    <a:pt x="1399" y="962"/>
                  </a:lnTo>
                  <a:lnTo>
                    <a:pt x="1388" y="967"/>
                  </a:lnTo>
                  <a:lnTo>
                    <a:pt x="1377" y="967"/>
                  </a:lnTo>
                  <a:lnTo>
                    <a:pt x="1365" y="961"/>
                  </a:lnTo>
                  <a:lnTo>
                    <a:pt x="1351" y="961"/>
                  </a:lnTo>
                  <a:lnTo>
                    <a:pt x="1339" y="954"/>
                  </a:lnTo>
                  <a:lnTo>
                    <a:pt x="1329" y="940"/>
                  </a:lnTo>
                  <a:lnTo>
                    <a:pt x="1306" y="937"/>
                  </a:lnTo>
                  <a:lnTo>
                    <a:pt x="1291" y="936"/>
                  </a:lnTo>
                  <a:lnTo>
                    <a:pt x="1279" y="936"/>
                  </a:lnTo>
                  <a:lnTo>
                    <a:pt x="1262" y="967"/>
                  </a:lnTo>
                  <a:lnTo>
                    <a:pt x="1249" y="968"/>
                  </a:lnTo>
                  <a:lnTo>
                    <a:pt x="1202" y="968"/>
                  </a:lnTo>
                  <a:lnTo>
                    <a:pt x="1175" y="972"/>
                  </a:lnTo>
                  <a:lnTo>
                    <a:pt x="1159" y="966"/>
                  </a:lnTo>
                  <a:lnTo>
                    <a:pt x="1128" y="947"/>
                  </a:lnTo>
                  <a:lnTo>
                    <a:pt x="1118" y="936"/>
                  </a:lnTo>
                  <a:lnTo>
                    <a:pt x="1106" y="930"/>
                  </a:lnTo>
                  <a:lnTo>
                    <a:pt x="1093" y="922"/>
                  </a:lnTo>
                  <a:lnTo>
                    <a:pt x="1082" y="923"/>
                  </a:lnTo>
                  <a:lnTo>
                    <a:pt x="1068" y="931"/>
                  </a:lnTo>
                  <a:lnTo>
                    <a:pt x="1054" y="930"/>
                  </a:lnTo>
                  <a:lnTo>
                    <a:pt x="1031" y="919"/>
                  </a:lnTo>
                  <a:lnTo>
                    <a:pt x="1007" y="912"/>
                  </a:lnTo>
                  <a:lnTo>
                    <a:pt x="991" y="901"/>
                  </a:lnTo>
                  <a:lnTo>
                    <a:pt x="972" y="894"/>
                  </a:lnTo>
                  <a:lnTo>
                    <a:pt x="958" y="888"/>
                  </a:lnTo>
                  <a:lnTo>
                    <a:pt x="937" y="888"/>
                  </a:lnTo>
                  <a:lnTo>
                    <a:pt x="925" y="898"/>
                  </a:lnTo>
                  <a:lnTo>
                    <a:pt x="902" y="907"/>
                  </a:lnTo>
                  <a:lnTo>
                    <a:pt x="898" y="895"/>
                  </a:lnTo>
                  <a:lnTo>
                    <a:pt x="870" y="883"/>
                  </a:lnTo>
                  <a:lnTo>
                    <a:pt x="854" y="879"/>
                  </a:lnTo>
                  <a:lnTo>
                    <a:pt x="844" y="896"/>
                  </a:lnTo>
                  <a:lnTo>
                    <a:pt x="845" y="908"/>
                  </a:lnTo>
                  <a:lnTo>
                    <a:pt x="847" y="922"/>
                  </a:lnTo>
                  <a:lnTo>
                    <a:pt x="843" y="961"/>
                  </a:lnTo>
                  <a:lnTo>
                    <a:pt x="844" y="976"/>
                  </a:lnTo>
                  <a:lnTo>
                    <a:pt x="822" y="983"/>
                  </a:lnTo>
                  <a:lnTo>
                    <a:pt x="806" y="982"/>
                  </a:lnTo>
                  <a:lnTo>
                    <a:pt x="797" y="1000"/>
                  </a:lnTo>
                  <a:lnTo>
                    <a:pt x="782" y="1022"/>
                  </a:lnTo>
                  <a:lnTo>
                    <a:pt x="777" y="1043"/>
                  </a:lnTo>
                  <a:lnTo>
                    <a:pt x="778" y="1056"/>
                  </a:lnTo>
                  <a:lnTo>
                    <a:pt x="771" y="1074"/>
                  </a:lnTo>
                  <a:lnTo>
                    <a:pt x="759" y="1064"/>
                  </a:lnTo>
                  <a:lnTo>
                    <a:pt x="746" y="1056"/>
                  </a:lnTo>
                  <a:lnTo>
                    <a:pt x="734" y="1061"/>
                  </a:lnTo>
                  <a:lnTo>
                    <a:pt x="715" y="1056"/>
                  </a:lnTo>
                  <a:lnTo>
                    <a:pt x="703" y="1052"/>
                  </a:lnTo>
                  <a:lnTo>
                    <a:pt x="697" y="1070"/>
                  </a:lnTo>
                  <a:lnTo>
                    <a:pt x="678" y="1082"/>
                  </a:lnTo>
                  <a:lnTo>
                    <a:pt x="668" y="1088"/>
                  </a:lnTo>
                  <a:lnTo>
                    <a:pt x="638" y="1080"/>
                  </a:lnTo>
                  <a:lnTo>
                    <a:pt x="597" y="1078"/>
                  </a:lnTo>
                  <a:lnTo>
                    <a:pt x="584" y="1072"/>
                  </a:lnTo>
                  <a:lnTo>
                    <a:pt x="576" y="1058"/>
                  </a:lnTo>
                  <a:lnTo>
                    <a:pt x="581" y="1044"/>
                  </a:lnTo>
                  <a:lnTo>
                    <a:pt x="570" y="1032"/>
                  </a:lnTo>
                  <a:lnTo>
                    <a:pt x="547" y="1020"/>
                  </a:lnTo>
                  <a:lnTo>
                    <a:pt x="535" y="1011"/>
                  </a:lnTo>
                  <a:lnTo>
                    <a:pt x="517" y="1006"/>
                  </a:lnTo>
                  <a:lnTo>
                    <a:pt x="496" y="973"/>
                  </a:lnTo>
                  <a:lnTo>
                    <a:pt x="485" y="961"/>
                  </a:lnTo>
                  <a:lnTo>
                    <a:pt x="474" y="960"/>
                  </a:lnTo>
                  <a:lnTo>
                    <a:pt x="463" y="953"/>
                  </a:lnTo>
                  <a:lnTo>
                    <a:pt x="455" y="938"/>
                  </a:lnTo>
                  <a:lnTo>
                    <a:pt x="444" y="928"/>
                  </a:lnTo>
                  <a:lnTo>
                    <a:pt x="427" y="921"/>
                  </a:lnTo>
                  <a:lnTo>
                    <a:pt x="417" y="936"/>
                  </a:lnTo>
                  <a:lnTo>
                    <a:pt x="401" y="926"/>
                  </a:lnTo>
                  <a:lnTo>
                    <a:pt x="388" y="912"/>
                  </a:lnTo>
                  <a:lnTo>
                    <a:pt x="384" y="893"/>
                  </a:lnTo>
                  <a:lnTo>
                    <a:pt x="371" y="881"/>
                  </a:lnTo>
                  <a:lnTo>
                    <a:pt x="358" y="866"/>
                  </a:lnTo>
                  <a:lnTo>
                    <a:pt x="335" y="865"/>
                  </a:lnTo>
                  <a:lnTo>
                    <a:pt x="322" y="853"/>
                  </a:lnTo>
                  <a:lnTo>
                    <a:pt x="289" y="809"/>
                  </a:lnTo>
                  <a:lnTo>
                    <a:pt x="276" y="797"/>
                  </a:lnTo>
                  <a:lnTo>
                    <a:pt x="267" y="783"/>
                  </a:lnTo>
                  <a:lnTo>
                    <a:pt x="255" y="772"/>
                  </a:lnTo>
                  <a:lnTo>
                    <a:pt x="238" y="767"/>
                  </a:lnTo>
                  <a:lnTo>
                    <a:pt x="214" y="773"/>
                  </a:lnTo>
                  <a:lnTo>
                    <a:pt x="203" y="767"/>
                  </a:lnTo>
                  <a:lnTo>
                    <a:pt x="193" y="746"/>
                  </a:lnTo>
                  <a:lnTo>
                    <a:pt x="173" y="735"/>
                  </a:lnTo>
                  <a:lnTo>
                    <a:pt x="163" y="717"/>
                  </a:lnTo>
                  <a:lnTo>
                    <a:pt x="162" y="703"/>
                  </a:lnTo>
                  <a:lnTo>
                    <a:pt x="149" y="690"/>
                  </a:lnTo>
                  <a:lnTo>
                    <a:pt x="143" y="678"/>
                  </a:lnTo>
                  <a:lnTo>
                    <a:pt x="140" y="663"/>
                  </a:lnTo>
                  <a:lnTo>
                    <a:pt x="127" y="652"/>
                  </a:lnTo>
                  <a:lnTo>
                    <a:pt x="125" y="636"/>
                  </a:lnTo>
                  <a:lnTo>
                    <a:pt x="118" y="625"/>
                  </a:lnTo>
                  <a:lnTo>
                    <a:pt x="104" y="618"/>
                  </a:lnTo>
                  <a:lnTo>
                    <a:pt x="91" y="600"/>
                  </a:lnTo>
                  <a:lnTo>
                    <a:pt x="104" y="583"/>
                  </a:lnTo>
                  <a:lnTo>
                    <a:pt x="109" y="562"/>
                  </a:lnTo>
                  <a:lnTo>
                    <a:pt x="124" y="538"/>
                  </a:lnTo>
                  <a:lnTo>
                    <a:pt x="127" y="523"/>
                  </a:lnTo>
                  <a:lnTo>
                    <a:pt x="109" y="512"/>
                  </a:lnTo>
                  <a:lnTo>
                    <a:pt x="110" y="495"/>
                  </a:lnTo>
                  <a:lnTo>
                    <a:pt x="95" y="490"/>
                  </a:lnTo>
                  <a:lnTo>
                    <a:pt x="46" y="464"/>
                  </a:lnTo>
                  <a:lnTo>
                    <a:pt x="42" y="448"/>
                  </a:lnTo>
                  <a:lnTo>
                    <a:pt x="29" y="439"/>
                  </a:lnTo>
                  <a:lnTo>
                    <a:pt x="26" y="427"/>
                  </a:lnTo>
                  <a:lnTo>
                    <a:pt x="27" y="409"/>
                  </a:lnTo>
                  <a:lnTo>
                    <a:pt x="14" y="392"/>
                  </a:lnTo>
                  <a:lnTo>
                    <a:pt x="0" y="384"/>
                  </a:lnTo>
                  <a:lnTo>
                    <a:pt x="3" y="371"/>
                  </a:lnTo>
                  <a:lnTo>
                    <a:pt x="4" y="358"/>
                  </a:lnTo>
                  <a:lnTo>
                    <a:pt x="15" y="348"/>
                  </a:lnTo>
                  <a:lnTo>
                    <a:pt x="23" y="363"/>
                  </a:lnTo>
                  <a:lnTo>
                    <a:pt x="39" y="370"/>
                  </a:lnTo>
                  <a:lnTo>
                    <a:pt x="45" y="387"/>
                  </a:lnTo>
                  <a:lnTo>
                    <a:pt x="52" y="408"/>
                  </a:lnTo>
                  <a:lnTo>
                    <a:pt x="64" y="410"/>
                  </a:lnTo>
                  <a:lnTo>
                    <a:pt x="60" y="396"/>
                  </a:lnTo>
                  <a:lnTo>
                    <a:pt x="68" y="377"/>
                  </a:lnTo>
                  <a:lnTo>
                    <a:pt x="74" y="364"/>
                  </a:lnTo>
                  <a:lnTo>
                    <a:pt x="85" y="345"/>
                  </a:lnTo>
                  <a:lnTo>
                    <a:pt x="96" y="336"/>
                  </a:lnTo>
                  <a:lnTo>
                    <a:pt x="105" y="322"/>
                  </a:lnTo>
                  <a:lnTo>
                    <a:pt x="116" y="311"/>
                  </a:lnTo>
                  <a:lnTo>
                    <a:pt x="127" y="307"/>
                  </a:lnTo>
                  <a:lnTo>
                    <a:pt x="148" y="305"/>
                  </a:lnTo>
                  <a:lnTo>
                    <a:pt x="163" y="307"/>
                  </a:lnTo>
                  <a:lnTo>
                    <a:pt x="175" y="294"/>
                  </a:lnTo>
                  <a:lnTo>
                    <a:pt x="188" y="288"/>
                  </a:lnTo>
                  <a:lnTo>
                    <a:pt x="198" y="285"/>
                  </a:lnTo>
                  <a:lnTo>
                    <a:pt x="230" y="300"/>
                  </a:lnTo>
                  <a:lnTo>
                    <a:pt x="248" y="291"/>
                  </a:lnTo>
                  <a:lnTo>
                    <a:pt x="252" y="278"/>
                  </a:lnTo>
                  <a:lnTo>
                    <a:pt x="254" y="261"/>
                  </a:lnTo>
                  <a:lnTo>
                    <a:pt x="265" y="261"/>
                  </a:lnTo>
                  <a:lnTo>
                    <a:pt x="281" y="257"/>
                  </a:lnTo>
                  <a:lnTo>
                    <a:pt x="296" y="257"/>
                  </a:lnTo>
                  <a:lnTo>
                    <a:pt x="306" y="244"/>
                  </a:lnTo>
                  <a:lnTo>
                    <a:pt x="315" y="218"/>
                  </a:lnTo>
                  <a:lnTo>
                    <a:pt x="335" y="221"/>
                  </a:lnTo>
                  <a:lnTo>
                    <a:pt x="349" y="201"/>
                  </a:lnTo>
                  <a:lnTo>
                    <a:pt x="361" y="206"/>
                  </a:lnTo>
                  <a:lnTo>
                    <a:pt x="374" y="209"/>
                  </a:lnTo>
                  <a:lnTo>
                    <a:pt x="386" y="197"/>
                  </a:lnTo>
                  <a:lnTo>
                    <a:pt x="393" y="179"/>
                  </a:lnTo>
                  <a:lnTo>
                    <a:pt x="391" y="167"/>
                  </a:lnTo>
                  <a:lnTo>
                    <a:pt x="402" y="160"/>
                  </a:lnTo>
                  <a:lnTo>
                    <a:pt x="414" y="157"/>
                  </a:lnTo>
                  <a:lnTo>
                    <a:pt x="439" y="156"/>
                  </a:lnTo>
                  <a:lnTo>
                    <a:pt x="455" y="150"/>
                  </a:lnTo>
                  <a:lnTo>
                    <a:pt x="474" y="150"/>
                  </a:lnTo>
                  <a:lnTo>
                    <a:pt x="487" y="143"/>
                  </a:lnTo>
                  <a:lnTo>
                    <a:pt x="491" y="130"/>
                  </a:lnTo>
                  <a:lnTo>
                    <a:pt x="502" y="123"/>
                  </a:lnTo>
                  <a:lnTo>
                    <a:pt x="527" y="112"/>
                  </a:lnTo>
                  <a:lnTo>
                    <a:pt x="575" y="89"/>
                  </a:lnTo>
                  <a:lnTo>
                    <a:pt x="586" y="74"/>
                  </a:lnTo>
                  <a:lnTo>
                    <a:pt x="617" y="72"/>
                  </a:lnTo>
                  <a:lnTo>
                    <a:pt x="626" y="54"/>
                  </a:lnTo>
                  <a:lnTo>
                    <a:pt x="608" y="48"/>
                  </a:lnTo>
                  <a:lnTo>
                    <a:pt x="603" y="34"/>
                  </a:lnTo>
                  <a:lnTo>
                    <a:pt x="588" y="31"/>
                  </a:lnTo>
                  <a:lnTo>
                    <a:pt x="591" y="12"/>
                  </a:lnTo>
                  <a:lnTo>
                    <a:pt x="605" y="3"/>
                  </a:lnTo>
                  <a:lnTo>
                    <a:pt x="616" y="6"/>
                  </a:lnTo>
                  <a:lnTo>
                    <a:pt x="625" y="13"/>
                  </a:lnTo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201" name="EE">
              <a:extLst>
                <a:ext uri="{FF2B5EF4-FFF2-40B4-BE49-F238E27FC236}">
                  <a16:creationId xmlns:a16="http://schemas.microsoft.com/office/drawing/2014/main" id="{1E1F9003-3A9B-0B43-B93F-B3A98D48F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50" y="2635365"/>
              <a:ext cx="402804" cy="273801"/>
            </a:xfrm>
            <a:custGeom>
              <a:avLst/>
              <a:gdLst>
                <a:gd name="T0" fmla="*/ 505 w 1405"/>
                <a:gd name="T1" fmla="*/ 792 h 964"/>
                <a:gd name="T2" fmla="*/ 36 w 1405"/>
                <a:gd name="T3" fmla="*/ 706 h 964"/>
                <a:gd name="T4" fmla="*/ 81 w 1405"/>
                <a:gd name="T5" fmla="*/ 690 h 964"/>
                <a:gd name="T6" fmla="*/ 164 w 1405"/>
                <a:gd name="T7" fmla="*/ 638 h 964"/>
                <a:gd name="T8" fmla="*/ 247 w 1405"/>
                <a:gd name="T9" fmla="*/ 623 h 964"/>
                <a:gd name="T10" fmla="*/ 336 w 1405"/>
                <a:gd name="T11" fmla="*/ 671 h 964"/>
                <a:gd name="T12" fmla="*/ 285 w 1405"/>
                <a:gd name="T13" fmla="*/ 706 h 964"/>
                <a:gd name="T14" fmla="*/ 223 w 1405"/>
                <a:gd name="T15" fmla="*/ 788 h 964"/>
                <a:gd name="T16" fmla="*/ 127 w 1405"/>
                <a:gd name="T17" fmla="*/ 821 h 964"/>
                <a:gd name="T18" fmla="*/ 114 w 1405"/>
                <a:gd name="T19" fmla="*/ 922 h 964"/>
                <a:gd name="T20" fmla="*/ 83 w 1405"/>
                <a:gd name="T21" fmla="*/ 884 h 964"/>
                <a:gd name="T22" fmla="*/ 35 w 1405"/>
                <a:gd name="T23" fmla="*/ 820 h 964"/>
                <a:gd name="T24" fmla="*/ 35 w 1405"/>
                <a:gd name="T25" fmla="*/ 771 h 964"/>
                <a:gd name="T26" fmla="*/ 325 w 1405"/>
                <a:gd name="T27" fmla="*/ 598 h 964"/>
                <a:gd name="T28" fmla="*/ 281 w 1405"/>
                <a:gd name="T29" fmla="*/ 627 h 964"/>
                <a:gd name="T30" fmla="*/ 319 w 1405"/>
                <a:gd name="T31" fmla="*/ 587 h 964"/>
                <a:gd name="T32" fmla="*/ 285 w 1405"/>
                <a:gd name="T33" fmla="*/ 451 h 964"/>
                <a:gd name="T34" fmla="*/ 119 w 1405"/>
                <a:gd name="T35" fmla="*/ 429 h 964"/>
                <a:gd name="T36" fmla="*/ 202 w 1405"/>
                <a:gd name="T37" fmla="*/ 460 h 964"/>
                <a:gd name="T38" fmla="*/ 213 w 1405"/>
                <a:gd name="T39" fmla="*/ 523 h 964"/>
                <a:gd name="T40" fmla="*/ 176 w 1405"/>
                <a:gd name="T41" fmla="*/ 541 h 964"/>
                <a:gd name="T42" fmla="*/ 119 w 1405"/>
                <a:gd name="T43" fmla="*/ 595 h 964"/>
                <a:gd name="T44" fmla="*/ 53 w 1405"/>
                <a:gd name="T45" fmla="*/ 531 h 964"/>
                <a:gd name="T46" fmla="*/ 117 w 1405"/>
                <a:gd name="T47" fmla="*/ 446 h 964"/>
                <a:gd name="T48" fmla="*/ 508 w 1405"/>
                <a:gd name="T49" fmla="*/ 143 h 964"/>
                <a:gd name="T50" fmla="*/ 810 w 1405"/>
                <a:gd name="T51" fmla="*/ 44 h 964"/>
                <a:gd name="T52" fmla="*/ 941 w 1405"/>
                <a:gd name="T53" fmla="*/ 54 h 964"/>
                <a:gd name="T54" fmla="*/ 1077 w 1405"/>
                <a:gd name="T55" fmla="*/ 66 h 964"/>
                <a:gd name="T56" fmla="*/ 1260 w 1405"/>
                <a:gd name="T57" fmla="*/ 26 h 964"/>
                <a:gd name="T58" fmla="*/ 1287 w 1405"/>
                <a:gd name="T59" fmla="*/ 58 h 964"/>
                <a:gd name="T60" fmla="*/ 1263 w 1405"/>
                <a:gd name="T61" fmla="*/ 185 h 964"/>
                <a:gd name="T62" fmla="*/ 1237 w 1405"/>
                <a:gd name="T63" fmla="*/ 382 h 964"/>
                <a:gd name="T64" fmla="*/ 1312 w 1405"/>
                <a:gd name="T65" fmla="*/ 584 h 964"/>
                <a:gd name="T66" fmla="*/ 1368 w 1405"/>
                <a:gd name="T67" fmla="*/ 685 h 964"/>
                <a:gd name="T68" fmla="*/ 1348 w 1405"/>
                <a:gd name="T69" fmla="*/ 752 h 964"/>
                <a:gd name="T70" fmla="*/ 1333 w 1405"/>
                <a:gd name="T71" fmla="*/ 859 h 964"/>
                <a:gd name="T72" fmla="*/ 1238 w 1405"/>
                <a:gd name="T73" fmla="*/ 854 h 964"/>
                <a:gd name="T74" fmla="*/ 1167 w 1405"/>
                <a:gd name="T75" fmla="*/ 909 h 964"/>
                <a:gd name="T76" fmla="*/ 1011 w 1405"/>
                <a:gd name="T77" fmla="*/ 836 h 964"/>
                <a:gd name="T78" fmla="*/ 912 w 1405"/>
                <a:gd name="T79" fmla="*/ 796 h 964"/>
                <a:gd name="T80" fmla="*/ 843 w 1405"/>
                <a:gd name="T81" fmla="*/ 761 h 964"/>
                <a:gd name="T82" fmla="*/ 788 w 1405"/>
                <a:gd name="T83" fmla="*/ 758 h 964"/>
                <a:gd name="T84" fmla="*/ 689 w 1405"/>
                <a:gd name="T85" fmla="*/ 828 h 964"/>
                <a:gd name="T86" fmla="*/ 609 w 1405"/>
                <a:gd name="T87" fmla="*/ 881 h 964"/>
                <a:gd name="T88" fmla="*/ 621 w 1405"/>
                <a:gd name="T89" fmla="*/ 750 h 964"/>
                <a:gd name="T90" fmla="*/ 615 w 1405"/>
                <a:gd name="T91" fmla="*/ 663 h 964"/>
                <a:gd name="T92" fmla="*/ 533 w 1405"/>
                <a:gd name="T93" fmla="*/ 727 h 964"/>
                <a:gd name="T94" fmla="*/ 425 w 1405"/>
                <a:gd name="T95" fmla="*/ 676 h 964"/>
                <a:gd name="T96" fmla="*/ 365 w 1405"/>
                <a:gd name="T97" fmla="*/ 604 h 964"/>
                <a:gd name="T98" fmla="*/ 385 w 1405"/>
                <a:gd name="T99" fmla="*/ 531 h 964"/>
                <a:gd name="T100" fmla="*/ 403 w 1405"/>
                <a:gd name="T101" fmla="*/ 511 h 964"/>
                <a:gd name="T102" fmla="*/ 347 w 1405"/>
                <a:gd name="T103" fmla="*/ 510 h 964"/>
                <a:gd name="T104" fmla="*/ 353 w 1405"/>
                <a:gd name="T105" fmla="*/ 418 h 964"/>
                <a:gd name="T106" fmla="*/ 308 w 1405"/>
                <a:gd name="T107" fmla="*/ 408 h 964"/>
                <a:gd name="T108" fmla="*/ 323 w 1405"/>
                <a:gd name="T109" fmla="*/ 330 h 964"/>
                <a:gd name="T110" fmla="*/ 409 w 1405"/>
                <a:gd name="T111" fmla="*/ 284 h 964"/>
                <a:gd name="T112" fmla="*/ 442 w 1405"/>
                <a:gd name="T113" fmla="*/ 248 h 964"/>
                <a:gd name="T114" fmla="*/ 502 w 1405"/>
                <a:gd name="T115" fmla="*/ 194 h 964"/>
                <a:gd name="T116" fmla="*/ 573 w 1405"/>
                <a:gd name="T117" fmla="*/ 163 h 964"/>
                <a:gd name="T118" fmla="*/ 628 w 1405"/>
                <a:gd name="T119" fmla="*/ 143 h 964"/>
                <a:gd name="T120" fmla="*/ 713 w 1405"/>
                <a:gd name="T121" fmla="*/ 93 h 964"/>
                <a:gd name="T122" fmla="*/ 759 w 1405"/>
                <a:gd name="T123" fmla="*/ 75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5" h="964">
                  <a:moveTo>
                    <a:pt x="379" y="963"/>
                  </a:moveTo>
                  <a:lnTo>
                    <a:pt x="369" y="963"/>
                  </a:lnTo>
                  <a:lnTo>
                    <a:pt x="365" y="948"/>
                  </a:lnTo>
                  <a:lnTo>
                    <a:pt x="379" y="963"/>
                  </a:lnTo>
                  <a:close/>
                  <a:moveTo>
                    <a:pt x="519" y="792"/>
                  </a:moveTo>
                  <a:lnTo>
                    <a:pt x="505" y="792"/>
                  </a:lnTo>
                  <a:lnTo>
                    <a:pt x="504" y="775"/>
                  </a:lnTo>
                  <a:lnTo>
                    <a:pt x="517" y="772"/>
                  </a:lnTo>
                  <a:lnTo>
                    <a:pt x="519" y="792"/>
                  </a:lnTo>
                  <a:close/>
                  <a:moveTo>
                    <a:pt x="14" y="701"/>
                  </a:moveTo>
                  <a:lnTo>
                    <a:pt x="22" y="701"/>
                  </a:lnTo>
                  <a:lnTo>
                    <a:pt x="36" y="706"/>
                  </a:lnTo>
                  <a:lnTo>
                    <a:pt x="50" y="723"/>
                  </a:lnTo>
                  <a:lnTo>
                    <a:pt x="53" y="736"/>
                  </a:lnTo>
                  <a:lnTo>
                    <a:pt x="56" y="713"/>
                  </a:lnTo>
                  <a:lnTo>
                    <a:pt x="60" y="700"/>
                  </a:lnTo>
                  <a:lnTo>
                    <a:pt x="76" y="678"/>
                  </a:lnTo>
                  <a:lnTo>
                    <a:pt x="81" y="690"/>
                  </a:lnTo>
                  <a:lnTo>
                    <a:pt x="93" y="695"/>
                  </a:lnTo>
                  <a:lnTo>
                    <a:pt x="92" y="674"/>
                  </a:lnTo>
                  <a:lnTo>
                    <a:pt x="98" y="658"/>
                  </a:lnTo>
                  <a:lnTo>
                    <a:pt x="129" y="648"/>
                  </a:lnTo>
                  <a:lnTo>
                    <a:pt x="145" y="629"/>
                  </a:lnTo>
                  <a:lnTo>
                    <a:pt x="164" y="638"/>
                  </a:lnTo>
                  <a:lnTo>
                    <a:pt x="177" y="637"/>
                  </a:lnTo>
                  <a:lnTo>
                    <a:pt x="187" y="639"/>
                  </a:lnTo>
                  <a:lnTo>
                    <a:pt x="205" y="621"/>
                  </a:lnTo>
                  <a:lnTo>
                    <a:pt x="225" y="619"/>
                  </a:lnTo>
                  <a:lnTo>
                    <a:pt x="236" y="621"/>
                  </a:lnTo>
                  <a:lnTo>
                    <a:pt x="247" y="623"/>
                  </a:lnTo>
                  <a:lnTo>
                    <a:pt x="258" y="629"/>
                  </a:lnTo>
                  <a:lnTo>
                    <a:pt x="272" y="632"/>
                  </a:lnTo>
                  <a:lnTo>
                    <a:pt x="283" y="646"/>
                  </a:lnTo>
                  <a:lnTo>
                    <a:pt x="299" y="654"/>
                  </a:lnTo>
                  <a:lnTo>
                    <a:pt x="324" y="659"/>
                  </a:lnTo>
                  <a:lnTo>
                    <a:pt x="336" y="671"/>
                  </a:lnTo>
                  <a:lnTo>
                    <a:pt x="319" y="670"/>
                  </a:lnTo>
                  <a:lnTo>
                    <a:pt x="325" y="682"/>
                  </a:lnTo>
                  <a:lnTo>
                    <a:pt x="305" y="677"/>
                  </a:lnTo>
                  <a:lnTo>
                    <a:pt x="295" y="669"/>
                  </a:lnTo>
                  <a:lnTo>
                    <a:pt x="294" y="684"/>
                  </a:lnTo>
                  <a:lnTo>
                    <a:pt x="285" y="706"/>
                  </a:lnTo>
                  <a:lnTo>
                    <a:pt x="278" y="720"/>
                  </a:lnTo>
                  <a:lnTo>
                    <a:pt x="262" y="719"/>
                  </a:lnTo>
                  <a:lnTo>
                    <a:pt x="251" y="752"/>
                  </a:lnTo>
                  <a:lnTo>
                    <a:pt x="234" y="772"/>
                  </a:lnTo>
                  <a:lnTo>
                    <a:pt x="218" y="775"/>
                  </a:lnTo>
                  <a:lnTo>
                    <a:pt x="223" y="788"/>
                  </a:lnTo>
                  <a:lnTo>
                    <a:pt x="205" y="800"/>
                  </a:lnTo>
                  <a:lnTo>
                    <a:pt x="196" y="789"/>
                  </a:lnTo>
                  <a:lnTo>
                    <a:pt x="180" y="799"/>
                  </a:lnTo>
                  <a:lnTo>
                    <a:pt x="159" y="798"/>
                  </a:lnTo>
                  <a:lnTo>
                    <a:pt x="141" y="810"/>
                  </a:lnTo>
                  <a:lnTo>
                    <a:pt x="127" y="821"/>
                  </a:lnTo>
                  <a:lnTo>
                    <a:pt x="120" y="833"/>
                  </a:lnTo>
                  <a:lnTo>
                    <a:pt x="121" y="853"/>
                  </a:lnTo>
                  <a:lnTo>
                    <a:pt x="121" y="872"/>
                  </a:lnTo>
                  <a:lnTo>
                    <a:pt x="118" y="892"/>
                  </a:lnTo>
                  <a:lnTo>
                    <a:pt x="114" y="908"/>
                  </a:lnTo>
                  <a:lnTo>
                    <a:pt x="114" y="922"/>
                  </a:lnTo>
                  <a:lnTo>
                    <a:pt x="88" y="958"/>
                  </a:lnTo>
                  <a:lnTo>
                    <a:pt x="72" y="951"/>
                  </a:lnTo>
                  <a:lnTo>
                    <a:pt x="68" y="938"/>
                  </a:lnTo>
                  <a:lnTo>
                    <a:pt x="72" y="917"/>
                  </a:lnTo>
                  <a:lnTo>
                    <a:pt x="79" y="898"/>
                  </a:lnTo>
                  <a:lnTo>
                    <a:pt x="83" y="884"/>
                  </a:lnTo>
                  <a:lnTo>
                    <a:pt x="99" y="866"/>
                  </a:lnTo>
                  <a:lnTo>
                    <a:pt x="105" y="851"/>
                  </a:lnTo>
                  <a:lnTo>
                    <a:pt x="89" y="844"/>
                  </a:lnTo>
                  <a:lnTo>
                    <a:pt x="73" y="844"/>
                  </a:lnTo>
                  <a:lnTo>
                    <a:pt x="56" y="821"/>
                  </a:lnTo>
                  <a:lnTo>
                    <a:pt x="35" y="820"/>
                  </a:lnTo>
                  <a:lnTo>
                    <a:pt x="19" y="814"/>
                  </a:lnTo>
                  <a:lnTo>
                    <a:pt x="11" y="802"/>
                  </a:lnTo>
                  <a:lnTo>
                    <a:pt x="26" y="797"/>
                  </a:lnTo>
                  <a:lnTo>
                    <a:pt x="17" y="785"/>
                  </a:lnTo>
                  <a:lnTo>
                    <a:pt x="28" y="784"/>
                  </a:lnTo>
                  <a:lnTo>
                    <a:pt x="35" y="771"/>
                  </a:lnTo>
                  <a:lnTo>
                    <a:pt x="38" y="756"/>
                  </a:lnTo>
                  <a:lnTo>
                    <a:pt x="25" y="738"/>
                  </a:lnTo>
                  <a:lnTo>
                    <a:pt x="11" y="724"/>
                  </a:lnTo>
                  <a:lnTo>
                    <a:pt x="0" y="715"/>
                  </a:lnTo>
                  <a:lnTo>
                    <a:pt x="14" y="701"/>
                  </a:lnTo>
                  <a:close/>
                  <a:moveTo>
                    <a:pt x="325" y="598"/>
                  </a:moveTo>
                  <a:lnTo>
                    <a:pt x="335" y="613"/>
                  </a:lnTo>
                  <a:lnTo>
                    <a:pt x="343" y="626"/>
                  </a:lnTo>
                  <a:lnTo>
                    <a:pt x="336" y="637"/>
                  </a:lnTo>
                  <a:lnTo>
                    <a:pt x="325" y="634"/>
                  </a:lnTo>
                  <a:lnTo>
                    <a:pt x="314" y="637"/>
                  </a:lnTo>
                  <a:lnTo>
                    <a:pt x="281" y="627"/>
                  </a:lnTo>
                  <a:lnTo>
                    <a:pt x="269" y="624"/>
                  </a:lnTo>
                  <a:lnTo>
                    <a:pt x="262" y="610"/>
                  </a:lnTo>
                  <a:lnTo>
                    <a:pt x="274" y="595"/>
                  </a:lnTo>
                  <a:lnTo>
                    <a:pt x="282" y="581"/>
                  </a:lnTo>
                  <a:lnTo>
                    <a:pt x="308" y="583"/>
                  </a:lnTo>
                  <a:lnTo>
                    <a:pt x="319" y="587"/>
                  </a:lnTo>
                  <a:lnTo>
                    <a:pt x="325" y="598"/>
                  </a:lnTo>
                  <a:close/>
                  <a:moveTo>
                    <a:pt x="258" y="423"/>
                  </a:moveTo>
                  <a:lnTo>
                    <a:pt x="275" y="425"/>
                  </a:lnTo>
                  <a:lnTo>
                    <a:pt x="294" y="423"/>
                  </a:lnTo>
                  <a:lnTo>
                    <a:pt x="304" y="436"/>
                  </a:lnTo>
                  <a:lnTo>
                    <a:pt x="285" y="451"/>
                  </a:lnTo>
                  <a:lnTo>
                    <a:pt x="272" y="449"/>
                  </a:lnTo>
                  <a:lnTo>
                    <a:pt x="258" y="457"/>
                  </a:lnTo>
                  <a:lnTo>
                    <a:pt x="241" y="439"/>
                  </a:lnTo>
                  <a:lnTo>
                    <a:pt x="245" y="425"/>
                  </a:lnTo>
                  <a:lnTo>
                    <a:pt x="258" y="423"/>
                  </a:lnTo>
                  <a:close/>
                  <a:moveTo>
                    <a:pt x="119" y="429"/>
                  </a:moveTo>
                  <a:lnTo>
                    <a:pt x="129" y="428"/>
                  </a:lnTo>
                  <a:lnTo>
                    <a:pt x="142" y="429"/>
                  </a:lnTo>
                  <a:lnTo>
                    <a:pt x="144" y="446"/>
                  </a:lnTo>
                  <a:lnTo>
                    <a:pt x="152" y="457"/>
                  </a:lnTo>
                  <a:lnTo>
                    <a:pt x="179" y="453"/>
                  </a:lnTo>
                  <a:lnTo>
                    <a:pt x="202" y="460"/>
                  </a:lnTo>
                  <a:lnTo>
                    <a:pt x="209" y="477"/>
                  </a:lnTo>
                  <a:lnTo>
                    <a:pt x="220" y="489"/>
                  </a:lnTo>
                  <a:lnTo>
                    <a:pt x="230" y="501"/>
                  </a:lnTo>
                  <a:lnTo>
                    <a:pt x="238" y="517"/>
                  </a:lnTo>
                  <a:lnTo>
                    <a:pt x="224" y="519"/>
                  </a:lnTo>
                  <a:lnTo>
                    <a:pt x="213" y="523"/>
                  </a:lnTo>
                  <a:lnTo>
                    <a:pt x="203" y="528"/>
                  </a:lnTo>
                  <a:lnTo>
                    <a:pt x="207" y="540"/>
                  </a:lnTo>
                  <a:lnTo>
                    <a:pt x="200" y="553"/>
                  </a:lnTo>
                  <a:lnTo>
                    <a:pt x="187" y="554"/>
                  </a:lnTo>
                  <a:lnTo>
                    <a:pt x="189" y="540"/>
                  </a:lnTo>
                  <a:lnTo>
                    <a:pt x="176" y="541"/>
                  </a:lnTo>
                  <a:lnTo>
                    <a:pt x="170" y="556"/>
                  </a:lnTo>
                  <a:lnTo>
                    <a:pt x="167" y="583"/>
                  </a:lnTo>
                  <a:lnTo>
                    <a:pt x="154" y="600"/>
                  </a:lnTo>
                  <a:lnTo>
                    <a:pt x="142" y="604"/>
                  </a:lnTo>
                  <a:lnTo>
                    <a:pt x="129" y="602"/>
                  </a:lnTo>
                  <a:lnTo>
                    <a:pt x="119" y="595"/>
                  </a:lnTo>
                  <a:lnTo>
                    <a:pt x="121" y="581"/>
                  </a:lnTo>
                  <a:lnTo>
                    <a:pt x="110" y="565"/>
                  </a:lnTo>
                  <a:lnTo>
                    <a:pt x="106" y="548"/>
                  </a:lnTo>
                  <a:lnTo>
                    <a:pt x="88" y="527"/>
                  </a:lnTo>
                  <a:lnTo>
                    <a:pt x="74" y="523"/>
                  </a:lnTo>
                  <a:lnTo>
                    <a:pt x="53" y="531"/>
                  </a:lnTo>
                  <a:lnTo>
                    <a:pt x="13" y="520"/>
                  </a:lnTo>
                  <a:lnTo>
                    <a:pt x="18" y="506"/>
                  </a:lnTo>
                  <a:lnTo>
                    <a:pt x="34" y="506"/>
                  </a:lnTo>
                  <a:lnTo>
                    <a:pt x="99" y="485"/>
                  </a:lnTo>
                  <a:lnTo>
                    <a:pt x="100" y="464"/>
                  </a:lnTo>
                  <a:lnTo>
                    <a:pt x="117" y="446"/>
                  </a:lnTo>
                  <a:lnTo>
                    <a:pt x="117" y="430"/>
                  </a:lnTo>
                  <a:lnTo>
                    <a:pt x="119" y="429"/>
                  </a:lnTo>
                  <a:close/>
                  <a:moveTo>
                    <a:pt x="507" y="148"/>
                  </a:moveTo>
                  <a:lnTo>
                    <a:pt x="495" y="146"/>
                  </a:lnTo>
                  <a:lnTo>
                    <a:pt x="493" y="129"/>
                  </a:lnTo>
                  <a:lnTo>
                    <a:pt x="508" y="143"/>
                  </a:lnTo>
                  <a:lnTo>
                    <a:pt x="507" y="148"/>
                  </a:lnTo>
                  <a:close/>
                  <a:moveTo>
                    <a:pt x="779" y="74"/>
                  </a:moveTo>
                  <a:lnTo>
                    <a:pt x="787" y="74"/>
                  </a:lnTo>
                  <a:lnTo>
                    <a:pt x="789" y="60"/>
                  </a:lnTo>
                  <a:lnTo>
                    <a:pt x="803" y="57"/>
                  </a:lnTo>
                  <a:lnTo>
                    <a:pt x="810" y="44"/>
                  </a:lnTo>
                  <a:lnTo>
                    <a:pt x="824" y="44"/>
                  </a:lnTo>
                  <a:lnTo>
                    <a:pt x="881" y="47"/>
                  </a:lnTo>
                  <a:lnTo>
                    <a:pt x="895" y="52"/>
                  </a:lnTo>
                  <a:lnTo>
                    <a:pt x="909" y="52"/>
                  </a:lnTo>
                  <a:lnTo>
                    <a:pt x="923" y="56"/>
                  </a:lnTo>
                  <a:lnTo>
                    <a:pt x="941" y="54"/>
                  </a:lnTo>
                  <a:lnTo>
                    <a:pt x="959" y="43"/>
                  </a:lnTo>
                  <a:lnTo>
                    <a:pt x="977" y="46"/>
                  </a:lnTo>
                  <a:lnTo>
                    <a:pt x="1011" y="67"/>
                  </a:lnTo>
                  <a:lnTo>
                    <a:pt x="1022" y="68"/>
                  </a:lnTo>
                  <a:lnTo>
                    <a:pt x="1033" y="71"/>
                  </a:lnTo>
                  <a:lnTo>
                    <a:pt x="1077" y="66"/>
                  </a:lnTo>
                  <a:lnTo>
                    <a:pt x="1111" y="55"/>
                  </a:lnTo>
                  <a:lnTo>
                    <a:pt x="1139" y="46"/>
                  </a:lnTo>
                  <a:lnTo>
                    <a:pt x="1175" y="46"/>
                  </a:lnTo>
                  <a:lnTo>
                    <a:pt x="1209" y="40"/>
                  </a:lnTo>
                  <a:lnTo>
                    <a:pt x="1245" y="40"/>
                  </a:lnTo>
                  <a:lnTo>
                    <a:pt x="1260" y="26"/>
                  </a:lnTo>
                  <a:lnTo>
                    <a:pt x="1268" y="0"/>
                  </a:lnTo>
                  <a:lnTo>
                    <a:pt x="1285" y="9"/>
                  </a:lnTo>
                  <a:lnTo>
                    <a:pt x="1300" y="24"/>
                  </a:lnTo>
                  <a:lnTo>
                    <a:pt x="1313" y="33"/>
                  </a:lnTo>
                  <a:lnTo>
                    <a:pt x="1304" y="52"/>
                  </a:lnTo>
                  <a:lnTo>
                    <a:pt x="1287" y="58"/>
                  </a:lnTo>
                  <a:lnTo>
                    <a:pt x="1298" y="65"/>
                  </a:lnTo>
                  <a:lnTo>
                    <a:pt x="1275" y="77"/>
                  </a:lnTo>
                  <a:lnTo>
                    <a:pt x="1265" y="87"/>
                  </a:lnTo>
                  <a:lnTo>
                    <a:pt x="1266" y="102"/>
                  </a:lnTo>
                  <a:lnTo>
                    <a:pt x="1266" y="146"/>
                  </a:lnTo>
                  <a:lnTo>
                    <a:pt x="1263" y="185"/>
                  </a:lnTo>
                  <a:lnTo>
                    <a:pt x="1257" y="215"/>
                  </a:lnTo>
                  <a:lnTo>
                    <a:pt x="1256" y="233"/>
                  </a:lnTo>
                  <a:lnTo>
                    <a:pt x="1241" y="255"/>
                  </a:lnTo>
                  <a:lnTo>
                    <a:pt x="1219" y="287"/>
                  </a:lnTo>
                  <a:lnTo>
                    <a:pt x="1217" y="343"/>
                  </a:lnTo>
                  <a:lnTo>
                    <a:pt x="1237" y="382"/>
                  </a:lnTo>
                  <a:lnTo>
                    <a:pt x="1262" y="432"/>
                  </a:lnTo>
                  <a:lnTo>
                    <a:pt x="1290" y="488"/>
                  </a:lnTo>
                  <a:lnTo>
                    <a:pt x="1284" y="524"/>
                  </a:lnTo>
                  <a:lnTo>
                    <a:pt x="1287" y="545"/>
                  </a:lnTo>
                  <a:lnTo>
                    <a:pt x="1296" y="565"/>
                  </a:lnTo>
                  <a:lnTo>
                    <a:pt x="1312" y="584"/>
                  </a:lnTo>
                  <a:lnTo>
                    <a:pt x="1326" y="601"/>
                  </a:lnTo>
                  <a:lnTo>
                    <a:pt x="1341" y="614"/>
                  </a:lnTo>
                  <a:lnTo>
                    <a:pt x="1346" y="627"/>
                  </a:lnTo>
                  <a:lnTo>
                    <a:pt x="1351" y="650"/>
                  </a:lnTo>
                  <a:lnTo>
                    <a:pt x="1365" y="669"/>
                  </a:lnTo>
                  <a:lnTo>
                    <a:pt x="1368" y="685"/>
                  </a:lnTo>
                  <a:lnTo>
                    <a:pt x="1396" y="690"/>
                  </a:lnTo>
                  <a:lnTo>
                    <a:pt x="1404" y="701"/>
                  </a:lnTo>
                  <a:lnTo>
                    <a:pt x="1399" y="713"/>
                  </a:lnTo>
                  <a:lnTo>
                    <a:pt x="1386" y="722"/>
                  </a:lnTo>
                  <a:lnTo>
                    <a:pt x="1351" y="737"/>
                  </a:lnTo>
                  <a:lnTo>
                    <a:pt x="1348" y="752"/>
                  </a:lnTo>
                  <a:lnTo>
                    <a:pt x="1354" y="775"/>
                  </a:lnTo>
                  <a:lnTo>
                    <a:pt x="1335" y="797"/>
                  </a:lnTo>
                  <a:lnTo>
                    <a:pt x="1332" y="813"/>
                  </a:lnTo>
                  <a:lnTo>
                    <a:pt x="1337" y="825"/>
                  </a:lnTo>
                  <a:lnTo>
                    <a:pt x="1337" y="838"/>
                  </a:lnTo>
                  <a:lnTo>
                    <a:pt x="1333" y="859"/>
                  </a:lnTo>
                  <a:lnTo>
                    <a:pt x="1334" y="876"/>
                  </a:lnTo>
                  <a:lnTo>
                    <a:pt x="1295" y="871"/>
                  </a:lnTo>
                  <a:lnTo>
                    <a:pt x="1277" y="874"/>
                  </a:lnTo>
                  <a:lnTo>
                    <a:pt x="1265" y="869"/>
                  </a:lnTo>
                  <a:lnTo>
                    <a:pt x="1253" y="858"/>
                  </a:lnTo>
                  <a:lnTo>
                    <a:pt x="1238" y="854"/>
                  </a:lnTo>
                  <a:lnTo>
                    <a:pt x="1227" y="857"/>
                  </a:lnTo>
                  <a:lnTo>
                    <a:pt x="1217" y="857"/>
                  </a:lnTo>
                  <a:lnTo>
                    <a:pt x="1212" y="876"/>
                  </a:lnTo>
                  <a:lnTo>
                    <a:pt x="1187" y="887"/>
                  </a:lnTo>
                  <a:lnTo>
                    <a:pt x="1173" y="898"/>
                  </a:lnTo>
                  <a:lnTo>
                    <a:pt x="1167" y="909"/>
                  </a:lnTo>
                  <a:lnTo>
                    <a:pt x="1149" y="920"/>
                  </a:lnTo>
                  <a:lnTo>
                    <a:pt x="1131" y="909"/>
                  </a:lnTo>
                  <a:lnTo>
                    <a:pt x="1103" y="901"/>
                  </a:lnTo>
                  <a:lnTo>
                    <a:pt x="1091" y="897"/>
                  </a:lnTo>
                  <a:lnTo>
                    <a:pt x="1051" y="859"/>
                  </a:lnTo>
                  <a:lnTo>
                    <a:pt x="1011" y="836"/>
                  </a:lnTo>
                  <a:lnTo>
                    <a:pt x="1005" y="822"/>
                  </a:lnTo>
                  <a:lnTo>
                    <a:pt x="1004" y="809"/>
                  </a:lnTo>
                  <a:lnTo>
                    <a:pt x="950" y="813"/>
                  </a:lnTo>
                  <a:lnTo>
                    <a:pt x="938" y="801"/>
                  </a:lnTo>
                  <a:lnTo>
                    <a:pt x="929" y="788"/>
                  </a:lnTo>
                  <a:lnTo>
                    <a:pt x="912" y="796"/>
                  </a:lnTo>
                  <a:lnTo>
                    <a:pt x="901" y="799"/>
                  </a:lnTo>
                  <a:lnTo>
                    <a:pt x="889" y="792"/>
                  </a:lnTo>
                  <a:lnTo>
                    <a:pt x="882" y="780"/>
                  </a:lnTo>
                  <a:lnTo>
                    <a:pt x="871" y="779"/>
                  </a:lnTo>
                  <a:lnTo>
                    <a:pt x="861" y="775"/>
                  </a:lnTo>
                  <a:lnTo>
                    <a:pt x="843" y="761"/>
                  </a:lnTo>
                  <a:lnTo>
                    <a:pt x="824" y="758"/>
                  </a:lnTo>
                  <a:lnTo>
                    <a:pt x="813" y="746"/>
                  </a:lnTo>
                  <a:lnTo>
                    <a:pt x="816" y="767"/>
                  </a:lnTo>
                  <a:lnTo>
                    <a:pt x="816" y="781"/>
                  </a:lnTo>
                  <a:lnTo>
                    <a:pt x="797" y="776"/>
                  </a:lnTo>
                  <a:lnTo>
                    <a:pt x="788" y="758"/>
                  </a:lnTo>
                  <a:lnTo>
                    <a:pt x="771" y="758"/>
                  </a:lnTo>
                  <a:lnTo>
                    <a:pt x="748" y="786"/>
                  </a:lnTo>
                  <a:lnTo>
                    <a:pt x="726" y="797"/>
                  </a:lnTo>
                  <a:lnTo>
                    <a:pt x="716" y="810"/>
                  </a:lnTo>
                  <a:lnTo>
                    <a:pt x="703" y="807"/>
                  </a:lnTo>
                  <a:lnTo>
                    <a:pt x="689" y="828"/>
                  </a:lnTo>
                  <a:lnTo>
                    <a:pt x="675" y="833"/>
                  </a:lnTo>
                  <a:lnTo>
                    <a:pt x="658" y="835"/>
                  </a:lnTo>
                  <a:lnTo>
                    <a:pt x="645" y="850"/>
                  </a:lnTo>
                  <a:lnTo>
                    <a:pt x="633" y="872"/>
                  </a:lnTo>
                  <a:lnTo>
                    <a:pt x="620" y="883"/>
                  </a:lnTo>
                  <a:lnTo>
                    <a:pt x="609" y="881"/>
                  </a:lnTo>
                  <a:lnTo>
                    <a:pt x="612" y="867"/>
                  </a:lnTo>
                  <a:lnTo>
                    <a:pt x="616" y="828"/>
                  </a:lnTo>
                  <a:lnTo>
                    <a:pt x="616" y="810"/>
                  </a:lnTo>
                  <a:lnTo>
                    <a:pt x="625" y="794"/>
                  </a:lnTo>
                  <a:lnTo>
                    <a:pt x="623" y="765"/>
                  </a:lnTo>
                  <a:lnTo>
                    <a:pt x="621" y="750"/>
                  </a:lnTo>
                  <a:lnTo>
                    <a:pt x="615" y="737"/>
                  </a:lnTo>
                  <a:lnTo>
                    <a:pt x="614" y="723"/>
                  </a:lnTo>
                  <a:lnTo>
                    <a:pt x="612" y="708"/>
                  </a:lnTo>
                  <a:lnTo>
                    <a:pt x="621" y="695"/>
                  </a:lnTo>
                  <a:lnTo>
                    <a:pt x="626" y="678"/>
                  </a:lnTo>
                  <a:lnTo>
                    <a:pt x="615" y="663"/>
                  </a:lnTo>
                  <a:lnTo>
                    <a:pt x="594" y="651"/>
                  </a:lnTo>
                  <a:lnTo>
                    <a:pt x="574" y="651"/>
                  </a:lnTo>
                  <a:lnTo>
                    <a:pt x="563" y="677"/>
                  </a:lnTo>
                  <a:lnTo>
                    <a:pt x="560" y="702"/>
                  </a:lnTo>
                  <a:lnTo>
                    <a:pt x="542" y="712"/>
                  </a:lnTo>
                  <a:lnTo>
                    <a:pt x="533" y="727"/>
                  </a:lnTo>
                  <a:lnTo>
                    <a:pt x="502" y="708"/>
                  </a:lnTo>
                  <a:lnTo>
                    <a:pt x="478" y="699"/>
                  </a:lnTo>
                  <a:lnTo>
                    <a:pt x="459" y="694"/>
                  </a:lnTo>
                  <a:lnTo>
                    <a:pt x="442" y="703"/>
                  </a:lnTo>
                  <a:lnTo>
                    <a:pt x="432" y="689"/>
                  </a:lnTo>
                  <a:lnTo>
                    <a:pt x="425" y="676"/>
                  </a:lnTo>
                  <a:lnTo>
                    <a:pt x="415" y="661"/>
                  </a:lnTo>
                  <a:lnTo>
                    <a:pt x="412" y="637"/>
                  </a:lnTo>
                  <a:lnTo>
                    <a:pt x="404" y="623"/>
                  </a:lnTo>
                  <a:lnTo>
                    <a:pt x="386" y="622"/>
                  </a:lnTo>
                  <a:lnTo>
                    <a:pt x="379" y="609"/>
                  </a:lnTo>
                  <a:lnTo>
                    <a:pt x="365" y="604"/>
                  </a:lnTo>
                  <a:lnTo>
                    <a:pt x="363" y="592"/>
                  </a:lnTo>
                  <a:lnTo>
                    <a:pt x="354" y="570"/>
                  </a:lnTo>
                  <a:lnTo>
                    <a:pt x="354" y="556"/>
                  </a:lnTo>
                  <a:lnTo>
                    <a:pt x="356" y="542"/>
                  </a:lnTo>
                  <a:lnTo>
                    <a:pt x="369" y="539"/>
                  </a:lnTo>
                  <a:lnTo>
                    <a:pt x="385" y="531"/>
                  </a:lnTo>
                  <a:lnTo>
                    <a:pt x="407" y="534"/>
                  </a:lnTo>
                  <a:lnTo>
                    <a:pt x="418" y="532"/>
                  </a:lnTo>
                  <a:lnTo>
                    <a:pt x="410" y="518"/>
                  </a:lnTo>
                  <a:lnTo>
                    <a:pt x="426" y="512"/>
                  </a:lnTo>
                  <a:lnTo>
                    <a:pt x="415" y="503"/>
                  </a:lnTo>
                  <a:lnTo>
                    <a:pt x="403" y="511"/>
                  </a:lnTo>
                  <a:lnTo>
                    <a:pt x="385" y="512"/>
                  </a:lnTo>
                  <a:lnTo>
                    <a:pt x="368" y="513"/>
                  </a:lnTo>
                  <a:lnTo>
                    <a:pt x="347" y="524"/>
                  </a:lnTo>
                  <a:lnTo>
                    <a:pt x="332" y="534"/>
                  </a:lnTo>
                  <a:lnTo>
                    <a:pt x="337" y="517"/>
                  </a:lnTo>
                  <a:lnTo>
                    <a:pt x="347" y="510"/>
                  </a:lnTo>
                  <a:lnTo>
                    <a:pt x="331" y="490"/>
                  </a:lnTo>
                  <a:lnTo>
                    <a:pt x="318" y="472"/>
                  </a:lnTo>
                  <a:lnTo>
                    <a:pt x="319" y="457"/>
                  </a:lnTo>
                  <a:lnTo>
                    <a:pt x="334" y="454"/>
                  </a:lnTo>
                  <a:lnTo>
                    <a:pt x="356" y="439"/>
                  </a:lnTo>
                  <a:lnTo>
                    <a:pt x="353" y="418"/>
                  </a:lnTo>
                  <a:lnTo>
                    <a:pt x="342" y="407"/>
                  </a:lnTo>
                  <a:lnTo>
                    <a:pt x="351" y="420"/>
                  </a:lnTo>
                  <a:lnTo>
                    <a:pt x="341" y="431"/>
                  </a:lnTo>
                  <a:lnTo>
                    <a:pt x="319" y="435"/>
                  </a:lnTo>
                  <a:lnTo>
                    <a:pt x="304" y="422"/>
                  </a:lnTo>
                  <a:lnTo>
                    <a:pt x="308" y="408"/>
                  </a:lnTo>
                  <a:lnTo>
                    <a:pt x="315" y="394"/>
                  </a:lnTo>
                  <a:lnTo>
                    <a:pt x="321" y="375"/>
                  </a:lnTo>
                  <a:lnTo>
                    <a:pt x="309" y="355"/>
                  </a:lnTo>
                  <a:lnTo>
                    <a:pt x="302" y="340"/>
                  </a:lnTo>
                  <a:lnTo>
                    <a:pt x="313" y="330"/>
                  </a:lnTo>
                  <a:lnTo>
                    <a:pt x="323" y="330"/>
                  </a:lnTo>
                  <a:lnTo>
                    <a:pt x="340" y="312"/>
                  </a:lnTo>
                  <a:lnTo>
                    <a:pt x="354" y="321"/>
                  </a:lnTo>
                  <a:lnTo>
                    <a:pt x="354" y="306"/>
                  </a:lnTo>
                  <a:lnTo>
                    <a:pt x="379" y="292"/>
                  </a:lnTo>
                  <a:lnTo>
                    <a:pt x="399" y="290"/>
                  </a:lnTo>
                  <a:lnTo>
                    <a:pt x="409" y="284"/>
                  </a:lnTo>
                  <a:lnTo>
                    <a:pt x="421" y="280"/>
                  </a:lnTo>
                  <a:lnTo>
                    <a:pt x="432" y="287"/>
                  </a:lnTo>
                  <a:lnTo>
                    <a:pt x="430" y="269"/>
                  </a:lnTo>
                  <a:lnTo>
                    <a:pt x="412" y="253"/>
                  </a:lnTo>
                  <a:lnTo>
                    <a:pt x="410" y="239"/>
                  </a:lnTo>
                  <a:lnTo>
                    <a:pt x="442" y="248"/>
                  </a:lnTo>
                  <a:lnTo>
                    <a:pt x="455" y="245"/>
                  </a:lnTo>
                  <a:lnTo>
                    <a:pt x="444" y="231"/>
                  </a:lnTo>
                  <a:lnTo>
                    <a:pt x="460" y="219"/>
                  </a:lnTo>
                  <a:lnTo>
                    <a:pt x="468" y="194"/>
                  </a:lnTo>
                  <a:lnTo>
                    <a:pt x="482" y="185"/>
                  </a:lnTo>
                  <a:lnTo>
                    <a:pt x="502" y="194"/>
                  </a:lnTo>
                  <a:lnTo>
                    <a:pt x="521" y="185"/>
                  </a:lnTo>
                  <a:lnTo>
                    <a:pt x="535" y="191"/>
                  </a:lnTo>
                  <a:lnTo>
                    <a:pt x="540" y="175"/>
                  </a:lnTo>
                  <a:lnTo>
                    <a:pt x="556" y="178"/>
                  </a:lnTo>
                  <a:lnTo>
                    <a:pt x="566" y="180"/>
                  </a:lnTo>
                  <a:lnTo>
                    <a:pt x="573" y="163"/>
                  </a:lnTo>
                  <a:lnTo>
                    <a:pt x="565" y="151"/>
                  </a:lnTo>
                  <a:lnTo>
                    <a:pt x="559" y="139"/>
                  </a:lnTo>
                  <a:lnTo>
                    <a:pt x="572" y="132"/>
                  </a:lnTo>
                  <a:lnTo>
                    <a:pt x="591" y="147"/>
                  </a:lnTo>
                  <a:lnTo>
                    <a:pt x="612" y="139"/>
                  </a:lnTo>
                  <a:lnTo>
                    <a:pt x="628" y="143"/>
                  </a:lnTo>
                  <a:lnTo>
                    <a:pt x="634" y="124"/>
                  </a:lnTo>
                  <a:lnTo>
                    <a:pt x="651" y="128"/>
                  </a:lnTo>
                  <a:lnTo>
                    <a:pt x="701" y="132"/>
                  </a:lnTo>
                  <a:lnTo>
                    <a:pt x="700" y="116"/>
                  </a:lnTo>
                  <a:lnTo>
                    <a:pt x="725" y="108"/>
                  </a:lnTo>
                  <a:lnTo>
                    <a:pt x="713" y="93"/>
                  </a:lnTo>
                  <a:lnTo>
                    <a:pt x="705" y="77"/>
                  </a:lnTo>
                  <a:lnTo>
                    <a:pt x="700" y="60"/>
                  </a:lnTo>
                  <a:lnTo>
                    <a:pt x="715" y="67"/>
                  </a:lnTo>
                  <a:lnTo>
                    <a:pt x="739" y="83"/>
                  </a:lnTo>
                  <a:lnTo>
                    <a:pt x="752" y="87"/>
                  </a:lnTo>
                  <a:lnTo>
                    <a:pt x="759" y="75"/>
                  </a:lnTo>
                  <a:lnTo>
                    <a:pt x="751" y="64"/>
                  </a:lnTo>
                  <a:lnTo>
                    <a:pt x="746" y="50"/>
                  </a:lnTo>
                  <a:lnTo>
                    <a:pt x="768" y="52"/>
                  </a:lnTo>
                  <a:lnTo>
                    <a:pt x="775" y="70"/>
                  </a:lnTo>
                  <a:lnTo>
                    <a:pt x="779" y="74"/>
                  </a:lnTo>
                  <a:close/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202" name="IT">
              <a:extLst>
                <a:ext uri="{FF2B5EF4-FFF2-40B4-BE49-F238E27FC236}">
                  <a16:creationId xmlns:a16="http://schemas.microsoft.com/office/drawing/2014/main" id="{6C983650-D79E-7749-97C9-479465BE1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6339" y="4316929"/>
              <a:ext cx="1122689" cy="1430267"/>
            </a:xfrm>
            <a:custGeom>
              <a:avLst/>
              <a:gdLst>
                <a:gd name="T0" fmla="*/ 2988 w 3926"/>
                <a:gd name="T1" fmla="*/ 3816 h 5045"/>
                <a:gd name="T2" fmla="*/ 2896 w 3926"/>
                <a:gd name="T3" fmla="*/ 4249 h 5045"/>
                <a:gd name="T4" fmla="*/ 2802 w 3926"/>
                <a:gd name="T5" fmla="*/ 4473 h 5045"/>
                <a:gd name="T6" fmla="*/ 2324 w 3926"/>
                <a:gd name="T7" fmla="*/ 4266 h 5045"/>
                <a:gd name="T8" fmla="*/ 1923 w 3926"/>
                <a:gd name="T9" fmla="*/ 4088 h 5045"/>
                <a:gd name="T10" fmla="*/ 2051 w 3926"/>
                <a:gd name="T11" fmla="*/ 3929 h 5045"/>
                <a:gd name="T12" fmla="*/ 2378 w 3926"/>
                <a:gd name="T13" fmla="*/ 3952 h 5045"/>
                <a:gd name="T14" fmla="*/ 2808 w 3926"/>
                <a:gd name="T15" fmla="*/ 3848 h 5045"/>
                <a:gd name="T16" fmla="*/ 2751 w 3926"/>
                <a:gd name="T17" fmla="*/ 3702 h 5045"/>
                <a:gd name="T18" fmla="*/ 526 w 3926"/>
                <a:gd name="T19" fmla="*/ 3501 h 5045"/>
                <a:gd name="T20" fmla="*/ 2383 w 3926"/>
                <a:gd name="T21" fmla="*/ 2758 h 5045"/>
                <a:gd name="T22" fmla="*/ 892 w 3926"/>
                <a:gd name="T23" fmla="*/ 2607 h 5045"/>
                <a:gd name="T24" fmla="*/ 970 w 3926"/>
                <a:gd name="T25" fmla="*/ 2807 h 5045"/>
                <a:gd name="T26" fmla="*/ 946 w 3926"/>
                <a:gd name="T27" fmla="*/ 3182 h 5045"/>
                <a:gd name="T28" fmla="*/ 831 w 3926"/>
                <a:gd name="T29" fmla="*/ 3452 h 5045"/>
                <a:gd name="T30" fmla="*/ 615 w 3926"/>
                <a:gd name="T31" fmla="*/ 3564 h 5045"/>
                <a:gd name="T32" fmla="*/ 528 w 3926"/>
                <a:gd name="T33" fmla="*/ 3290 h 5045"/>
                <a:gd name="T34" fmla="*/ 541 w 3926"/>
                <a:gd name="T35" fmla="*/ 3066 h 5045"/>
                <a:gd name="T36" fmla="*/ 448 w 3926"/>
                <a:gd name="T37" fmla="*/ 2811 h 5045"/>
                <a:gd name="T38" fmla="*/ 703 w 3926"/>
                <a:gd name="T39" fmla="*/ 2639 h 5045"/>
                <a:gd name="T40" fmla="*/ 1082 w 3926"/>
                <a:gd name="T41" fmla="*/ 1964 h 5045"/>
                <a:gd name="T42" fmla="*/ 1183 w 3926"/>
                <a:gd name="T43" fmla="*/ 1857 h 5045"/>
                <a:gd name="T44" fmla="*/ 1794 w 3926"/>
                <a:gd name="T45" fmla="*/ 176 h 5045"/>
                <a:gd name="T46" fmla="*/ 2127 w 3926"/>
                <a:gd name="T47" fmla="*/ 290 h 5045"/>
                <a:gd name="T48" fmla="*/ 2150 w 3926"/>
                <a:gd name="T49" fmla="*/ 533 h 5045"/>
                <a:gd name="T50" fmla="*/ 2110 w 3926"/>
                <a:gd name="T51" fmla="*/ 601 h 5045"/>
                <a:gd name="T52" fmla="*/ 1813 w 3926"/>
                <a:gd name="T53" fmla="*/ 713 h 5045"/>
                <a:gd name="T54" fmla="*/ 1728 w 3926"/>
                <a:gd name="T55" fmla="*/ 798 h 5045"/>
                <a:gd name="T56" fmla="*/ 1828 w 3926"/>
                <a:gd name="T57" fmla="*/ 977 h 5045"/>
                <a:gd name="T58" fmla="*/ 1819 w 3926"/>
                <a:gd name="T59" fmla="*/ 1262 h 5045"/>
                <a:gd name="T60" fmla="*/ 2289 w 3926"/>
                <a:gd name="T61" fmla="*/ 1709 h 5045"/>
                <a:gd name="T62" fmla="*/ 2706 w 3926"/>
                <a:gd name="T63" fmla="*/ 2189 h 5045"/>
                <a:gd name="T64" fmla="*/ 3002 w 3926"/>
                <a:gd name="T65" fmla="*/ 2359 h 5045"/>
                <a:gd name="T66" fmla="*/ 3643 w 3926"/>
                <a:gd name="T67" fmla="*/ 2645 h 5045"/>
                <a:gd name="T68" fmla="*/ 3897 w 3926"/>
                <a:gd name="T69" fmla="*/ 2969 h 5045"/>
                <a:gd name="T70" fmla="*/ 3582 w 3926"/>
                <a:gd name="T71" fmla="*/ 2847 h 5045"/>
                <a:gd name="T72" fmla="*/ 3309 w 3926"/>
                <a:gd name="T73" fmla="*/ 2941 h 5045"/>
                <a:gd name="T74" fmla="*/ 3454 w 3926"/>
                <a:gd name="T75" fmla="*/ 3227 h 5045"/>
                <a:gd name="T76" fmla="*/ 3356 w 3926"/>
                <a:gd name="T77" fmla="*/ 3501 h 5045"/>
                <a:gd name="T78" fmla="*/ 3047 w 3926"/>
                <a:gd name="T79" fmla="*/ 3925 h 5045"/>
                <a:gd name="T80" fmla="*/ 3141 w 3926"/>
                <a:gd name="T81" fmla="*/ 3574 h 5045"/>
                <a:gd name="T82" fmla="*/ 3015 w 3926"/>
                <a:gd name="T83" fmla="*/ 3086 h 5045"/>
                <a:gd name="T84" fmla="*/ 2716 w 3926"/>
                <a:gd name="T85" fmla="*/ 2925 h 5045"/>
                <a:gd name="T86" fmla="*/ 2535 w 3926"/>
                <a:gd name="T87" fmla="*/ 2728 h 5045"/>
                <a:gd name="T88" fmla="*/ 2243 w 3926"/>
                <a:gd name="T89" fmla="*/ 2550 h 5045"/>
                <a:gd name="T90" fmla="*/ 1814 w 3926"/>
                <a:gd name="T91" fmla="*/ 2344 h 5045"/>
                <a:gd name="T92" fmla="*/ 1490 w 3926"/>
                <a:gd name="T93" fmla="*/ 2054 h 5045"/>
                <a:gd name="T94" fmla="*/ 1303 w 3926"/>
                <a:gd name="T95" fmla="*/ 1867 h 5045"/>
                <a:gd name="T96" fmla="*/ 1140 w 3926"/>
                <a:gd name="T97" fmla="*/ 1443 h 5045"/>
                <a:gd name="T98" fmla="*/ 878 w 3926"/>
                <a:gd name="T99" fmla="*/ 1254 h 5045"/>
                <a:gd name="T100" fmla="*/ 553 w 3926"/>
                <a:gd name="T101" fmla="*/ 1270 h 5045"/>
                <a:gd name="T102" fmla="*/ 297 w 3926"/>
                <a:gd name="T103" fmla="*/ 1358 h 5045"/>
                <a:gd name="T104" fmla="*/ 74 w 3926"/>
                <a:gd name="T105" fmla="*/ 1158 h 5045"/>
                <a:gd name="T106" fmla="*/ 17 w 3926"/>
                <a:gd name="T107" fmla="*/ 886 h 5045"/>
                <a:gd name="T108" fmla="*/ 139 w 3926"/>
                <a:gd name="T109" fmla="*/ 689 h 5045"/>
                <a:gd name="T110" fmla="*/ 225 w 3926"/>
                <a:gd name="T111" fmla="*/ 508 h 5045"/>
                <a:gd name="T112" fmla="*/ 474 w 3926"/>
                <a:gd name="T113" fmla="*/ 359 h 5045"/>
                <a:gd name="T114" fmla="*/ 695 w 3926"/>
                <a:gd name="T115" fmla="*/ 463 h 5045"/>
                <a:gd name="T116" fmla="*/ 824 w 3926"/>
                <a:gd name="T117" fmla="*/ 367 h 5045"/>
                <a:gd name="T118" fmla="*/ 1047 w 3926"/>
                <a:gd name="T119" fmla="*/ 345 h 5045"/>
                <a:gd name="T120" fmla="*/ 1153 w 3926"/>
                <a:gd name="T121" fmla="*/ 246 h 5045"/>
                <a:gd name="T122" fmla="*/ 1336 w 3926"/>
                <a:gd name="T123" fmla="*/ 145 h 5045"/>
                <a:gd name="T124" fmla="*/ 1626 w 3926"/>
                <a:gd name="T125" fmla="*/ 28 h 5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26" h="5045">
                  <a:moveTo>
                    <a:pt x="2003" y="5044"/>
                  </a:moveTo>
                  <a:lnTo>
                    <a:pt x="1979" y="5038"/>
                  </a:lnTo>
                  <a:lnTo>
                    <a:pt x="2000" y="5034"/>
                  </a:lnTo>
                  <a:lnTo>
                    <a:pt x="2003" y="5044"/>
                  </a:lnTo>
                  <a:close/>
                  <a:moveTo>
                    <a:pt x="1758" y="4473"/>
                  </a:moveTo>
                  <a:lnTo>
                    <a:pt x="1779" y="4481"/>
                  </a:lnTo>
                  <a:lnTo>
                    <a:pt x="1785" y="4498"/>
                  </a:lnTo>
                  <a:lnTo>
                    <a:pt x="1764" y="4509"/>
                  </a:lnTo>
                  <a:lnTo>
                    <a:pt x="1743" y="4490"/>
                  </a:lnTo>
                  <a:lnTo>
                    <a:pt x="1738" y="4473"/>
                  </a:lnTo>
                  <a:lnTo>
                    <a:pt x="1754" y="4471"/>
                  </a:lnTo>
                  <a:lnTo>
                    <a:pt x="1758" y="4473"/>
                  </a:lnTo>
                  <a:close/>
                  <a:moveTo>
                    <a:pt x="1867" y="3986"/>
                  </a:moveTo>
                  <a:lnTo>
                    <a:pt x="1883" y="3993"/>
                  </a:lnTo>
                  <a:lnTo>
                    <a:pt x="1868" y="3996"/>
                  </a:lnTo>
                  <a:lnTo>
                    <a:pt x="1855" y="3995"/>
                  </a:lnTo>
                  <a:lnTo>
                    <a:pt x="1867" y="3986"/>
                  </a:lnTo>
                  <a:close/>
                  <a:moveTo>
                    <a:pt x="3015" y="3787"/>
                  </a:moveTo>
                  <a:lnTo>
                    <a:pt x="2995" y="3798"/>
                  </a:lnTo>
                  <a:lnTo>
                    <a:pt x="2988" y="3816"/>
                  </a:lnTo>
                  <a:lnTo>
                    <a:pt x="2978" y="3844"/>
                  </a:lnTo>
                  <a:lnTo>
                    <a:pt x="2970" y="3867"/>
                  </a:lnTo>
                  <a:lnTo>
                    <a:pt x="2936" y="3917"/>
                  </a:lnTo>
                  <a:lnTo>
                    <a:pt x="2908" y="3968"/>
                  </a:lnTo>
                  <a:lnTo>
                    <a:pt x="2902" y="3982"/>
                  </a:lnTo>
                  <a:lnTo>
                    <a:pt x="2888" y="3999"/>
                  </a:lnTo>
                  <a:lnTo>
                    <a:pt x="2879" y="4014"/>
                  </a:lnTo>
                  <a:lnTo>
                    <a:pt x="2882" y="4033"/>
                  </a:lnTo>
                  <a:lnTo>
                    <a:pt x="2878" y="4048"/>
                  </a:lnTo>
                  <a:lnTo>
                    <a:pt x="2876" y="4061"/>
                  </a:lnTo>
                  <a:lnTo>
                    <a:pt x="2873" y="4074"/>
                  </a:lnTo>
                  <a:lnTo>
                    <a:pt x="2868" y="4099"/>
                  </a:lnTo>
                  <a:lnTo>
                    <a:pt x="2852" y="4120"/>
                  </a:lnTo>
                  <a:lnTo>
                    <a:pt x="2844" y="4141"/>
                  </a:lnTo>
                  <a:lnTo>
                    <a:pt x="2847" y="4191"/>
                  </a:lnTo>
                  <a:lnTo>
                    <a:pt x="2852" y="4204"/>
                  </a:lnTo>
                  <a:lnTo>
                    <a:pt x="2880" y="4219"/>
                  </a:lnTo>
                  <a:lnTo>
                    <a:pt x="2893" y="4221"/>
                  </a:lnTo>
                  <a:lnTo>
                    <a:pt x="2910" y="4242"/>
                  </a:lnTo>
                  <a:lnTo>
                    <a:pt x="2896" y="4249"/>
                  </a:lnTo>
                  <a:lnTo>
                    <a:pt x="2883" y="4255"/>
                  </a:lnTo>
                  <a:lnTo>
                    <a:pt x="2889" y="4269"/>
                  </a:lnTo>
                  <a:lnTo>
                    <a:pt x="2902" y="4272"/>
                  </a:lnTo>
                  <a:lnTo>
                    <a:pt x="2903" y="4286"/>
                  </a:lnTo>
                  <a:lnTo>
                    <a:pt x="2923" y="4296"/>
                  </a:lnTo>
                  <a:lnTo>
                    <a:pt x="2929" y="4315"/>
                  </a:lnTo>
                  <a:lnTo>
                    <a:pt x="2940" y="4329"/>
                  </a:lnTo>
                  <a:lnTo>
                    <a:pt x="2919" y="4343"/>
                  </a:lnTo>
                  <a:lnTo>
                    <a:pt x="2911" y="4356"/>
                  </a:lnTo>
                  <a:lnTo>
                    <a:pt x="2895" y="4365"/>
                  </a:lnTo>
                  <a:lnTo>
                    <a:pt x="2882" y="4378"/>
                  </a:lnTo>
                  <a:lnTo>
                    <a:pt x="2867" y="4424"/>
                  </a:lnTo>
                  <a:lnTo>
                    <a:pt x="2864" y="4442"/>
                  </a:lnTo>
                  <a:lnTo>
                    <a:pt x="2872" y="4456"/>
                  </a:lnTo>
                  <a:lnTo>
                    <a:pt x="2880" y="4481"/>
                  </a:lnTo>
                  <a:lnTo>
                    <a:pt x="2866" y="4497"/>
                  </a:lnTo>
                  <a:lnTo>
                    <a:pt x="2852" y="4491"/>
                  </a:lnTo>
                  <a:lnTo>
                    <a:pt x="2834" y="4478"/>
                  </a:lnTo>
                  <a:lnTo>
                    <a:pt x="2817" y="4481"/>
                  </a:lnTo>
                  <a:lnTo>
                    <a:pt x="2802" y="4473"/>
                  </a:lnTo>
                  <a:lnTo>
                    <a:pt x="2789" y="4469"/>
                  </a:lnTo>
                  <a:lnTo>
                    <a:pt x="2754" y="4484"/>
                  </a:lnTo>
                  <a:lnTo>
                    <a:pt x="2740" y="4477"/>
                  </a:lnTo>
                  <a:lnTo>
                    <a:pt x="2719" y="4475"/>
                  </a:lnTo>
                  <a:lnTo>
                    <a:pt x="2688" y="4457"/>
                  </a:lnTo>
                  <a:lnTo>
                    <a:pt x="2648" y="4450"/>
                  </a:lnTo>
                  <a:lnTo>
                    <a:pt x="2612" y="4386"/>
                  </a:lnTo>
                  <a:lnTo>
                    <a:pt x="2603" y="4375"/>
                  </a:lnTo>
                  <a:lnTo>
                    <a:pt x="2568" y="4346"/>
                  </a:lnTo>
                  <a:lnTo>
                    <a:pt x="2543" y="4331"/>
                  </a:lnTo>
                  <a:lnTo>
                    <a:pt x="2513" y="4319"/>
                  </a:lnTo>
                  <a:lnTo>
                    <a:pt x="2500" y="4318"/>
                  </a:lnTo>
                  <a:lnTo>
                    <a:pt x="2461" y="4323"/>
                  </a:lnTo>
                  <a:lnTo>
                    <a:pt x="2447" y="4329"/>
                  </a:lnTo>
                  <a:lnTo>
                    <a:pt x="2432" y="4329"/>
                  </a:lnTo>
                  <a:lnTo>
                    <a:pt x="2409" y="4313"/>
                  </a:lnTo>
                  <a:lnTo>
                    <a:pt x="2395" y="4308"/>
                  </a:lnTo>
                  <a:lnTo>
                    <a:pt x="2380" y="4306"/>
                  </a:lnTo>
                  <a:lnTo>
                    <a:pt x="2367" y="4300"/>
                  </a:lnTo>
                  <a:lnTo>
                    <a:pt x="2324" y="4266"/>
                  </a:lnTo>
                  <a:lnTo>
                    <a:pt x="2302" y="4256"/>
                  </a:lnTo>
                  <a:lnTo>
                    <a:pt x="2285" y="4254"/>
                  </a:lnTo>
                  <a:lnTo>
                    <a:pt x="2272" y="4250"/>
                  </a:lnTo>
                  <a:lnTo>
                    <a:pt x="2243" y="4230"/>
                  </a:lnTo>
                  <a:lnTo>
                    <a:pt x="2228" y="4223"/>
                  </a:lnTo>
                  <a:lnTo>
                    <a:pt x="2214" y="4213"/>
                  </a:lnTo>
                  <a:lnTo>
                    <a:pt x="2200" y="4195"/>
                  </a:lnTo>
                  <a:lnTo>
                    <a:pt x="2185" y="4184"/>
                  </a:lnTo>
                  <a:lnTo>
                    <a:pt x="2171" y="4173"/>
                  </a:lnTo>
                  <a:lnTo>
                    <a:pt x="2128" y="4169"/>
                  </a:lnTo>
                  <a:lnTo>
                    <a:pt x="2114" y="4166"/>
                  </a:lnTo>
                  <a:lnTo>
                    <a:pt x="2109" y="4154"/>
                  </a:lnTo>
                  <a:lnTo>
                    <a:pt x="2089" y="4141"/>
                  </a:lnTo>
                  <a:lnTo>
                    <a:pt x="2061" y="4138"/>
                  </a:lnTo>
                  <a:lnTo>
                    <a:pt x="2032" y="4140"/>
                  </a:lnTo>
                  <a:lnTo>
                    <a:pt x="2003" y="4146"/>
                  </a:lnTo>
                  <a:lnTo>
                    <a:pt x="1989" y="4145"/>
                  </a:lnTo>
                  <a:lnTo>
                    <a:pt x="1966" y="4115"/>
                  </a:lnTo>
                  <a:lnTo>
                    <a:pt x="1941" y="4106"/>
                  </a:lnTo>
                  <a:lnTo>
                    <a:pt x="1923" y="4088"/>
                  </a:lnTo>
                  <a:lnTo>
                    <a:pt x="1917" y="4074"/>
                  </a:lnTo>
                  <a:lnTo>
                    <a:pt x="1913" y="4059"/>
                  </a:lnTo>
                  <a:lnTo>
                    <a:pt x="1905" y="4042"/>
                  </a:lnTo>
                  <a:lnTo>
                    <a:pt x="1918" y="4036"/>
                  </a:lnTo>
                  <a:lnTo>
                    <a:pt x="1920" y="4023"/>
                  </a:lnTo>
                  <a:lnTo>
                    <a:pt x="1921" y="4008"/>
                  </a:lnTo>
                  <a:lnTo>
                    <a:pt x="1916" y="3996"/>
                  </a:lnTo>
                  <a:lnTo>
                    <a:pt x="1925" y="3979"/>
                  </a:lnTo>
                  <a:lnTo>
                    <a:pt x="1929" y="3960"/>
                  </a:lnTo>
                  <a:lnTo>
                    <a:pt x="1936" y="3945"/>
                  </a:lnTo>
                  <a:lnTo>
                    <a:pt x="1954" y="3927"/>
                  </a:lnTo>
                  <a:lnTo>
                    <a:pt x="1975" y="3922"/>
                  </a:lnTo>
                  <a:lnTo>
                    <a:pt x="1983" y="3906"/>
                  </a:lnTo>
                  <a:lnTo>
                    <a:pt x="1998" y="3908"/>
                  </a:lnTo>
                  <a:lnTo>
                    <a:pt x="2004" y="3890"/>
                  </a:lnTo>
                  <a:lnTo>
                    <a:pt x="2006" y="3873"/>
                  </a:lnTo>
                  <a:lnTo>
                    <a:pt x="2019" y="3885"/>
                  </a:lnTo>
                  <a:lnTo>
                    <a:pt x="2028" y="3904"/>
                  </a:lnTo>
                  <a:lnTo>
                    <a:pt x="2038" y="3921"/>
                  </a:lnTo>
                  <a:lnTo>
                    <a:pt x="2051" y="3929"/>
                  </a:lnTo>
                  <a:lnTo>
                    <a:pt x="2067" y="3942"/>
                  </a:lnTo>
                  <a:lnTo>
                    <a:pt x="2083" y="3939"/>
                  </a:lnTo>
                  <a:lnTo>
                    <a:pt x="2111" y="3925"/>
                  </a:lnTo>
                  <a:lnTo>
                    <a:pt x="2125" y="3912"/>
                  </a:lnTo>
                  <a:lnTo>
                    <a:pt x="2123" y="3898"/>
                  </a:lnTo>
                  <a:lnTo>
                    <a:pt x="2131" y="3880"/>
                  </a:lnTo>
                  <a:lnTo>
                    <a:pt x="2154" y="3873"/>
                  </a:lnTo>
                  <a:lnTo>
                    <a:pt x="2171" y="3873"/>
                  </a:lnTo>
                  <a:lnTo>
                    <a:pt x="2182" y="3859"/>
                  </a:lnTo>
                  <a:lnTo>
                    <a:pt x="2196" y="3857"/>
                  </a:lnTo>
                  <a:lnTo>
                    <a:pt x="2210" y="3852"/>
                  </a:lnTo>
                  <a:lnTo>
                    <a:pt x="2227" y="3869"/>
                  </a:lnTo>
                  <a:lnTo>
                    <a:pt x="2230" y="3886"/>
                  </a:lnTo>
                  <a:lnTo>
                    <a:pt x="2237" y="3902"/>
                  </a:lnTo>
                  <a:lnTo>
                    <a:pt x="2279" y="3897"/>
                  </a:lnTo>
                  <a:lnTo>
                    <a:pt x="2289" y="3911"/>
                  </a:lnTo>
                  <a:lnTo>
                    <a:pt x="2306" y="3926"/>
                  </a:lnTo>
                  <a:lnTo>
                    <a:pt x="2329" y="3942"/>
                  </a:lnTo>
                  <a:lnTo>
                    <a:pt x="2345" y="3945"/>
                  </a:lnTo>
                  <a:lnTo>
                    <a:pt x="2378" y="3952"/>
                  </a:lnTo>
                  <a:lnTo>
                    <a:pt x="2401" y="3940"/>
                  </a:lnTo>
                  <a:lnTo>
                    <a:pt x="2415" y="3936"/>
                  </a:lnTo>
                  <a:lnTo>
                    <a:pt x="2429" y="3926"/>
                  </a:lnTo>
                  <a:lnTo>
                    <a:pt x="2452" y="3920"/>
                  </a:lnTo>
                  <a:lnTo>
                    <a:pt x="2472" y="3922"/>
                  </a:lnTo>
                  <a:lnTo>
                    <a:pt x="2487" y="3926"/>
                  </a:lnTo>
                  <a:lnTo>
                    <a:pt x="2503" y="3921"/>
                  </a:lnTo>
                  <a:lnTo>
                    <a:pt x="2546" y="3925"/>
                  </a:lnTo>
                  <a:lnTo>
                    <a:pt x="2566" y="3922"/>
                  </a:lnTo>
                  <a:lnTo>
                    <a:pt x="2584" y="3916"/>
                  </a:lnTo>
                  <a:lnTo>
                    <a:pt x="2600" y="3907"/>
                  </a:lnTo>
                  <a:lnTo>
                    <a:pt x="2627" y="3908"/>
                  </a:lnTo>
                  <a:lnTo>
                    <a:pt x="2670" y="3889"/>
                  </a:lnTo>
                  <a:lnTo>
                    <a:pt x="2690" y="3870"/>
                  </a:lnTo>
                  <a:lnTo>
                    <a:pt x="2702" y="3854"/>
                  </a:lnTo>
                  <a:lnTo>
                    <a:pt x="2718" y="3852"/>
                  </a:lnTo>
                  <a:lnTo>
                    <a:pt x="2751" y="3843"/>
                  </a:lnTo>
                  <a:lnTo>
                    <a:pt x="2772" y="3837"/>
                  </a:lnTo>
                  <a:lnTo>
                    <a:pt x="2789" y="3848"/>
                  </a:lnTo>
                  <a:lnTo>
                    <a:pt x="2808" y="3848"/>
                  </a:lnTo>
                  <a:lnTo>
                    <a:pt x="2826" y="3858"/>
                  </a:lnTo>
                  <a:lnTo>
                    <a:pt x="2857" y="3844"/>
                  </a:lnTo>
                  <a:lnTo>
                    <a:pt x="2876" y="3806"/>
                  </a:lnTo>
                  <a:lnTo>
                    <a:pt x="2883" y="3819"/>
                  </a:lnTo>
                  <a:lnTo>
                    <a:pt x="2905" y="3817"/>
                  </a:lnTo>
                  <a:lnTo>
                    <a:pt x="2931" y="3805"/>
                  </a:lnTo>
                  <a:lnTo>
                    <a:pt x="2956" y="3788"/>
                  </a:lnTo>
                  <a:lnTo>
                    <a:pt x="2969" y="3775"/>
                  </a:lnTo>
                  <a:lnTo>
                    <a:pt x="2984" y="3773"/>
                  </a:lnTo>
                  <a:lnTo>
                    <a:pt x="3005" y="3780"/>
                  </a:lnTo>
                  <a:lnTo>
                    <a:pt x="3017" y="3781"/>
                  </a:lnTo>
                  <a:lnTo>
                    <a:pt x="3015" y="3787"/>
                  </a:lnTo>
                  <a:close/>
                  <a:moveTo>
                    <a:pt x="2789" y="3756"/>
                  </a:moveTo>
                  <a:lnTo>
                    <a:pt x="2771" y="3745"/>
                  </a:lnTo>
                  <a:lnTo>
                    <a:pt x="2773" y="3729"/>
                  </a:lnTo>
                  <a:lnTo>
                    <a:pt x="2786" y="3742"/>
                  </a:lnTo>
                  <a:lnTo>
                    <a:pt x="2789" y="3756"/>
                  </a:lnTo>
                  <a:close/>
                  <a:moveTo>
                    <a:pt x="2776" y="3720"/>
                  </a:moveTo>
                  <a:lnTo>
                    <a:pt x="2760" y="3714"/>
                  </a:lnTo>
                  <a:lnTo>
                    <a:pt x="2751" y="3702"/>
                  </a:lnTo>
                  <a:lnTo>
                    <a:pt x="2771" y="3691"/>
                  </a:lnTo>
                  <a:lnTo>
                    <a:pt x="2777" y="3704"/>
                  </a:lnTo>
                  <a:lnTo>
                    <a:pt x="2776" y="3717"/>
                  </a:lnTo>
                  <a:lnTo>
                    <a:pt x="2776" y="3720"/>
                  </a:lnTo>
                  <a:close/>
                  <a:moveTo>
                    <a:pt x="2737" y="3681"/>
                  </a:moveTo>
                  <a:lnTo>
                    <a:pt x="2724" y="3681"/>
                  </a:lnTo>
                  <a:lnTo>
                    <a:pt x="2720" y="3667"/>
                  </a:lnTo>
                  <a:lnTo>
                    <a:pt x="2733" y="3666"/>
                  </a:lnTo>
                  <a:lnTo>
                    <a:pt x="2737" y="3681"/>
                  </a:lnTo>
                  <a:close/>
                  <a:moveTo>
                    <a:pt x="2641" y="3683"/>
                  </a:moveTo>
                  <a:lnTo>
                    <a:pt x="2627" y="3677"/>
                  </a:lnTo>
                  <a:lnTo>
                    <a:pt x="2639" y="3679"/>
                  </a:lnTo>
                  <a:lnTo>
                    <a:pt x="2641" y="3683"/>
                  </a:lnTo>
                  <a:close/>
                  <a:moveTo>
                    <a:pt x="2856" y="3574"/>
                  </a:moveTo>
                  <a:lnTo>
                    <a:pt x="2843" y="3569"/>
                  </a:lnTo>
                  <a:lnTo>
                    <a:pt x="2856" y="3559"/>
                  </a:lnTo>
                  <a:lnTo>
                    <a:pt x="2856" y="3574"/>
                  </a:lnTo>
                  <a:close/>
                  <a:moveTo>
                    <a:pt x="494" y="3481"/>
                  </a:moveTo>
                  <a:lnTo>
                    <a:pt x="513" y="3487"/>
                  </a:lnTo>
                  <a:lnTo>
                    <a:pt x="526" y="3501"/>
                  </a:lnTo>
                  <a:lnTo>
                    <a:pt x="528" y="3515"/>
                  </a:lnTo>
                  <a:lnTo>
                    <a:pt x="522" y="3536"/>
                  </a:lnTo>
                  <a:lnTo>
                    <a:pt x="517" y="3549"/>
                  </a:lnTo>
                  <a:lnTo>
                    <a:pt x="495" y="3519"/>
                  </a:lnTo>
                  <a:lnTo>
                    <a:pt x="489" y="3505"/>
                  </a:lnTo>
                  <a:lnTo>
                    <a:pt x="491" y="3493"/>
                  </a:lnTo>
                  <a:lnTo>
                    <a:pt x="494" y="3481"/>
                  </a:lnTo>
                  <a:close/>
                  <a:moveTo>
                    <a:pt x="474" y="3487"/>
                  </a:moveTo>
                  <a:lnTo>
                    <a:pt x="462" y="3488"/>
                  </a:lnTo>
                  <a:lnTo>
                    <a:pt x="450" y="3469"/>
                  </a:lnTo>
                  <a:lnTo>
                    <a:pt x="449" y="3456"/>
                  </a:lnTo>
                  <a:lnTo>
                    <a:pt x="470" y="3450"/>
                  </a:lnTo>
                  <a:lnTo>
                    <a:pt x="477" y="3480"/>
                  </a:lnTo>
                  <a:lnTo>
                    <a:pt x="474" y="3487"/>
                  </a:lnTo>
                  <a:close/>
                  <a:moveTo>
                    <a:pt x="2380" y="2759"/>
                  </a:moveTo>
                  <a:lnTo>
                    <a:pt x="2368" y="2763"/>
                  </a:lnTo>
                  <a:lnTo>
                    <a:pt x="2355" y="2766"/>
                  </a:lnTo>
                  <a:lnTo>
                    <a:pt x="2346" y="2751"/>
                  </a:lnTo>
                  <a:lnTo>
                    <a:pt x="2376" y="2744"/>
                  </a:lnTo>
                  <a:lnTo>
                    <a:pt x="2383" y="2758"/>
                  </a:lnTo>
                  <a:lnTo>
                    <a:pt x="2380" y="2759"/>
                  </a:lnTo>
                  <a:close/>
                  <a:moveTo>
                    <a:pt x="502" y="2616"/>
                  </a:moveTo>
                  <a:lnTo>
                    <a:pt x="504" y="2630"/>
                  </a:lnTo>
                  <a:lnTo>
                    <a:pt x="481" y="2637"/>
                  </a:lnTo>
                  <a:lnTo>
                    <a:pt x="474" y="2654"/>
                  </a:lnTo>
                  <a:lnTo>
                    <a:pt x="459" y="2663"/>
                  </a:lnTo>
                  <a:lnTo>
                    <a:pt x="464" y="2651"/>
                  </a:lnTo>
                  <a:lnTo>
                    <a:pt x="470" y="2638"/>
                  </a:lnTo>
                  <a:lnTo>
                    <a:pt x="483" y="2626"/>
                  </a:lnTo>
                  <a:lnTo>
                    <a:pt x="493" y="2612"/>
                  </a:lnTo>
                  <a:lnTo>
                    <a:pt x="502" y="2616"/>
                  </a:lnTo>
                  <a:close/>
                  <a:moveTo>
                    <a:pt x="803" y="2558"/>
                  </a:moveTo>
                  <a:lnTo>
                    <a:pt x="813" y="2579"/>
                  </a:lnTo>
                  <a:lnTo>
                    <a:pt x="825" y="2581"/>
                  </a:lnTo>
                  <a:lnTo>
                    <a:pt x="841" y="2577"/>
                  </a:lnTo>
                  <a:lnTo>
                    <a:pt x="852" y="2589"/>
                  </a:lnTo>
                  <a:lnTo>
                    <a:pt x="866" y="2603"/>
                  </a:lnTo>
                  <a:lnTo>
                    <a:pt x="869" y="2617"/>
                  </a:lnTo>
                  <a:lnTo>
                    <a:pt x="880" y="2604"/>
                  </a:lnTo>
                  <a:lnTo>
                    <a:pt x="892" y="2607"/>
                  </a:lnTo>
                  <a:lnTo>
                    <a:pt x="905" y="2615"/>
                  </a:lnTo>
                  <a:lnTo>
                    <a:pt x="909" y="2629"/>
                  </a:lnTo>
                  <a:lnTo>
                    <a:pt x="897" y="2654"/>
                  </a:lnTo>
                  <a:lnTo>
                    <a:pt x="909" y="2656"/>
                  </a:lnTo>
                  <a:lnTo>
                    <a:pt x="928" y="2660"/>
                  </a:lnTo>
                  <a:lnTo>
                    <a:pt x="944" y="2667"/>
                  </a:lnTo>
                  <a:lnTo>
                    <a:pt x="930" y="2668"/>
                  </a:lnTo>
                  <a:lnTo>
                    <a:pt x="917" y="2677"/>
                  </a:lnTo>
                  <a:lnTo>
                    <a:pt x="912" y="2690"/>
                  </a:lnTo>
                  <a:lnTo>
                    <a:pt x="893" y="2696"/>
                  </a:lnTo>
                  <a:lnTo>
                    <a:pt x="905" y="2704"/>
                  </a:lnTo>
                  <a:lnTo>
                    <a:pt x="920" y="2707"/>
                  </a:lnTo>
                  <a:lnTo>
                    <a:pt x="937" y="2702"/>
                  </a:lnTo>
                  <a:lnTo>
                    <a:pt x="939" y="2720"/>
                  </a:lnTo>
                  <a:lnTo>
                    <a:pt x="952" y="2730"/>
                  </a:lnTo>
                  <a:lnTo>
                    <a:pt x="952" y="2748"/>
                  </a:lnTo>
                  <a:lnTo>
                    <a:pt x="947" y="2760"/>
                  </a:lnTo>
                  <a:lnTo>
                    <a:pt x="957" y="2773"/>
                  </a:lnTo>
                  <a:lnTo>
                    <a:pt x="960" y="2787"/>
                  </a:lnTo>
                  <a:lnTo>
                    <a:pt x="970" y="2807"/>
                  </a:lnTo>
                  <a:lnTo>
                    <a:pt x="973" y="2840"/>
                  </a:lnTo>
                  <a:lnTo>
                    <a:pt x="984" y="2853"/>
                  </a:lnTo>
                  <a:lnTo>
                    <a:pt x="996" y="2870"/>
                  </a:lnTo>
                  <a:lnTo>
                    <a:pt x="994" y="2885"/>
                  </a:lnTo>
                  <a:lnTo>
                    <a:pt x="992" y="2899"/>
                  </a:lnTo>
                  <a:lnTo>
                    <a:pt x="981" y="2918"/>
                  </a:lnTo>
                  <a:lnTo>
                    <a:pt x="976" y="2933"/>
                  </a:lnTo>
                  <a:lnTo>
                    <a:pt x="959" y="2944"/>
                  </a:lnTo>
                  <a:lnTo>
                    <a:pt x="949" y="2962"/>
                  </a:lnTo>
                  <a:lnTo>
                    <a:pt x="937" y="2974"/>
                  </a:lnTo>
                  <a:lnTo>
                    <a:pt x="930" y="2988"/>
                  </a:lnTo>
                  <a:lnTo>
                    <a:pt x="930" y="3013"/>
                  </a:lnTo>
                  <a:lnTo>
                    <a:pt x="939" y="3041"/>
                  </a:lnTo>
                  <a:lnTo>
                    <a:pt x="958" y="3062"/>
                  </a:lnTo>
                  <a:lnTo>
                    <a:pt x="952" y="3106"/>
                  </a:lnTo>
                  <a:lnTo>
                    <a:pt x="950" y="3120"/>
                  </a:lnTo>
                  <a:lnTo>
                    <a:pt x="959" y="3136"/>
                  </a:lnTo>
                  <a:lnTo>
                    <a:pt x="949" y="3149"/>
                  </a:lnTo>
                  <a:lnTo>
                    <a:pt x="948" y="3162"/>
                  </a:lnTo>
                  <a:lnTo>
                    <a:pt x="946" y="3182"/>
                  </a:lnTo>
                  <a:lnTo>
                    <a:pt x="944" y="3204"/>
                  </a:lnTo>
                  <a:lnTo>
                    <a:pt x="945" y="3220"/>
                  </a:lnTo>
                  <a:lnTo>
                    <a:pt x="942" y="3238"/>
                  </a:lnTo>
                  <a:lnTo>
                    <a:pt x="939" y="3250"/>
                  </a:lnTo>
                  <a:lnTo>
                    <a:pt x="939" y="3280"/>
                  </a:lnTo>
                  <a:lnTo>
                    <a:pt x="930" y="3320"/>
                  </a:lnTo>
                  <a:lnTo>
                    <a:pt x="933" y="3342"/>
                  </a:lnTo>
                  <a:lnTo>
                    <a:pt x="924" y="3364"/>
                  </a:lnTo>
                  <a:lnTo>
                    <a:pt x="920" y="3384"/>
                  </a:lnTo>
                  <a:lnTo>
                    <a:pt x="920" y="3396"/>
                  </a:lnTo>
                  <a:lnTo>
                    <a:pt x="931" y="3409"/>
                  </a:lnTo>
                  <a:lnTo>
                    <a:pt x="913" y="3423"/>
                  </a:lnTo>
                  <a:lnTo>
                    <a:pt x="908" y="3434"/>
                  </a:lnTo>
                  <a:lnTo>
                    <a:pt x="907" y="3449"/>
                  </a:lnTo>
                  <a:lnTo>
                    <a:pt x="908" y="3469"/>
                  </a:lnTo>
                  <a:lnTo>
                    <a:pt x="892" y="3484"/>
                  </a:lnTo>
                  <a:lnTo>
                    <a:pt x="878" y="3479"/>
                  </a:lnTo>
                  <a:lnTo>
                    <a:pt x="865" y="3484"/>
                  </a:lnTo>
                  <a:lnTo>
                    <a:pt x="845" y="3464"/>
                  </a:lnTo>
                  <a:lnTo>
                    <a:pt x="831" y="3452"/>
                  </a:lnTo>
                  <a:lnTo>
                    <a:pt x="816" y="3444"/>
                  </a:lnTo>
                  <a:lnTo>
                    <a:pt x="800" y="3439"/>
                  </a:lnTo>
                  <a:lnTo>
                    <a:pt x="788" y="3438"/>
                  </a:lnTo>
                  <a:lnTo>
                    <a:pt x="771" y="3453"/>
                  </a:lnTo>
                  <a:lnTo>
                    <a:pt x="753" y="3445"/>
                  </a:lnTo>
                  <a:lnTo>
                    <a:pt x="739" y="3428"/>
                  </a:lnTo>
                  <a:lnTo>
                    <a:pt x="722" y="3421"/>
                  </a:lnTo>
                  <a:lnTo>
                    <a:pt x="723" y="3434"/>
                  </a:lnTo>
                  <a:lnTo>
                    <a:pt x="739" y="3437"/>
                  </a:lnTo>
                  <a:lnTo>
                    <a:pt x="726" y="3459"/>
                  </a:lnTo>
                  <a:lnTo>
                    <a:pt x="719" y="3473"/>
                  </a:lnTo>
                  <a:lnTo>
                    <a:pt x="719" y="3491"/>
                  </a:lnTo>
                  <a:lnTo>
                    <a:pt x="724" y="3506"/>
                  </a:lnTo>
                  <a:lnTo>
                    <a:pt x="722" y="3523"/>
                  </a:lnTo>
                  <a:lnTo>
                    <a:pt x="718" y="3538"/>
                  </a:lnTo>
                  <a:lnTo>
                    <a:pt x="675" y="3579"/>
                  </a:lnTo>
                  <a:lnTo>
                    <a:pt x="661" y="3589"/>
                  </a:lnTo>
                  <a:lnTo>
                    <a:pt x="645" y="3576"/>
                  </a:lnTo>
                  <a:lnTo>
                    <a:pt x="632" y="3570"/>
                  </a:lnTo>
                  <a:lnTo>
                    <a:pt x="615" y="3564"/>
                  </a:lnTo>
                  <a:lnTo>
                    <a:pt x="597" y="3573"/>
                  </a:lnTo>
                  <a:lnTo>
                    <a:pt x="593" y="3590"/>
                  </a:lnTo>
                  <a:lnTo>
                    <a:pt x="580" y="3579"/>
                  </a:lnTo>
                  <a:lnTo>
                    <a:pt x="580" y="3557"/>
                  </a:lnTo>
                  <a:lnTo>
                    <a:pt x="566" y="3528"/>
                  </a:lnTo>
                  <a:lnTo>
                    <a:pt x="562" y="3509"/>
                  </a:lnTo>
                  <a:lnTo>
                    <a:pt x="548" y="3507"/>
                  </a:lnTo>
                  <a:lnTo>
                    <a:pt x="543" y="3494"/>
                  </a:lnTo>
                  <a:lnTo>
                    <a:pt x="530" y="3481"/>
                  </a:lnTo>
                  <a:lnTo>
                    <a:pt x="520" y="3466"/>
                  </a:lnTo>
                  <a:lnTo>
                    <a:pt x="509" y="3454"/>
                  </a:lnTo>
                  <a:lnTo>
                    <a:pt x="498" y="3436"/>
                  </a:lnTo>
                  <a:lnTo>
                    <a:pt x="517" y="3409"/>
                  </a:lnTo>
                  <a:lnTo>
                    <a:pt x="514" y="3392"/>
                  </a:lnTo>
                  <a:lnTo>
                    <a:pt x="503" y="3376"/>
                  </a:lnTo>
                  <a:lnTo>
                    <a:pt x="502" y="3364"/>
                  </a:lnTo>
                  <a:lnTo>
                    <a:pt x="511" y="3347"/>
                  </a:lnTo>
                  <a:lnTo>
                    <a:pt x="506" y="3331"/>
                  </a:lnTo>
                  <a:lnTo>
                    <a:pt x="518" y="3312"/>
                  </a:lnTo>
                  <a:lnTo>
                    <a:pt x="528" y="3290"/>
                  </a:lnTo>
                  <a:lnTo>
                    <a:pt x="533" y="3273"/>
                  </a:lnTo>
                  <a:lnTo>
                    <a:pt x="528" y="3247"/>
                  </a:lnTo>
                  <a:lnTo>
                    <a:pt x="528" y="3227"/>
                  </a:lnTo>
                  <a:lnTo>
                    <a:pt x="527" y="3204"/>
                  </a:lnTo>
                  <a:lnTo>
                    <a:pt x="546" y="3222"/>
                  </a:lnTo>
                  <a:lnTo>
                    <a:pt x="558" y="3231"/>
                  </a:lnTo>
                  <a:lnTo>
                    <a:pt x="548" y="3212"/>
                  </a:lnTo>
                  <a:lnTo>
                    <a:pt x="558" y="3198"/>
                  </a:lnTo>
                  <a:lnTo>
                    <a:pt x="563" y="3183"/>
                  </a:lnTo>
                  <a:lnTo>
                    <a:pt x="566" y="3163"/>
                  </a:lnTo>
                  <a:lnTo>
                    <a:pt x="555" y="3143"/>
                  </a:lnTo>
                  <a:lnTo>
                    <a:pt x="535" y="3136"/>
                  </a:lnTo>
                  <a:lnTo>
                    <a:pt x="529" y="3149"/>
                  </a:lnTo>
                  <a:lnTo>
                    <a:pt x="515" y="3141"/>
                  </a:lnTo>
                  <a:lnTo>
                    <a:pt x="514" y="3127"/>
                  </a:lnTo>
                  <a:lnTo>
                    <a:pt x="512" y="3108"/>
                  </a:lnTo>
                  <a:lnTo>
                    <a:pt x="516" y="3094"/>
                  </a:lnTo>
                  <a:lnTo>
                    <a:pt x="509" y="3080"/>
                  </a:lnTo>
                  <a:lnTo>
                    <a:pt x="527" y="3076"/>
                  </a:lnTo>
                  <a:lnTo>
                    <a:pt x="541" y="3066"/>
                  </a:lnTo>
                  <a:lnTo>
                    <a:pt x="546" y="3053"/>
                  </a:lnTo>
                  <a:lnTo>
                    <a:pt x="538" y="3035"/>
                  </a:lnTo>
                  <a:lnTo>
                    <a:pt x="537" y="3004"/>
                  </a:lnTo>
                  <a:lnTo>
                    <a:pt x="542" y="2985"/>
                  </a:lnTo>
                  <a:lnTo>
                    <a:pt x="542" y="2971"/>
                  </a:lnTo>
                  <a:lnTo>
                    <a:pt x="531" y="2954"/>
                  </a:lnTo>
                  <a:lnTo>
                    <a:pt x="512" y="2945"/>
                  </a:lnTo>
                  <a:lnTo>
                    <a:pt x="516" y="2914"/>
                  </a:lnTo>
                  <a:lnTo>
                    <a:pt x="512" y="2893"/>
                  </a:lnTo>
                  <a:lnTo>
                    <a:pt x="502" y="2879"/>
                  </a:lnTo>
                  <a:lnTo>
                    <a:pt x="493" y="2866"/>
                  </a:lnTo>
                  <a:lnTo>
                    <a:pt x="490" y="2846"/>
                  </a:lnTo>
                  <a:lnTo>
                    <a:pt x="475" y="2838"/>
                  </a:lnTo>
                  <a:lnTo>
                    <a:pt x="458" y="2848"/>
                  </a:lnTo>
                  <a:lnTo>
                    <a:pt x="458" y="2830"/>
                  </a:lnTo>
                  <a:lnTo>
                    <a:pt x="445" y="2832"/>
                  </a:lnTo>
                  <a:lnTo>
                    <a:pt x="439" y="2851"/>
                  </a:lnTo>
                  <a:lnTo>
                    <a:pt x="435" y="2838"/>
                  </a:lnTo>
                  <a:lnTo>
                    <a:pt x="433" y="2824"/>
                  </a:lnTo>
                  <a:lnTo>
                    <a:pt x="448" y="2811"/>
                  </a:lnTo>
                  <a:lnTo>
                    <a:pt x="452" y="2798"/>
                  </a:lnTo>
                  <a:lnTo>
                    <a:pt x="438" y="2783"/>
                  </a:lnTo>
                  <a:lnTo>
                    <a:pt x="458" y="2720"/>
                  </a:lnTo>
                  <a:lnTo>
                    <a:pt x="461" y="2705"/>
                  </a:lnTo>
                  <a:lnTo>
                    <a:pt x="449" y="2692"/>
                  </a:lnTo>
                  <a:lnTo>
                    <a:pt x="453" y="2677"/>
                  </a:lnTo>
                  <a:lnTo>
                    <a:pt x="466" y="2677"/>
                  </a:lnTo>
                  <a:lnTo>
                    <a:pt x="465" y="2695"/>
                  </a:lnTo>
                  <a:lnTo>
                    <a:pt x="481" y="2720"/>
                  </a:lnTo>
                  <a:lnTo>
                    <a:pt x="529" y="2733"/>
                  </a:lnTo>
                  <a:lnTo>
                    <a:pt x="548" y="2739"/>
                  </a:lnTo>
                  <a:lnTo>
                    <a:pt x="562" y="2739"/>
                  </a:lnTo>
                  <a:lnTo>
                    <a:pt x="588" y="2728"/>
                  </a:lnTo>
                  <a:lnTo>
                    <a:pt x="600" y="2716"/>
                  </a:lnTo>
                  <a:lnTo>
                    <a:pt x="626" y="2699"/>
                  </a:lnTo>
                  <a:lnTo>
                    <a:pt x="640" y="2700"/>
                  </a:lnTo>
                  <a:lnTo>
                    <a:pt x="663" y="2688"/>
                  </a:lnTo>
                  <a:lnTo>
                    <a:pt x="681" y="2662"/>
                  </a:lnTo>
                  <a:lnTo>
                    <a:pt x="694" y="2651"/>
                  </a:lnTo>
                  <a:lnTo>
                    <a:pt x="703" y="2639"/>
                  </a:lnTo>
                  <a:lnTo>
                    <a:pt x="720" y="2624"/>
                  </a:lnTo>
                  <a:lnTo>
                    <a:pt x="732" y="2610"/>
                  </a:lnTo>
                  <a:lnTo>
                    <a:pt x="754" y="2607"/>
                  </a:lnTo>
                  <a:lnTo>
                    <a:pt x="769" y="2596"/>
                  </a:lnTo>
                  <a:lnTo>
                    <a:pt x="778" y="2568"/>
                  </a:lnTo>
                  <a:lnTo>
                    <a:pt x="795" y="2555"/>
                  </a:lnTo>
                  <a:lnTo>
                    <a:pt x="803" y="2558"/>
                  </a:lnTo>
                  <a:close/>
                  <a:moveTo>
                    <a:pt x="868" y="2573"/>
                  </a:moveTo>
                  <a:lnTo>
                    <a:pt x="855" y="2575"/>
                  </a:lnTo>
                  <a:lnTo>
                    <a:pt x="854" y="2562"/>
                  </a:lnTo>
                  <a:lnTo>
                    <a:pt x="866" y="2560"/>
                  </a:lnTo>
                  <a:lnTo>
                    <a:pt x="868" y="2573"/>
                  </a:lnTo>
                  <a:close/>
                  <a:moveTo>
                    <a:pt x="1356" y="2085"/>
                  </a:moveTo>
                  <a:lnTo>
                    <a:pt x="1340" y="2074"/>
                  </a:lnTo>
                  <a:lnTo>
                    <a:pt x="1344" y="2059"/>
                  </a:lnTo>
                  <a:lnTo>
                    <a:pt x="1355" y="2076"/>
                  </a:lnTo>
                  <a:lnTo>
                    <a:pt x="1356" y="2085"/>
                  </a:lnTo>
                  <a:close/>
                  <a:moveTo>
                    <a:pt x="1087" y="1981"/>
                  </a:moveTo>
                  <a:lnTo>
                    <a:pt x="1075" y="1981"/>
                  </a:lnTo>
                  <a:lnTo>
                    <a:pt x="1082" y="1964"/>
                  </a:lnTo>
                  <a:lnTo>
                    <a:pt x="1088" y="1977"/>
                  </a:lnTo>
                  <a:lnTo>
                    <a:pt x="1087" y="1981"/>
                  </a:lnTo>
                  <a:close/>
                  <a:moveTo>
                    <a:pt x="1195" y="1876"/>
                  </a:moveTo>
                  <a:lnTo>
                    <a:pt x="1195" y="1889"/>
                  </a:lnTo>
                  <a:lnTo>
                    <a:pt x="1182" y="1899"/>
                  </a:lnTo>
                  <a:lnTo>
                    <a:pt x="1194" y="1909"/>
                  </a:lnTo>
                  <a:lnTo>
                    <a:pt x="1191" y="1923"/>
                  </a:lnTo>
                  <a:lnTo>
                    <a:pt x="1178" y="1914"/>
                  </a:lnTo>
                  <a:lnTo>
                    <a:pt x="1165" y="1899"/>
                  </a:lnTo>
                  <a:lnTo>
                    <a:pt x="1142" y="1907"/>
                  </a:lnTo>
                  <a:lnTo>
                    <a:pt x="1131" y="1911"/>
                  </a:lnTo>
                  <a:lnTo>
                    <a:pt x="1103" y="1910"/>
                  </a:lnTo>
                  <a:lnTo>
                    <a:pt x="1090" y="1902"/>
                  </a:lnTo>
                  <a:lnTo>
                    <a:pt x="1092" y="1883"/>
                  </a:lnTo>
                  <a:lnTo>
                    <a:pt x="1107" y="1876"/>
                  </a:lnTo>
                  <a:lnTo>
                    <a:pt x="1124" y="1880"/>
                  </a:lnTo>
                  <a:lnTo>
                    <a:pt x="1142" y="1882"/>
                  </a:lnTo>
                  <a:lnTo>
                    <a:pt x="1162" y="1871"/>
                  </a:lnTo>
                  <a:lnTo>
                    <a:pt x="1174" y="1873"/>
                  </a:lnTo>
                  <a:lnTo>
                    <a:pt x="1183" y="1857"/>
                  </a:lnTo>
                  <a:lnTo>
                    <a:pt x="1195" y="1855"/>
                  </a:lnTo>
                  <a:lnTo>
                    <a:pt x="1195" y="1871"/>
                  </a:lnTo>
                  <a:lnTo>
                    <a:pt x="1195" y="1876"/>
                  </a:lnTo>
                  <a:close/>
                  <a:moveTo>
                    <a:pt x="1006" y="1769"/>
                  </a:moveTo>
                  <a:lnTo>
                    <a:pt x="1001" y="1788"/>
                  </a:lnTo>
                  <a:lnTo>
                    <a:pt x="995" y="1765"/>
                  </a:lnTo>
                  <a:lnTo>
                    <a:pt x="1006" y="1769"/>
                  </a:lnTo>
                  <a:close/>
                  <a:moveTo>
                    <a:pt x="1693" y="51"/>
                  </a:moveTo>
                  <a:lnTo>
                    <a:pt x="1697" y="66"/>
                  </a:lnTo>
                  <a:lnTo>
                    <a:pt x="1695" y="78"/>
                  </a:lnTo>
                  <a:lnTo>
                    <a:pt x="1709" y="82"/>
                  </a:lnTo>
                  <a:lnTo>
                    <a:pt x="1720" y="92"/>
                  </a:lnTo>
                  <a:lnTo>
                    <a:pt x="1733" y="92"/>
                  </a:lnTo>
                  <a:lnTo>
                    <a:pt x="1741" y="104"/>
                  </a:lnTo>
                  <a:lnTo>
                    <a:pt x="1739" y="121"/>
                  </a:lnTo>
                  <a:lnTo>
                    <a:pt x="1744" y="133"/>
                  </a:lnTo>
                  <a:lnTo>
                    <a:pt x="1757" y="136"/>
                  </a:lnTo>
                  <a:lnTo>
                    <a:pt x="1765" y="149"/>
                  </a:lnTo>
                  <a:lnTo>
                    <a:pt x="1771" y="163"/>
                  </a:lnTo>
                  <a:lnTo>
                    <a:pt x="1794" y="176"/>
                  </a:lnTo>
                  <a:lnTo>
                    <a:pt x="1810" y="178"/>
                  </a:lnTo>
                  <a:lnTo>
                    <a:pt x="1825" y="187"/>
                  </a:lnTo>
                  <a:lnTo>
                    <a:pt x="1847" y="184"/>
                  </a:lnTo>
                  <a:lnTo>
                    <a:pt x="1862" y="185"/>
                  </a:lnTo>
                  <a:lnTo>
                    <a:pt x="1874" y="191"/>
                  </a:lnTo>
                  <a:lnTo>
                    <a:pt x="1894" y="191"/>
                  </a:lnTo>
                  <a:lnTo>
                    <a:pt x="1911" y="202"/>
                  </a:lnTo>
                  <a:lnTo>
                    <a:pt x="1982" y="205"/>
                  </a:lnTo>
                  <a:lnTo>
                    <a:pt x="2008" y="209"/>
                  </a:lnTo>
                  <a:lnTo>
                    <a:pt x="2027" y="220"/>
                  </a:lnTo>
                  <a:lnTo>
                    <a:pt x="2046" y="223"/>
                  </a:lnTo>
                  <a:lnTo>
                    <a:pt x="2076" y="214"/>
                  </a:lnTo>
                  <a:lnTo>
                    <a:pt x="2090" y="216"/>
                  </a:lnTo>
                  <a:lnTo>
                    <a:pt x="2108" y="214"/>
                  </a:lnTo>
                  <a:lnTo>
                    <a:pt x="2130" y="220"/>
                  </a:lnTo>
                  <a:lnTo>
                    <a:pt x="2167" y="230"/>
                  </a:lnTo>
                  <a:lnTo>
                    <a:pt x="2174" y="253"/>
                  </a:lnTo>
                  <a:lnTo>
                    <a:pt x="2157" y="263"/>
                  </a:lnTo>
                  <a:lnTo>
                    <a:pt x="2140" y="273"/>
                  </a:lnTo>
                  <a:lnTo>
                    <a:pt x="2127" y="290"/>
                  </a:lnTo>
                  <a:lnTo>
                    <a:pt x="2114" y="298"/>
                  </a:lnTo>
                  <a:lnTo>
                    <a:pt x="2103" y="305"/>
                  </a:lnTo>
                  <a:lnTo>
                    <a:pt x="2092" y="320"/>
                  </a:lnTo>
                  <a:lnTo>
                    <a:pt x="2079" y="335"/>
                  </a:lnTo>
                  <a:lnTo>
                    <a:pt x="2086" y="355"/>
                  </a:lnTo>
                  <a:lnTo>
                    <a:pt x="2094" y="370"/>
                  </a:lnTo>
                  <a:lnTo>
                    <a:pt x="2111" y="363"/>
                  </a:lnTo>
                  <a:lnTo>
                    <a:pt x="2125" y="366"/>
                  </a:lnTo>
                  <a:lnTo>
                    <a:pt x="2140" y="379"/>
                  </a:lnTo>
                  <a:lnTo>
                    <a:pt x="2157" y="378"/>
                  </a:lnTo>
                  <a:lnTo>
                    <a:pt x="2159" y="403"/>
                  </a:lnTo>
                  <a:lnTo>
                    <a:pt x="2126" y="431"/>
                  </a:lnTo>
                  <a:lnTo>
                    <a:pt x="2123" y="446"/>
                  </a:lnTo>
                  <a:lnTo>
                    <a:pt x="2118" y="462"/>
                  </a:lnTo>
                  <a:lnTo>
                    <a:pt x="2129" y="474"/>
                  </a:lnTo>
                  <a:lnTo>
                    <a:pt x="2148" y="467"/>
                  </a:lnTo>
                  <a:lnTo>
                    <a:pt x="2164" y="473"/>
                  </a:lnTo>
                  <a:lnTo>
                    <a:pt x="2160" y="491"/>
                  </a:lnTo>
                  <a:lnTo>
                    <a:pt x="2150" y="518"/>
                  </a:lnTo>
                  <a:lnTo>
                    <a:pt x="2150" y="533"/>
                  </a:lnTo>
                  <a:lnTo>
                    <a:pt x="2163" y="546"/>
                  </a:lnTo>
                  <a:lnTo>
                    <a:pt x="2179" y="548"/>
                  </a:lnTo>
                  <a:lnTo>
                    <a:pt x="2195" y="559"/>
                  </a:lnTo>
                  <a:lnTo>
                    <a:pt x="2217" y="568"/>
                  </a:lnTo>
                  <a:lnTo>
                    <a:pt x="2243" y="608"/>
                  </a:lnTo>
                  <a:lnTo>
                    <a:pt x="2254" y="615"/>
                  </a:lnTo>
                  <a:lnTo>
                    <a:pt x="2241" y="636"/>
                  </a:lnTo>
                  <a:lnTo>
                    <a:pt x="2227" y="638"/>
                  </a:lnTo>
                  <a:lnTo>
                    <a:pt x="2214" y="633"/>
                  </a:lnTo>
                  <a:lnTo>
                    <a:pt x="2199" y="634"/>
                  </a:lnTo>
                  <a:lnTo>
                    <a:pt x="2213" y="625"/>
                  </a:lnTo>
                  <a:lnTo>
                    <a:pt x="2228" y="624"/>
                  </a:lnTo>
                  <a:lnTo>
                    <a:pt x="2206" y="610"/>
                  </a:lnTo>
                  <a:lnTo>
                    <a:pt x="2206" y="591"/>
                  </a:lnTo>
                  <a:lnTo>
                    <a:pt x="2176" y="562"/>
                  </a:lnTo>
                  <a:lnTo>
                    <a:pt x="2153" y="551"/>
                  </a:lnTo>
                  <a:lnTo>
                    <a:pt x="2141" y="555"/>
                  </a:lnTo>
                  <a:lnTo>
                    <a:pt x="2139" y="573"/>
                  </a:lnTo>
                  <a:lnTo>
                    <a:pt x="2125" y="587"/>
                  </a:lnTo>
                  <a:lnTo>
                    <a:pt x="2110" y="601"/>
                  </a:lnTo>
                  <a:lnTo>
                    <a:pt x="2094" y="600"/>
                  </a:lnTo>
                  <a:lnTo>
                    <a:pt x="2109" y="593"/>
                  </a:lnTo>
                  <a:lnTo>
                    <a:pt x="2095" y="580"/>
                  </a:lnTo>
                  <a:lnTo>
                    <a:pt x="2055" y="570"/>
                  </a:lnTo>
                  <a:lnTo>
                    <a:pt x="2043" y="561"/>
                  </a:lnTo>
                  <a:lnTo>
                    <a:pt x="2029" y="566"/>
                  </a:lnTo>
                  <a:lnTo>
                    <a:pt x="2017" y="566"/>
                  </a:lnTo>
                  <a:lnTo>
                    <a:pt x="2015" y="580"/>
                  </a:lnTo>
                  <a:lnTo>
                    <a:pt x="2002" y="585"/>
                  </a:lnTo>
                  <a:lnTo>
                    <a:pt x="2001" y="598"/>
                  </a:lnTo>
                  <a:lnTo>
                    <a:pt x="2012" y="600"/>
                  </a:lnTo>
                  <a:lnTo>
                    <a:pt x="2024" y="594"/>
                  </a:lnTo>
                  <a:lnTo>
                    <a:pt x="2010" y="610"/>
                  </a:lnTo>
                  <a:lnTo>
                    <a:pt x="1998" y="625"/>
                  </a:lnTo>
                  <a:lnTo>
                    <a:pt x="1973" y="626"/>
                  </a:lnTo>
                  <a:lnTo>
                    <a:pt x="1962" y="630"/>
                  </a:lnTo>
                  <a:lnTo>
                    <a:pt x="1913" y="665"/>
                  </a:lnTo>
                  <a:lnTo>
                    <a:pt x="1862" y="691"/>
                  </a:lnTo>
                  <a:lnTo>
                    <a:pt x="1832" y="704"/>
                  </a:lnTo>
                  <a:lnTo>
                    <a:pt x="1813" y="713"/>
                  </a:lnTo>
                  <a:lnTo>
                    <a:pt x="1800" y="720"/>
                  </a:lnTo>
                  <a:lnTo>
                    <a:pt x="1808" y="703"/>
                  </a:lnTo>
                  <a:lnTo>
                    <a:pt x="1819" y="697"/>
                  </a:lnTo>
                  <a:lnTo>
                    <a:pt x="1832" y="694"/>
                  </a:lnTo>
                  <a:lnTo>
                    <a:pt x="1836" y="679"/>
                  </a:lnTo>
                  <a:lnTo>
                    <a:pt x="1849" y="672"/>
                  </a:lnTo>
                  <a:lnTo>
                    <a:pt x="1839" y="675"/>
                  </a:lnTo>
                  <a:lnTo>
                    <a:pt x="1828" y="658"/>
                  </a:lnTo>
                  <a:lnTo>
                    <a:pt x="1814" y="670"/>
                  </a:lnTo>
                  <a:lnTo>
                    <a:pt x="1812" y="683"/>
                  </a:lnTo>
                  <a:lnTo>
                    <a:pt x="1800" y="684"/>
                  </a:lnTo>
                  <a:lnTo>
                    <a:pt x="1781" y="690"/>
                  </a:lnTo>
                  <a:lnTo>
                    <a:pt x="1769" y="697"/>
                  </a:lnTo>
                  <a:lnTo>
                    <a:pt x="1757" y="709"/>
                  </a:lnTo>
                  <a:lnTo>
                    <a:pt x="1752" y="724"/>
                  </a:lnTo>
                  <a:lnTo>
                    <a:pt x="1754" y="739"/>
                  </a:lnTo>
                  <a:lnTo>
                    <a:pt x="1750" y="754"/>
                  </a:lnTo>
                  <a:lnTo>
                    <a:pt x="1743" y="769"/>
                  </a:lnTo>
                  <a:lnTo>
                    <a:pt x="1729" y="777"/>
                  </a:lnTo>
                  <a:lnTo>
                    <a:pt x="1728" y="798"/>
                  </a:lnTo>
                  <a:lnTo>
                    <a:pt x="1736" y="782"/>
                  </a:lnTo>
                  <a:lnTo>
                    <a:pt x="1744" y="795"/>
                  </a:lnTo>
                  <a:lnTo>
                    <a:pt x="1743" y="809"/>
                  </a:lnTo>
                  <a:lnTo>
                    <a:pt x="1748" y="823"/>
                  </a:lnTo>
                  <a:lnTo>
                    <a:pt x="1759" y="826"/>
                  </a:lnTo>
                  <a:lnTo>
                    <a:pt x="1768" y="813"/>
                  </a:lnTo>
                  <a:lnTo>
                    <a:pt x="1775" y="830"/>
                  </a:lnTo>
                  <a:lnTo>
                    <a:pt x="1777" y="850"/>
                  </a:lnTo>
                  <a:lnTo>
                    <a:pt x="1780" y="867"/>
                  </a:lnTo>
                  <a:lnTo>
                    <a:pt x="1788" y="881"/>
                  </a:lnTo>
                  <a:lnTo>
                    <a:pt x="1796" y="897"/>
                  </a:lnTo>
                  <a:lnTo>
                    <a:pt x="1793" y="882"/>
                  </a:lnTo>
                  <a:lnTo>
                    <a:pt x="1807" y="891"/>
                  </a:lnTo>
                  <a:lnTo>
                    <a:pt x="1817" y="906"/>
                  </a:lnTo>
                  <a:lnTo>
                    <a:pt x="1831" y="920"/>
                  </a:lnTo>
                  <a:lnTo>
                    <a:pt x="1843" y="918"/>
                  </a:lnTo>
                  <a:lnTo>
                    <a:pt x="1842" y="931"/>
                  </a:lnTo>
                  <a:lnTo>
                    <a:pt x="1835" y="944"/>
                  </a:lnTo>
                  <a:lnTo>
                    <a:pt x="1834" y="962"/>
                  </a:lnTo>
                  <a:lnTo>
                    <a:pt x="1828" y="977"/>
                  </a:lnTo>
                  <a:lnTo>
                    <a:pt x="1815" y="977"/>
                  </a:lnTo>
                  <a:lnTo>
                    <a:pt x="1817" y="963"/>
                  </a:lnTo>
                  <a:lnTo>
                    <a:pt x="1806" y="961"/>
                  </a:lnTo>
                  <a:lnTo>
                    <a:pt x="1810" y="976"/>
                  </a:lnTo>
                  <a:lnTo>
                    <a:pt x="1810" y="988"/>
                  </a:lnTo>
                  <a:lnTo>
                    <a:pt x="1799" y="1001"/>
                  </a:lnTo>
                  <a:lnTo>
                    <a:pt x="1781" y="984"/>
                  </a:lnTo>
                  <a:lnTo>
                    <a:pt x="1764" y="987"/>
                  </a:lnTo>
                  <a:lnTo>
                    <a:pt x="1761" y="1020"/>
                  </a:lnTo>
                  <a:lnTo>
                    <a:pt x="1759" y="1038"/>
                  </a:lnTo>
                  <a:lnTo>
                    <a:pt x="1761" y="1057"/>
                  </a:lnTo>
                  <a:lnTo>
                    <a:pt x="1766" y="1071"/>
                  </a:lnTo>
                  <a:lnTo>
                    <a:pt x="1773" y="1085"/>
                  </a:lnTo>
                  <a:lnTo>
                    <a:pt x="1771" y="1116"/>
                  </a:lnTo>
                  <a:lnTo>
                    <a:pt x="1774" y="1135"/>
                  </a:lnTo>
                  <a:lnTo>
                    <a:pt x="1785" y="1179"/>
                  </a:lnTo>
                  <a:lnTo>
                    <a:pt x="1787" y="1193"/>
                  </a:lnTo>
                  <a:lnTo>
                    <a:pt x="1795" y="1213"/>
                  </a:lnTo>
                  <a:lnTo>
                    <a:pt x="1803" y="1238"/>
                  </a:lnTo>
                  <a:lnTo>
                    <a:pt x="1819" y="1262"/>
                  </a:lnTo>
                  <a:lnTo>
                    <a:pt x="1833" y="1274"/>
                  </a:lnTo>
                  <a:lnTo>
                    <a:pt x="1850" y="1296"/>
                  </a:lnTo>
                  <a:lnTo>
                    <a:pt x="1862" y="1305"/>
                  </a:lnTo>
                  <a:lnTo>
                    <a:pt x="1889" y="1332"/>
                  </a:lnTo>
                  <a:lnTo>
                    <a:pt x="1909" y="1348"/>
                  </a:lnTo>
                  <a:lnTo>
                    <a:pt x="1930" y="1355"/>
                  </a:lnTo>
                  <a:lnTo>
                    <a:pt x="1945" y="1357"/>
                  </a:lnTo>
                  <a:lnTo>
                    <a:pt x="1964" y="1370"/>
                  </a:lnTo>
                  <a:lnTo>
                    <a:pt x="1985" y="1378"/>
                  </a:lnTo>
                  <a:lnTo>
                    <a:pt x="2092" y="1467"/>
                  </a:lnTo>
                  <a:lnTo>
                    <a:pt x="2130" y="1488"/>
                  </a:lnTo>
                  <a:lnTo>
                    <a:pt x="2155" y="1499"/>
                  </a:lnTo>
                  <a:lnTo>
                    <a:pt x="2167" y="1501"/>
                  </a:lnTo>
                  <a:lnTo>
                    <a:pt x="2178" y="1496"/>
                  </a:lnTo>
                  <a:lnTo>
                    <a:pt x="2191" y="1509"/>
                  </a:lnTo>
                  <a:lnTo>
                    <a:pt x="2204" y="1520"/>
                  </a:lnTo>
                  <a:lnTo>
                    <a:pt x="2211" y="1536"/>
                  </a:lnTo>
                  <a:lnTo>
                    <a:pt x="2263" y="1651"/>
                  </a:lnTo>
                  <a:lnTo>
                    <a:pt x="2272" y="1678"/>
                  </a:lnTo>
                  <a:lnTo>
                    <a:pt x="2289" y="1709"/>
                  </a:lnTo>
                  <a:lnTo>
                    <a:pt x="2295" y="1724"/>
                  </a:lnTo>
                  <a:lnTo>
                    <a:pt x="2302" y="1761"/>
                  </a:lnTo>
                  <a:lnTo>
                    <a:pt x="2332" y="1850"/>
                  </a:lnTo>
                  <a:lnTo>
                    <a:pt x="2344" y="1880"/>
                  </a:lnTo>
                  <a:lnTo>
                    <a:pt x="2352" y="1893"/>
                  </a:lnTo>
                  <a:lnTo>
                    <a:pt x="2374" y="1924"/>
                  </a:lnTo>
                  <a:lnTo>
                    <a:pt x="2429" y="1989"/>
                  </a:lnTo>
                  <a:lnTo>
                    <a:pt x="2450" y="2005"/>
                  </a:lnTo>
                  <a:lnTo>
                    <a:pt x="2474" y="2020"/>
                  </a:lnTo>
                  <a:lnTo>
                    <a:pt x="2500" y="2050"/>
                  </a:lnTo>
                  <a:lnTo>
                    <a:pt x="2545" y="2089"/>
                  </a:lnTo>
                  <a:lnTo>
                    <a:pt x="2576" y="2102"/>
                  </a:lnTo>
                  <a:lnTo>
                    <a:pt x="2589" y="2104"/>
                  </a:lnTo>
                  <a:lnTo>
                    <a:pt x="2600" y="2133"/>
                  </a:lnTo>
                  <a:lnTo>
                    <a:pt x="2607" y="2147"/>
                  </a:lnTo>
                  <a:lnTo>
                    <a:pt x="2620" y="2150"/>
                  </a:lnTo>
                  <a:lnTo>
                    <a:pt x="2639" y="2162"/>
                  </a:lnTo>
                  <a:lnTo>
                    <a:pt x="2678" y="2170"/>
                  </a:lnTo>
                  <a:lnTo>
                    <a:pt x="2691" y="2174"/>
                  </a:lnTo>
                  <a:lnTo>
                    <a:pt x="2706" y="2189"/>
                  </a:lnTo>
                  <a:lnTo>
                    <a:pt x="2730" y="2201"/>
                  </a:lnTo>
                  <a:lnTo>
                    <a:pt x="2750" y="2206"/>
                  </a:lnTo>
                  <a:lnTo>
                    <a:pt x="2788" y="2203"/>
                  </a:lnTo>
                  <a:lnTo>
                    <a:pt x="2828" y="2209"/>
                  </a:lnTo>
                  <a:lnTo>
                    <a:pt x="2843" y="2208"/>
                  </a:lnTo>
                  <a:lnTo>
                    <a:pt x="2896" y="2195"/>
                  </a:lnTo>
                  <a:lnTo>
                    <a:pt x="2949" y="2194"/>
                  </a:lnTo>
                  <a:lnTo>
                    <a:pt x="3031" y="2178"/>
                  </a:lnTo>
                  <a:lnTo>
                    <a:pt x="3059" y="2182"/>
                  </a:lnTo>
                  <a:lnTo>
                    <a:pt x="3077" y="2196"/>
                  </a:lnTo>
                  <a:lnTo>
                    <a:pt x="3086" y="2210"/>
                  </a:lnTo>
                  <a:lnTo>
                    <a:pt x="3090" y="2227"/>
                  </a:lnTo>
                  <a:lnTo>
                    <a:pt x="3091" y="2240"/>
                  </a:lnTo>
                  <a:lnTo>
                    <a:pt x="3076" y="2260"/>
                  </a:lnTo>
                  <a:lnTo>
                    <a:pt x="3065" y="2266"/>
                  </a:lnTo>
                  <a:lnTo>
                    <a:pt x="3052" y="2282"/>
                  </a:lnTo>
                  <a:lnTo>
                    <a:pt x="3040" y="2292"/>
                  </a:lnTo>
                  <a:lnTo>
                    <a:pt x="3008" y="2313"/>
                  </a:lnTo>
                  <a:lnTo>
                    <a:pt x="2999" y="2341"/>
                  </a:lnTo>
                  <a:lnTo>
                    <a:pt x="3002" y="2359"/>
                  </a:lnTo>
                  <a:lnTo>
                    <a:pt x="3008" y="2373"/>
                  </a:lnTo>
                  <a:lnTo>
                    <a:pt x="3025" y="2391"/>
                  </a:lnTo>
                  <a:lnTo>
                    <a:pt x="3046" y="2402"/>
                  </a:lnTo>
                  <a:lnTo>
                    <a:pt x="3068" y="2408"/>
                  </a:lnTo>
                  <a:lnTo>
                    <a:pt x="3142" y="2438"/>
                  </a:lnTo>
                  <a:lnTo>
                    <a:pt x="3197" y="2462"/>
                  </a:lnTo>
                  <a:lnTo>
                    <a:pt x="3217" y="2466"/>
                  </a:lnTo>
                  <a:lnTo>
                    <a:pt x="3243" y="2483"/>
                  </a:lnTo>
                  <a:lnTo>
                    <a:pt x="3324" y="2502"/>
                  </a:lnTo>
                  <a:lnTo>
                    <a:pt x="3342" y="2510"/>
                  </a:lnTo>
                  <a:lnTo>
                    <a:pt x="3401" y="2523"/>
                  </a:lnTo>
                  <a:lnTo>
                    <a:pt x="3451" y="2545"/>
                  </a:lnTo>
                  <a:lnTo>
                    <a:pt x="3477" y="2561"/>
                  </a:lnTo>
                  <a:lnTo>
                    <a:pt x="3504" y="2588"/>
                  </a:lnTo>
                  <a:lnTo>
                    <a:pt x="3526" y="2599"/>
                  </a:lnTo>
                  <a:lnTo>
                    <a:pt x="3550" y="2619"/>
                  </a:lnTo>
                  <a:lnTo>
                    <a:pt x="3562" y="2622"/>
                  </a:lnTo>
                  <a:lnTo>
                    <a:pt x="3575" y="2629"/>
                  </a:lnTo>
                  <a:lnTo>
                    <a:pt x="3603" y="2633"/>
                  </a:lnTo>
                  <a:lnTo>
                    <a:pt x="3643" y="2645"/>
                  </a:lnTo>
                  <a:lnTo>
                    <a:pt x="3677" y="2666"/>
                  </a:lnTo>
                  <a:lnTo>
                    <a:pt x="3703" y="2668"/>
                  </a:lnTo>
                  <a:lnTo>
                    <a:pt x="3717" y="2682"/>
                  </a:lnTo>
                  <a:lnTo>
                    <a:pt x="3728" y="2678"/>
                  </a:lnTo>
                  <a:lnTo>
                    <a:pt x="3746" y="2696"/>
                  </a:lnTo>
                  <a:lnTo>
                    <a:pt x="3748" y="2719"/>
                  </a:lnTo>
                  <a:lnTo>
                    <a:pt x="3777" y="2738"/>
                  </a:lnTo>
                  <a:lnTo>
                    <a:pt x="3809" y="2752"/>
                  </a:lnTo>
                  <a:lnTo>
                    <a:pt x="3826" y="2766"/>
                  </a:lnTo>
                  <a:lnTo>
                    <a:pt x="3843" y="2777"/>
                  </a:lnTo>
                  <a:lnTo>
                    <a:pt x="3853" y="2790"/>
                  </a:lnTo>
                  <a:lnTo>
                    <a:pt x="3868" y="2801"/>
                  </a:lnTo>
                  <a:lnTo>
                    <a:pt x="3893" y="2829"/>
                  </a:lnTo>
                  <a:lnTo>
                    <a:pt x="3920" y="2877"/>
                  </a:lnTo>
                  <a:lnTo>
                    <a:pt x="3925" y="2890"/>
                  </a:lnTo>
                  <a:lnTo>
                    <a:pt x="3920" y="2907"/>
                  </a:lnTo>
                  <a:lnTo>
                    <a:pt x="3918" y="2920"/>
                  </a:lnTo>
                  <a:lnTo>
                    <a:pt x="3904" y="2935"/>
                  </a:lnTo>
                  <a:lnTo>
                    <a:pt x="3897" y="2956"/>
                  </a:lnTo>
                  <a:lnTo>
                    <a:pt x="3897" y="2969"/>
                  </a:lnTo>
                  <a:lnTo>
                    <a:pt x="3894" y="2983"/>
                  </a:lnTo>
                  <a:lnTo>
                    <a:pt x="3898" y="2999"/>
                  </a:lnTo>
                  <a:lnTo>
                    <a:pt x="3896" y="3023"/>
                  </a:lnTo>
                  <a:lnTo>
                    <a:pt x="3891" y="3036"/>
                  </a:lnTo>
                  <a:lnTo>
                    <a:pt x="3878" y="3034"/>
                  </a:lnTo>
                  <a:lnTo>
                    <a:pt x="3861" y="3024"/>
                  </a:lnTo>
                  <a:lnTo>
                    <a:pt x="3840" y="3024"/>
                  </a:lnTo>
                  <a:lnTo>
                    <a:pt x="3827" y="3019"/>
                  </a:lnTo>
                  <a:lnTo>
                    <a:pt x="3807" y="3007"/>
                  </a:lnTo>
                  <a:lnTo>
                    <a:pt x="3794" y="3000"/>
                  </a:lnTo>
                  <a:lnTo>
                    <a:pt x="3762" y="2967"/>
                  </a:lnTo>
                  <a:lnTo>
                    <a:pt x="3765" y="2951"/>
                  </a:lnTo>
                  <a:lnTo>
                    <a:pt x="3749" y="2939"/>
                  </a:lnTo>
                  <a:lnTo>
                    <a:pt x="3758" y="2919"/>
                  </a:lnTo>
                  <a:lnTo>
                    <a:pt x="3741" y="2899"/>
                  </a:lnTo>
                  <a:lnTo>
                    <a:pt x="3726" y="2887"/>
                  </a:lnTo>
                  <a:lnTo>
                    <a:pt x="3723" y="2873"/>
                  </a:lnTo>
                  <a:lnTo>
                    <a:pt x="3718" y="2860"/>
                  </a:lnTo>
                  <a:lnTo>
                    <a:pt x="3700" y="2842"/>
                  </a:lnTo>
                  <a:lnTo>
                    <a:pt x="3582" y="2847"/>
                  </a:lnTo>
                  <a:lnTo>
                    <a:pt x="3557" y="2836"/>
                  </a:lnTo>
                  <a:lnTo>
                    <a:pt x="3543" y="2838"/>
                  </a:lnTo>
                  <a:lnTo>
                    <a:pt x="3526" y="2829"/>
                  </a:lnTo>
                  <a:lnTo>
                    <a:pt x="3507" y="2821"/>
                  </a:lnTo>
                  <a:lnTo>
                    <a:pt x="3487" y="2815"/>
                  </a:lnTo>
                  <a:lnTo>
                    <a:pt x="3473" y="2806"/>
                  </a:lnTo>
                  <a:lnTo>
                    <a:pt x="3487" y="2795"/>
                  </a:lnTo>
                  <a:lnTo>
                    <a:pt x="3480" y="2782"/>
                  </a:lnTo>
                  <a:lnTo>
                    <a:pt x="3503" y="2780"/>
                  </a:lnTo>
                  <a:lnTo>
                    <a:pt x="3486" y="2769"/>
                  </a:lnTo>
                  <a:lnTo>
                    <a:pt x="3474" y="2776"/>
                  </a:lnTo>
                  <a:lnTo>
                    <a:pt x="3461" y="2771"/>
                  </a:lnTo>
                  <a:lnTo>
                    <a:pt x="3448" y="2768"/>
                  </a:lnTo>
                  <a:lnTo>
                    <a:pt x="3419" y="2768"/>
                  </a:lnTo>
                  <a:lnTo>
                    <a:pt x="3395" y="2782"/>
                  </a:lnTo>
                  <a:lnTo>
                    <a:pt x="3376" y="2804"/>
                  </a:lnTo>
                  <a:lnTo>
                    <a:pt x="3338" y="2870"/>
                  </a:lnTo>
                  <a:lnTo>
                    <a:pt x="3331" y="2885"/>
                  </a:lnTo>
                  <a:lnTo>
                    <a:pt x="3326" y="2911"/>
                  </a:lnTo>
                  <a:lnTo>
                    <a:pt x="3309" y="2941"/>
                  </a:lnTo>
                  <a:lnTo>
                    <a:pt x="3292" y="2959"/>
                  </a:lnTo>
                  <a:lnTo>
                    <a:pt x="3284" y="2986"/>
                  </a:lnTo>
                  <a:lnTo>
                    <a:pt x="3292" y="3008"/>
                  </a:lnTo>
                  <a:lnTo>
                    <a:pt x="3299" y="3020"/>
                  </a:lnTo>
                  <a:lnTo>
                    <a:pt x="3286" y="3042"/>
                  </a:lnTo>
                  <a:lnTo>
                    <a:pt x="3271" y="3058"/>
                  </a:lnTo>
                  <a:lnTo>
                    <a:pt x="3261" y="3080"/>
                  </a:lnTo>
                  <a:lnTo>
                    <a:pt x="3257" y="3095"/>
                  </a:lnTo>
                  <a:lnTo>
                    <a:pt x="3257" y="3108"/>
                  </a:lnTo>
                  <a:lnTo>
                    <a:pt x="3263" y="3119"/>
                  </a:lnTo>
                  <a:lnTo>
                    <a:pt x="3273" y="3133"/>
                  </a:lnTo>
                  <a:lnTo>
                    <a:pt x="3280" y="3155"/>
                  </a:lnTo>
                  <a:lnTo>
                    <a:pt x="3296" y="3165"/>
                  </a:lnTo>
                  <a:lnTo>
                    <a:pt x="3351" y="3167"/>
                  </a:lnTo>
                  <a:lnTo>
                    <a:pt x="3368" y="3172"/>
                  </a:lnTo>
                  <a:lnTo>
                    <a:pt x="3383" y="3190"/>
                  </a:lnTo>
                  <a:lnTo>
                    <a:pt x="3407" y="3201"/>
                  </a:lnTo>
                  <a:lnTo>
                    <a:pt x="3424" y="3213"/>
                  </a:lnTo>
                  <a:lnTo>
                    <a:pt x="3439" y="3215"/>
                  </a:lnTo>
                  <a:lnTo>
                    <a:pt x="3454" y="3227"/>
                  </a:lnTo>
                  <a:lnTo>
                    <a:pt x="3473" y="3243"/>
                  </a:lnTo>
                  <a:lnTo>
                    <a:pt x="3486" y="3247"/>
                  </a:lnTo>
                  <a:lnTo>
                    <a:pt x="3487" y="3278"/>
                  </a:lnTo>
                  <a:lnTo>
                    <a:pt x="3487" y="3302"/>
                  </a:lnTo>
                  <a:lnTo>
                    <a:pt x="3492" y="3318"/>
                  </a:lnTo>
                  <a:lnTo>
                    <a:pt x="3500" y="3332"/>
                  </a:lnTo>
                  <a:lnTo>
                    <a:pt x="3500" y="3346"/>
                  </a:lnTo>
                  <a:lnTo>
                    <a:pt x="3495" y="3372"/>
                  </a:lnTo>
                  <a:lnTo>
                    <a:pt x="3497" y="3385"/>
                  </a:lnTo>
                  <a:lnTo>
                    <a:pt x="3507" y="3400"/>
                  </a:lnTo>
                  <a:lnTo>
                    <a:pt x="3523" y="3409"/>
                  </a:lnTo>
                  <a:lnTo>
                    <a:pt x="3518" y="3438"/>
                  </a:lnTo>
                  <a:lnTo>
                    <a:pt x="3508" y="3452"/>
                  </a:lnTo>
                  <a:lnTo>
                    <a:pt x="3497" y="3469"/>
                  </a:lnTo>
                  <a:lnTo>
                    <a:pt x="3476" y="3463"/>
                  </a:lnTo>
                  <a:lnTo>
                    <a:pt x="3459" y="3459"/>
                  </a:lnTo>
                  <a:lnTo>
                    <a:pt x="3446" y="3455"/>
                  </a:lnTo>
                  <a:lnTo>
                    <a:pt x="3405" y="3469"/>
                  </a:lnTo>
                  <a:lnTo>
                    <a:pt x="3369" y="3489"/>
                  </a:lnTo>
                  <a:lnTo>
                    <a:pt x="3356" y="3501"/>
                  </a:lnTo>
                  <a:lnTo>
                    <a:pt x="3331" y="3519"/>
                  </a:lnTo>
                  <a:lnTo>
                    <a:pt x="3320" y="3534"/>
                  </a:lnTo>
                  <a:lnTo>
                    <a:pt x="3317" y="3547"/>
                  </a:lnTo>
                  <a:lnTo>
                    <a:pt x="3310" y="3562"/>
                  </a:lnTo>
                  <a:lnTo>
                    <a:pt x="3313" y="3575"/>
                  </a:lnTo>
                  <a:lnTo>
                    <a:pt x="3320" y="3617"/>
                  </a:lnTo>
                  <a:lnTo>
                    <a:pt x="3329" y="3646"/>
                  </a:lnTo>
                  <a:lnTo>
                    <a:pt x="3330" y="3689"/>
                  </a:lnTo>
                  <a:lnTo>
                    <a:pt x="3315" y="3709"/>
                  </a:lnTo>
                  <a:lnTo>
                    <a:pt x="3297" y="3727"/>
                  </a:lnTo>
                  <a:lnTo>
                    <a:pt x="3255" y="3751"/>
                  </a:lnTo>
                  <a:lnTo>
                    <a:pt x="3201" y="3824"/>
                  </a:lnTo>
                  <a:lnTo>
                    <a:pt x="3196" y="3839"/>
                  </a:lnTo>
                  <a:lnTo>
                    <a:pt x="3190" y="3886"/>
                  </a:lnTo>
                  <a:lnTo>
                    <a:pt x="3186" y="3900"/>
                  </a:lnTo>
                  <a:lnTo>
                    <a:pt x="3175" y="3915"/>
                  </a:lnTo>
                  <a:lnTo>
                    <a:pt x="3154" y="3923"/>
                  </a:lnTo>
                  <a:lnTo>
                    <a:pt x="3129" y="3922"/>
                  </a:lnTo>
                  <a:lnTo>
                    <a:pt x="3066" y="3930"/>
                  </a:lnTo>
                  <a:lnTo>
                    <a:pt x="3047" y="3925"/>
                  </a:lnTo>
                  <a:lnTo>
                    <a:pt x="3031" y="3915"/>
                  </a:lnTo>
                  <a:lnTo>
                    <a:pt x="3020" y="3897"/>
                  </a:lnTo>
                  <a:lnTo>
                    <a:pt x="3027" y="3882"/>
                  </a:lnTo>
                  <a:lnTo>
                    <a:pt x="3016" y="3869"/>
                  </a:lnTo>
                  <a:lnTo>
                    <a:pt x="3014" y="3855"/>
                  </a:lnTo>
                  <a:lnTo>
                    <a:pt x="3020" y="3838"/>
                  </a:lnTo>
                  <a:lnTo>
                    <a:pt x="3016" y="3820"/>
                  </a:lnTo>
                  <a:lnTo>
                    <a:pt x="3013" y="3805"/>
                  </a:lnTo>
                  <a:lnTo>
                    <a:pt x="3030" y="3790"/>
                  </a:lnTo>
                  <a:lnTo>
                    <a:pt x="3064" y="3777"/>
                  </a:lnTo>
                  <a:lnTo>
                    <a:pt x="3077" y="3743"/>
                  </a:lnTo>
                  <a:lnTo>
                    <a:pt x="3099" y="3689"/>
                  </a:lnTo>
                  <a:lnTo>
                    <a:pt x="3102" y="3669"/>
                  </a:lnTo>
                  <a:lnTo>
                    <a:pt x="3101" y="3655"/>
                  </a:lnTo>
                  <a:lnTo>
                    <a:pt x="3084" y="3632"/>
                  </a:lnTo>
                  <a:lnTo>
                    <a:pt x="3070" y="3621"/>
                  </a:lnTo>
                  <a:lnTo>
                    <a:pt x="3079" y="3605"/>
                  </a:lnTo>
                  <a:lnTo>
                    <a:pt x="3093" y="3599"/>
                  </a:lnTo>
                  <a:lnTo>
                    <a:pt x="3114" y="3583"/>
                  </a:lnTo>
                  <a:lnTo>
                    <a:pt x="3141" y="3574"/>
                  </a:lnTo>
                  <a:lnTo>
                    <a:pt x="3166" y="3575"/>
                  </a:lnTo>
                  <a:lnTo>
                    <a:pt x="3185" y="3561"/>
                  </a:lnTo>
                  <a:lnTo>
                    <a:pt x="3192" y="3549"/>
                  </a:lnTo>
                  <a:lnTo>
                    <a:pt x="3196" y="3532"/>
                  </a:lnTo>
                  <a:lnTo>
                    <a:pt x="3197" y="3514"/>
                  </a:lnTo>
                  <a:lnTo>
                    <a:pt x="3194" y="3495"/>
                  </a:lnTo>
                  <a:lnTo>
                    <a:pt x="3188" y="3480"/>
                  </a:lnTo>
                  <a:lnTo>
                    <a:pt x="3175" y="3476"/>
                  </a:lnTo>
                  <a:lnTo>
                    <a:pt x="3142" y="3423"/>
                  </a:lnTo>
                  <a:lnTo>
                    <a:pt x="3120" y="3321"/>
                  </a:lnTo>
                  <a:lnTo>
                    <a:pt x="3116" y="3307"/>
                  </a:lnTo>
                  <a:lnTo>
                    <a:pt x="3085" y="3247"/>
                  </a:lnTo>
                  <a:lnTo>
                    <a:pt x="3067" y="3228"/>
                  </a:lnTo>
                  <a:lnTo>
                    <a:pt x="3053" y="3216"/>
                  </a:lnTo>
                  <a:lnTo>
                    <a:pt x="3046" y="3195"/>
                  </a:lnTo>
                  <a:lnTo>
                    <a:pt x="3040" y="3179"/>
                  </a:lnTo>
                  <a:lnTo>
                    <a:pt x="3028" y="3161"/>
                  </a:lnTo>
                  <a:lnTo>
                    <a:pt x="3020" y="3117"/>
                  </a:lnTo>
                  <a:lnTo>
                    <a:pt x="3012" y="3103"/>
                  </a:lnTo>
                  <a:lnTo>
                    <a:pt x="3015" y="3086"/>
                  </a:lnTo>
                  <a:lnTo>
                    <a:pt x="2999" y="3061"/>
                  </a:lnTo>
                  <a:lnTo>
                    <a:pt x="2994" y="3046"/>
                  </a:lnTo>
                  <a:lnTo>
                    <a:pt x="2976" y="3028"/>
                  </a:lnTo>
                  <a:lnTo>
                    <a:pt x="2966" y="3013"/>
                  </a:lnTo>
                  <a:lnTo>
                    <a:pt x="2956" y="2999"/>
                  </a:lnTo>
                  <a:lnTo>
                    <a:pt x="2925" y="3002"/>
                  </a:lnTo>
                  <a:lnTo>
                    <a:pt x="2912" y="3011"/>
                  </a:lnTo>
                  <a:lnTo>
                    <a:pt x="2902" y="3024"/>
                  </a:lnTo>
                  <a:lnTo>
                    <a:pt x="2884" y="3039"/>
                  </a:lnTo>
                  <a:lnTo>
                    <a:pt x="2866" y="3034"/>
                  </a:lnTo>
                  <a:lnTo>
                    <a:pt x="2852" y="3026"/>
                  </a:lnTo>
                  <a:lnTo>
                    <a:pt x="2838" y="3029"/>
                  </a:lnTo>
                  <a:lnTo>
                    <a:pt x="2834" y="3010"/>
                  </a:lnTo>
                  <a:lnTo>
                    <a:pt x="2815" y="2995"/>
                  </a:lnTo>
                  <a:lnTo>
                    <a:pt x="2786" y="2971"/>
                  </a:lnTo>
                  <a:lnTo>
                    <a:pt x="2765" y="2974"/>
                  </a:lnTo>
                  <a:lnTo>
                    <a:pt x="2747" y="2963"/>
                  </a:lnTo>
                  <a:lnTo>
                    <a:pt x="2733" y="2952"/>
                  </a:lnTo>
                  <a:lnTo>
                    <a:pt x="2715" y="2946"/>
                  </a:lnTo>
                  <a:lnTo>
                    <a:pt x="2716" y="2925"/>
                  </a:lnTo>
                  <a:lnTo>
                    <a:pt x="2716" y="2908"/>
                  </a:lnTo>
                  <a:lnTo>
                    <a:pt x="2729" y="2896"/>
                  </a:lnTo>
                  <a:lnTo>
                    <a:pt x="2733" y="2877"/>
                  </a:lnTo>
                  <a:lnTo>
                    <a:pt x="2728" y="2861"/>
                  </a:lnTo>
                  <a:lnTo>
                    <a:pt x="2695" y="2801"/>
                  </a:lnTo>
                  <a:lnTo>
                    <a:pt x="2685" y="2787"/>
                  </a:lnTo>
                  <a:lnTo>
                    <a:pt x="2666" y="2768"/>
                  </a:lnTo>
                  <a:lnTo>
                    <a:pt x="2646" y="2759"/>
                  </a:lnTo>
                  <a:lnTo>
                    <a:pt x="2627" y="2773"/>
                  </a:lnTo>
                  <a:lnTo>
                    <a:pt x="2605" y="2774"/>
                  </a:lnTo>
                  <a:lnTo>
                    <a:pt x="2588" y="2788"/>
                  </a:lnTo>
                  <a:lnTo>
                    <a:pt x="2569" y="2789"/>
                  </a:lnTo>
                  <a:lnTo>
                    <a:pt x="2554" y="2787"/>
                  </a:lnTo>
                  <a:lnTo>
                    <a:pt x="2538" y="2792"/>
                  </a:lnTo>
                  <a:lnTo>
                    <a:pt x="2516" y="2808"/>
                  </a:lnTo>
                  <a:lnTo>
                    <a:pt x="2509" y="2790"/>
                  </a:lnTo>
                  <a:lnTo>
                    <a:pt x="2523" y="2785"/>
                  </a:lnTo>
                  <a:lnTo>
                    <a:pt x="2552" y="2755"/>
                  </a:lnTo>
                  <a:lnTo>
                    <a:pt x="2553" y="2741"/>
                  </a:lnTo>
                  <a:lnTo>
                    <a:pt x="2535" y="2728"/>
                  </a:lnTo>
                  <a:lnTo>
                    <a:pt x="2521" y="2724"/>
                  </a:lnTo>
                  <a:lnTo>
                    <a:pt x="2509" y="2715"/>
                  </a:lnTo>
                  <a:lnTo>
                    <a:pt x="2496" y="2702"/>
                  </a:lnTo>
                  <a:lnTo>
                    <a:pt x="2483" y="2698"/>
                  </a:lnTo>
                  <a:lnTo>
                    <a:pt x="2466" y="2702"/>
                  </a:lnTo>
                  <a:lnTo>
                    <a:pt x="2461" y="2716"/>
                  </a:lnTo>
                  <a:lnTo>
                    <a:pt x="2429" y="2706"/>
                  </a:lnTo>
                  <a:lnTo>
                    <a:pt x="2419" y="2720"/>
                  </a:lnTo>
                  <a:lnTo>
                    <a:pt x="2406" y="2720"/>
                  </a:lnTo>
                  <a:lnTo>
                    <a:pt x="2409" y="2702"/>
                  </a:lnTo>
                  <a:lnTo>
                    <a:pt x="2405" y="2686"/>
                  </a:lnTo>
                  <a:lnTo>
                    <a:pt x="2376" y="2635"/>
                  </a:lnTo>
                  <a:lnTo>
                    <a:pt x="2360" y="2624"/>
                  </a:lnTo>
                  <a:lnTo>
                    <a:pt x="2358" y="2610"/>
                  </a:lnTo>
                  <a:lnTo>
                    <a:pt x="2348" y="2589"/>
                  </a:lnTo>
                  <a:lnTo>
                    <a:pt x="2313" y="2548"/>
                  </a:lnTo>
                  <a:lnTo>
                    <a:pt x="2291" y="2528"/>
                  </a:lnTo>
                  <a:lnTo>
                    <a:pt x="2277" y="2529"/>
                  </a:lnTo>
                  <a:lnTo>
                    <a:pt x="2249" y="2529"/>
                  </a:lnTo>
                  <a:lnTo>
                    <a:pt x="2243" y="2550"/>
                  </a:lnTo>
                  <a:lnTo>
                    <a:pt x="2229" y="2550"/>
                  </a:lnTo>
                  <a:lnTo>
                    <a:pt x="2211" y="2537"/>
                  </a:lnTo>
                  <a:lnTo>
                    <a:pt x="2158" y="2515"/>
                  </a:lnTo>
                  <a:lnTo>
                    <a:pt x="2145" y="2515"/>
                  </a:lnTo>
                  <a:lnTo>
                    <a:pt x="2118" y="2522"/>
                  </a:lnTo>
                  <a:lnTo>
                    <a:pt x="2101" y="2533"/>
                  </a:lnTo>
                  <a:lnTo>
                    <a:pt x="2090" y="2538"/>
                  </a:lnTo>
                  <a:lnTo>
                    <a:pt x="2075" y="2551"/>
                  </a:lnTo>
                  <a:lnTo>
                    <a:pt x="2062" y="2536"/>
                  </a:lnTo>
                  <a:lnTo>
                    <a:pt x="2054" y="2523"/>
                  </a:lnTo>
                  <a:lnTo>
                    <a:pt x="2047" y="2511"/>
                  </a:lnTo>
                  <a:lnTo>
                    <a:pt x="2024" y="2484"/>
                  </a:lnTo>
                  <a:lnTo>
                    <a:pt x="2003" y="2470"/>
                  </a:lnTo>
                  <a:lnTo>
                    <a:pt x="1970" y="2468"/>
                  </a:lnTo>
                  <a:lnTo>
                    <a:pt x="1941" y="2453"/>
                  </a:lnTo>
                  <a:lnTo>
                    <a:pt x="1930" y="2453"/>
                  </a:lnTo>
                  <a:lnTo>
                    <a:pt x="1897" y="2417"/>
                  </a:lnTo>
                  <a:lnTo>
                    <a:pt x="1863" y="2380"/>
                  </a:lnTo>
                  <a:lnTo>
                    <a:pt x="1828" y="2350"/>
                  </a:lnTo>
                  <a:lnTo>
                    <a:pt x="1814" y="2344"/>
                  </a:lnTo>
                  <a:lnTo>
                    <a:pt x="1796" y="2338"/>
                  </a:lnTo>
                  <a:lnTo>
                    <a:pt x="1785" y="2323"/>
                  </a:lnTo>
                  <a:lnTo>
                    <a:pt x="1783" y="2306"/>
                  </a:lnTo>
                  <a:lnTo>
                    <a:pt x="1777" y="2288"/>
                  </a:lnTo>
                  <a:lnTo>
                    <a:pt x="1769" y="2274"/>
                  </a:lnTo>
                  <a:lnTo>
                    <a:pt x="1729" y="2241"/>
                  </a:lnTo>
                  <a:lnTo>
                    <a:pt x="1718" y="2226"/>
                  </a:lnTo>
                  <a:lnTo>
                    <a:pt x="1706" y="2224"/>
                  </a:lnTo>
                  <a:lnTo>
                    <a:pt x="1690" y="2210"/>
                  </a:lnTo>
                  <a:lnTo>
                    <a:pt x="1658" y="2209"/>
                  </a:lnTo>
                  <a:lnTo>
                    <a:pt x="1648" y="2196"/>
                  </a:lnTo>
                  <a:lnTo>
                    <a:pt x="1636" y="2179"/>
                  </a:lnTo>
                  <a:lnTo>
                    <a:pt x="1627" y="2166"/>
                  </a:lnTo>
                  <a:lnTo>
                    <a:pt x="1623" y="2152"/>
                  </a:lnTo>
                  <a:lnTo>
                    <a:pt x="1605" y="2116"/>
                  </a:lnTo>
                  <a:lnTo>
                    <a:pt x="1558" y="2075"/>
                  </a:lnTo>
                  <a:lnTo>
                    <a:pt x="1542" y="2071"/>
                  </a:lnTo>
                  <a:lnTo>
                    <a:pt x="1519" y="2059"/>
                  </a:lnTo>
                  <a:lnTo>
                    <a:pt x="1504" y="2051"/>
                  </a:lnTo>
                  <a:lnTo>
                    <a:pt x="1490" y="2054"/>
                  </a:lnTo>
                  <a:lnTo>
                    <a:pt x="1466" y="2045"/>
                  </a:lnTo>
                  <a:lnTo>
                    <a:pt x="1450" y="2047"/>
                  </a:lnTo>
                  <a:lnTo>
                    <a:pt x="1443" y="2064"/>
                  </a:lnTo>
                  <a:lnTo>
                    <a:pt x="1430" y="2067"/>
                  </a:lnTo>
                  <a:lnTo>
                    <a:pt x="1417" y="2059"/>
                  </a:lnTo>
                  <a:lnTo>
                    <a:pt x="1407" y="2040"/>
                  </a:lnTo>
                  <a:lnTo>
                    <a:pt x="1421" y="2035"/>
                  </a:lnTo>
                  <a:lnTo>
                    <a:pt x="1436" y="2034"/>
                  </a:lnTo>
                  <a:lnTo>
                    <a:pt x="1441" y="2019"/>
                  </a:lnTo>
                  <a:lnTo>
                    <a:pt x="1442" y="2002"/>
                  </a:lnTo>
                  <a:lnTo>
                    <a:pt x="1432" y="1984"/>
                  </a:lnTo>
                  <a:lnTo>
                    <a:pt x="1418" y="1980"/>
                  </a:lnTo>
                  <a:lnTo>
                    <a:pt x="1412" y="1965"/>
                  </a:lnTo>
                  <a:lnTo>
                    <a:pt x="1397" y="1948"/>
                  </a:lnTo>
                  <a:lnTo>
                    <a:pt x="1382" y="1938"/>
                  </a:lnTo>
                  <a:lnTo>
                    <a:pt x="1379" y="1927"/>
                  </a:lnTo>
                  <a:lnTo>
                    <a:pt x="1361" y="1906"/>
                  </a:lnTo>
                  <a:lnTo>
                    <a:pt x="1344" y="1897"/>
                  </a:lnTo>
                  <a:lnTo>
                    <a:pt x="1293" y="1880"/>
                  </a:lnTo>
                  <a:lnTo>
                    <a:pt x="1303" y="1867"/>
                  </a:lnTo>
                  <a:lnTo>
                    <a:pt x="1303" y="1849"/>
                  </a:lnTo>
                  <a:lnTo>
                    <a:pt x="1305" y="1835"/>
                  </a:lnTo>
                  <a:lnTo>
                    <a:pt x="1276" y="1818"/>
                  </a:lnTo>
                  <a:lnTo>
                    <a:pt x="1260" y="1813"/>
                  </a:lnTo>
                  <a:lnTo>
                    <a:pt x="1244" y="1813"/>
                  </a:lnTo>
                  <a:lnTo>
                    <a:pt x="1230" y="1818"/>
                  </a:lnTo>
                  <a:lnTo>
                    <a:pt x="1217" y="1821"/>
                  </a:lnTo>
                  <a:lnTo>
                    <a:pt x="1210" y="1800"/>
                  </a:lnTo>
                  <a:lnTo>
                    <a:pt x="1223" y="1785"/>
                  </a:lnTo>
                  <a:lnTo>
                    <a:pt x="1230" y="1761"/>
                  </a:lnTo>
                  <a:lnTo>
                    <a:pt x="1228" y="1746"/>
                  </a:lnTo>
                  <a:lnTo>
                    <a:pt x="1232" y="1731"/>
                  </a:lnTo>
                  <a:lnTo>
                    <a:pt x="1227" y="1715"/>
                  </a:lnTo>
                  <a:lnTo>
                    <a:pt x="1227" y="1697"/>
                  </a:lnTo>
                  <a:lnTo>
                    <a:pt x="1222" y="1679"/>
                  </a:lnTo>
                  <a:lnTo>
                    <a:pt x="1196" y="1626"/>
                  </a:lnTo>
                  <a:lnTo>
                    <a:pt x="1175" y="1598"/>
                  </a:lnTo>
                  <a:lnTo>
                    <a:pt x="1160" y="1588"/>
                  </a:lnTo>
                  <a:lnTo>
                    <a:pt x="1150" y="1548"/>
                  </a:lnTo>
                  <a:lnTo>
                    <a:pt x="1140" y="1443"/>
                  </a:lnTo>
                  <a:lnTo>
                    <a:pt x="1136" y="1426"/>
                  </a:lnTo>
                  <a:lnTo>
                    <a:pt x="1123" y="1394"/>
                  </a:lnTo>
                  <a:lnTo>
                    <a:pt x="1114" y="1379"/>
                  </a:lnTo>
                  <a:lnTo>
                    <a:pt x="1100" y="1369"/>
                  </a:lnTo>
                  <a:lnTo>
                    <a:pt x="1089" y="1352"/>
                  </a:lnTo>
                  <a:lnTo>
                    <a:pt x="1067" y="1338"/>
                  </a:lnTo>
                  <a:lnTo>
                    <a:pt x="1055" y="1334"/>
                  </a:lnTo>
                  <a:lnTo>
                    <a:pt x="1044" y="1340"/>
                  </a:lnTo>
                  <a:lnTo>
                    <a:pt x="1025" y="1324"/>
                  </a:lnTo>
                  <a:lnTo>
                    <a:pt x="1007" y="1312"/>
                  </a:lnTo>
                  <a:lnTo>
                    <a:pt x="1002" y="1325"/>
                  </a:lnTo>
                  <a:lnTo>
                    <a:pt x="1008" y="1339"/>
                  </a:lnTo>
                  <a:lnTo>
                    <a:pt x="983" y="1325"/>
                  </a:lnTo>
                  <a:lnTo>
                    <a:pt x="968" y="1309"/>
                  </a:lnTo>
                  <a:lnTo>
                    <a:pt x="955" y="1299"/>
                  </a:lnTo>
                  <a:lnTo>
                    <a:pt x="943" y="1297"/>
                  </a:lnTo>
                  <a:lnTo>
                    <a:pt x="925" y="1281"/>
                  </a:lnTo>
                  <a:lnTo>
                    <a:pt x="902" y="1265"/>
                  </a:lnTo>
                  <a:lnTo>
                    <a:pt x="893" y="1252"/>
                  </a:lnTo>
                  <a:lnTo>
                    <a:pt x="878" y="1254"/>
                  </a:lnTo>
                  <a:lnTo>
                    <a:pt x="859" y="1240"/>
                  </a:lnTo>
                  <a:lnTo>
                    <a:pt x="824" y="1211"/>
                  </a:lnTo>
                  <a:lnTo>
                    <a:pt x="810" y="1208"/>
                  </a:lnTo>
                  <a:lnTo>
                    <a:pt x="807" y="1224"/>
                  </a:lnTo>
                  <a:lnTo>
                    <a:pt x="792" y="1219"/>
                  </a:lnTo>
                  <a:lnTo>
                    <a:pt x="782" y="1199"/>
                  </a:lnTo>
                  <a:lnTo>
                    <a:pt x="742" y="1188"/>
                  </a:lnTo>
                  <a:lnTo>
                    <a:pt x="726" y="1182"/>
                  </a:lnTo>
                  <a:lnTo>
                    <a:pt x="714" y="1178"/>
                  </a:lnTo>
                  <a:lnTo>
                    <a:pt x="700" y="1178"/>
                  </a:lnTo>
                  <a:lnTo>
                    <a:pt x="687" y="1169"/>
                  </a:lnTo>
                  <a:lnTo>
                    <a:pt x="667" y="1167"/>
                  </a:lnTo>
                  <a:lnTo>
                    <a:pt x="654" y="1171"/>
                  </a:lnTo>
                  <a:lnTo>
                    <a:pt x="642" y="1181"/>
                  </a:lnTo>
                  <a:lnTo>
                    <a:pt x="613" y="1197"/>
                  </a:lnTo>
                  <a:lnTo>
                    <a:pt x="596" y="1206"/>
                  </a:lnTo>
                  <a:lnTo>
                    <a:pt x="573" y="1221"/>
                  </a:lnTo>
                  <a:lnTo>
                    <a:pt x="567" y="1239"/>
                  </a:lnTo>
                  <a:lnTo>
                    <a:pt x="556" y="1253"/>
                  </a:lnTo>
                  <a:lnTo>
                    <a:pt x="553" y="1270"/>
                  </a:lnTo>
                  <a:lnTo>
                    <a:pt x="541" y="1278"/>
                  </a:lnTo>
                  <a:lnTo>
                    <a:pt x="523" y="1284"/>
                  </a:lnTo>
                  <a:lnTo>
                    <a:pt x="509" y="1292"/>
                  </a:lnTo>
                  <a:lnTo>
                    <a:pt x="497" y="1308"/>
                  </a:lnTo>
                  <a:lnTo>
                    <a:pt x="495" y="1321"/>
                  </a:lnTo>
                  <a:lnTo>
                    <a:pt x="476" y="1349"/>
                  </a:lnTo>
                  <a:lnTo>
                    <a:pt x="475" y="1369"/>
                  </a:lnTo>
                  <a:lnTo>
                    <a:pt x="458" y="1383"/>
                  </a:lnTo>
                  <a:lnTo>
                    <a:pt x="445" y="1391"/>
                  </a:lnTo>
                  <a:lnTo>
                    <a:pt x="431" y="1401"/>
                  </a:lnTo>
                  <a:lnTo>
                    <a:pt x="407" y="1415"/>
                  </a:lnTo>
                  <a:lnTo>
                    <a:pt x="352" y="1427"/>
                  </a:lnTo>
                  <a:lnTo>
                    <a:pt x="336" y="1436"/>
                  </a:lnTo>
                  <a:lnTo>
                    <a:pt x="323" y="1440"/>
                  </a:lnTo>
                  <a:lnTo>
                    <a:pt x="283" y="1438"/>
                  </a:lnTo>
                  <a:lnTo>
                    <a:pt x="271" y="1440"/>
                  </a:lnTo>
                  <a:lnTo>
                    <a:pt x="256" y="1415"/>
                  </a:lnTo>
                  <a:lnTo>
                    <a:pt x="260" y="1396"/>
                  </a:lnTo>
                  <a:lnTo>
                    <a:pt x="274" y="1381"/>
                  </a:lnTo>
                  <a:lnTo>
                    <a:pt x="297" y="1358"/>
                  </a:lnTo>
                  <a:lnTo>
                    <a:pt x="307" y="1345"/>
                  </a:lnTo>
                  <a:lnTo>
                    <a:pt x="312" y="1330"/>
                  </a:lnTo>
                  <a:lnTo>
                    <a:pt x="325" y="1319"/>
                  </a:lnTo>
                  <a:lnTo>
                    <a:pt x="321" y="1300"/>
                  </a:lnTo>
                  <a:lnTo>
                    <a:pt x="311" y="1285"/>
                  </a:lnTo>
                  <a:lnTo>
                    <a:pt x="315" y="1271"/>
                  </a:lnTo>
                  <a:lnTo>
                    <a:pt x="292" y="1277"/>
                  </a:lnTo>
                  <a:lnTo>
                    <a:pt x="227" y="1291"/>
                  </a:lnTo>
                  <a:lnTo>
                    <a:pt x="215" y="1291"/>
                  </a:lnTo>
                  <a:lnTo>
                    <a:pt x="201" y="1278"/>
                  </a:lnTo>
                  <a:lnTo>
                    <a:pt x="187" y="1273"/>
                  </a:lnTo>
                  <a:lnTo>
                    <a:pt x="154" y="1252"/>
                  </a:lnTo>
                  <a:lnTo>
                    <a:pt x="141" y="1246"/>
                  </a:lnTo>
                  <a:lnTo>
                    <a:pt x="123" y="1236"/>
                  </a:lnTo>
                  <a:lnTo>
                    <a:pt x="112" y="1236"/>
                  </a:lnTo>
                  <a:lnTo>
                    <a:pt x="99" y="1227"/>
                  </a:lnTo>
                  <a:lnTo>
                    <a:pt x="88" y="1210"/>
                  </a:lnTo>
                  <a:lnTo>
                    <a:pt x="81" y="1195"/>
                  </a:lnTo>
                  <a:lnTo>
                    <a:pt x="71" y="1182"/>
                  </a:lnTo>
                  <a:lnTo>
                    <a:pt x="74" y="1158"/>
                  </a:lnTo>
                  <a:lnTo>
                    <a:pt x="86" y="1149"/>
                  </a:lnTo>
                  <a:lnTo>
                    <a:pt x="70" y="1131"/>
                  </a:lnTo>
                  <a:lnTo>
                    <a:pt x="63" y="1105"/>
                  </a:lnTo>
                  <a:lnTo>
                    <a:pt x="82" y="1088"/>
                  </a:lnTo>
                  <a:lnTo>
                    <a:pt x="94" y="1069"/>
                  </a:lnTo>
                  <a:lnTo>
                    <a:pt x="95" y="1057"/>
                  </a:lnTo>
                  <a:lnTo>
                    <a:pt x="104" y="1041"/>
                  </a:lnTo>
                  <a:lnTo>
                    <a:pt x="117" y="1038"/>
                  </a:lnTo>
                  <a:lnTo>
                    <a:pt x="128" y="1042"/>
                  </a:lnTo>
                  <a:lnTo>
                    <a:pt x="123" y="1018"/>
                  </a:lnTo>
                  <a:lnTo>
                    <a:pt x="121" y="1003"/>
                  </a:lnTo>
                  <a:lnTo>
                    <a:pt x="120" y="987"/>
                  </a:lnTo>
                  <a:lnTo>
                    <a:pt x="114" y="970"/>
                  </a:lnTo>
                  <a:lnTo>
                    <a:pt x="99" y="963"/>
                  </a:lnTo>
                  <a:lnTo>
                    <a:pt x="78" y="965"/>
                  </a:lnTo>
                  <a:lnTo>
                    <a:pt x="51" y="950"/>
                  </a:lnTo>
                  <a:lnTo>
                    <a:pt x="35" y="931"/>
                  </a:lnTo>
                  <a:lnTo>
                    <a:pt x="38" y="907"/>
                  </a:lnTo>
                  <a:lnTo>
                    <a:pt x="36" y="894"/>
                  </a:lnTo>
                  <a:lnTo>
                    <a:pt x="17" y="886"/>
                  </a:lnTo>
                  <a:lnTo>
                    <a:pt x="10" y="873"/>
                  </a:lnTo>
                  <a:lnTo>
                    <a:pt x="0" y="853"/>
                  </a:lnTo>
                  <a:lnTo>
                    <a:pt x="21" y="838"/>
                  </a:lnTo>
                  <a:lnTo>
                    <a:pt x="35" y="837"/>
                  </a:lnTo>
                  <a:lnTo>
                    <a:pt x="53" y="834"/>
                  </a:lnTo>
                  <a:lnTo>
                    <a:pt x="64" y="840"/>
                  </a:lnTo>
                  <a:lnTo>
                    <a:pt x="75" y="845"/>
                  </a:lnTo>
                  <a:lnTo>
                    <a:pt x="85" y="829"/>
                  </a:lnTo>
                  <a:lnTo>
                    <a:pt x="98" y="828"/>
                  </a:lnTo>
                  <a:lnTo>
                    <a:pt x="108" y="815"/>
                  </a:lnTo>
                  <a:lnTo>
                    <a:pt x="123" y="807"/>
                  </a:lnTo>
                  <a:lnTo>
                    <a:pt x="138" y="806"/>
                  </a:lnTo>
                  <a:lnTo>
                    <a:pt x="151" y="799"/>
                  </a:lnTo>
                  <a:lnTo>
                    <a:pt x="160" y="785"/>
                  </a:lnTo>
                  <a:lnTo>
                    <a:pt x="155" y="763"/>
                  </a:lnTo>
                  <a:lnTo>
                    <a:pt x="168" y="749"/>
                  </a:lnTo>
                  <a:lnTo>
                    <a:pt x="178" y="732"/>
                  </a:lnTo>
                  <a:lnTo>
                    <a:pt x="163" y="718"/>
                  </a:lnTo>
                  <a:lnTo>
                    <a:pt x="155" y="704"/>
                  </a:lnTo>
                  <a:lnTo>
                    <a:pt x="139" y="689"/>
                  </a:lnTo>
                  <a:lnTo>
                    <a:pt x="125" y="680"/>
                  </a:lnTo>
                  <a:lnTo>
                    <a:pt x="122" y="655"/>
                  </a:lnTo>
                  <a:lnTo>
                    <a:pt x="118" y="640"/>
                  </a:lnTo>
                  <a:lnTo>
                    <a:pt x="121" y="623"/>
                  </a:lnTo>
                  <a:lnTo>
                    <a:pt x="108" y="617"/>
                  </a:lnTo>
                  <a:lnTo>
                    <a:pt x="97" y="607"/>
                  </a:lnTo>
                  <a:lnTo>
                    <a:pt x="85" y="603"/>
                  </a:lnTo>
                  <a:lnTo>
                    <a:pt x="71" y="587"/>
                  </a:lnTo>
                  <a:lnTo>
                    <a:pt x="68" y="569"/>
                  </a:lnTo>
                  <a:lnTo>
                    <a:pt x="68" y="553"/>
                  </a:lnTo>
                  <a:lnTo>
                    <a:pt x="74" y="540"/>
                  </a:lnTo>
                  <a:lnTo>
                    <a:pt x="88" y="536"/>
                  </a:lnTo>
                  <a:lnTo>
                    <a:pt x="107" y="533"/>
                  </a:lnTo>
                  <a:lnTo>
                    <a:pt x="120" y="528"/>
                  </a:lnTo>
                  <a:lnTo>
                    <a:pt x="134" y="510"/>
                  </a:lnTo>
                  <a:lnTo>
                    <a:pt x="157" y="516"/>
                  </a:lnTo>
                  <a:lnTo>
                    <a:pt x="173" y="522"/>
                  </a:lnTo>
                  <a:lnTo>
                    <a:pt x="193" y="521"/>
                  </a:lnTo>
                  <a:lnTo>
                    <a:pt x="212" y="514"/>
                  </a:lnTo>
                  <a:lnTo>
                    <a:pt x="225" y="508"/>
                  </a:lnTo>
                  <a:lnTo>
                    <a:pt x="247" y="511"/>
                  </a:lnTo>
                  <a:lnTo>
                    <a:pt x="276" y="495"/>
                  </a:lnTo>
                  <a:lnTo>
                    <a:pt x="292" y="491"/>
                  </a:lnTo>
                  <a:lnTo>
                    <a:pt x="304" y="480"/>
                  </a:lnTo>
                  <a:lnTo>
                    <a:pt x="335" y="488"/>
                  </a:lnTo>
                  <a:lnTo>
                    <a:pt x="350" y="504"/>
                  </a:lnTo>
                  <a:lnTo>
                    <a:pt x="361" y="505"/>
                  </a:lnTo>
                  <a:lnTo>
                    <a:pt x="376" y="511"/>
                  </a:lnTo>
                  <a:lnTo>
                    <a:pt x="390" y="513"/>
                  </a:lnTo>
                  <a:lnTo>
                    <a:pt x="405" y="489"/>
                  </a:lnTo>
                  <a:lnTo>
                    <a:pt x="435" y="480"/>
                  </a:lnTo>
                  <a:lnTo>
                    <a:pt x="447" y="465"/>
                  </a:lnTo>
                  <a:lnTo>
                    <a:pt x="449" y="452"/>
                  </a:lnTo>
                  <a:lnTo>
                    <a:pt x="453" y="437"/>
                  </a:lnTo>
                  <a:lnTo>
                    <a:pt x="466" y="433"/>
                  </a:lnTo>
                  <a:lnTo>
                    <a:pt x="479" y="422"/>
                  </a:lnTo>
                  <a:lnTo>
                    <a:pt x="486" y="408"/>
                  </a:lnTo>
                  <a:lnTo>
                    <a:pt x="486" y="392"/>
                  </a:lnTo>
                  <a:lnTo>
                    <a:pt x="477" y="375"/>
                  </a:lnTo>
                  <a:lnTo>
                    <a:pt x="474" y="359"/>
                  </a:lnTo>
                  <a:lnTo>
                    <a:pt x="487" y="350"/>
                  </a:lnTo>
                  <a:lnTo>
                    <a:pt x="500" y="347"/>
                  </a:lnTo>
                  <a:lnTo>
                    <a:pt x="522" y="324"/>
                  </a:lnTo>
                  <a:lnTo>
                    <a:pt x="534" y="317"/>
                  </a:lnTo>
                  <a:lnTo>
                    <a:pt x="537" y="304"/>
                  </a:lnTo>
                  <a:lnTo>
                    <a:pt x="545" y="290"/>
                  </a:lnTo>
                  <a:lnTo>
                    <a:pt x="570" y="282"/>
                  </a:lnTo>
                  <a:lnTo>
                    <a:pt x="583" y="290"/>
                  </a:lnTo>
                  <a:lnTo>
                    <a:pt x="584" y="313"/>
                  </a:lnTo>
                  <a:lnTo>
                    <a:pt x="583" y="326"/>
                  </a:lnTo>
                  <a:lnTo>
                    <a:pt x="577" y="348"/>
                  </a:lnTo>
                  <a:lnTo>
                    <a:pt x="577" y="370"/>
                  </a:lnTo>
                  <a:lnTo>
                    <a:pt x="594" y="386"/>
                  </a:lnTo>
                  <a:lnTo>
                    <a:pt x="611" y="399"/>
                  </a:lnTo>
                  <a:lnTo>
                    <a:pt x="629" y="428"/>
                  </a:lnTo>
                  <a:lnTo>
                    <a:pt x="652" y="439"/>
                  </a:lnTo>
                  <a:lnTo>
                    <a:pt x="665" y="435"/>
                  </a:lnTo>
                  <a:lnTo>
                    <a:pt x="678" y="441"/>
                  </a:lnTo>
                  <a:lnTo>
                    <a:pt x="692" y="443"/>
                  </a:lnTo>
                  <a:lnTo>
                    <a:pt x="695" y="463"/>
                  </a:lnTo>
                  <a:lnTo>
                    <a:pt x="681" y="486"/>
                  </a:lnTo>
                  <a:lnTo>
                    <a:pt x="706" y="501"/>
                  </a:lnTo>
                  <a:lnTo>
                    <a:pt x="718" y="522"/>
                  </a:lnTo>
                  <a:lnTo>
                    <a:pt x="723" y="541"/>
                  </a:lnTo>
                  <a:lnTo>
                    <a:pt x="718" y="559"/>
                  </a:lnTo>
                  <a:lnTo>
                    <a:pt x="731" y="555"/>
                  </a:lnTo>
                  <a:lnTo>
                    <a:pt x="749" y="562"/>
                  </a:lnTo>
                  <a:lnTo>
                    <a:pt x="767" y="535"/>
                  </a:lnTo>
                  <a:lnTo>
                    <a:pt x="765" y="520"/>
                  </a:lnTo>
                  <a:lnTo>
                    <a:pt x="753" y="515"/>
                  </a:lnTo>
                  <a:lnTo>
                    <a:pt x="744" y="499"/>
                  </a:lnTo>
                  <a:lnTo>
                    <a:pt x="755" y="486"/>
                  </a:lnTo>
                  <a:lnTo>
                    <a:pt x="749" y="471"/>
                  </a:lnTo>
                  <a:lnTo>
                    <a:pt x="765" y="458"/>
                  </a:lnTo>
                  <a:lnTo>
                    <a:pt x="771" y="437"/>
                  </a:lnTo>
                  <a:lnTo>
                    <a:pt x="778" y="423"/>
                  </a:lnTo>
                  <a:lnTo>
                    <a:pt x="801" y="408"/>
                  </a:lnTo>
                  <a:lnTo>
                    <a:pt x="806" y="394"/>
                  </a:lnTo>
                  <a:lnTo>
                    <a:pt x="820" y="382"/>
                  </a:lnTo>
                  <a:lnTo>
                    <a:pt x="824" y="367"/>
                  </a:lnTo>
                  <a:lnTo>
                    <a:pt x="834" y="349"/>
                  </a:lnTo>
                  <a:lnTo>
                    <a:pt x="835" y="333"/>
                  </a:lnTo>
                  <a:lnTo>
                    <a:pt x="831" y="318"/>
                  </a:lnTo>
                  <a:lnTo>
                    <a:pt x="831" y="301"/>
                  </a:lnTo>
                  <a:lnTo>
                    <a:pt x="827" y="282"/>
                  </a:lnTo>
                  <a:lnTo>
                    <a:pt x="838" y="266"/>
                  </a:lnTo>
                  <a:lnTo>
                    <a:pt x="853" y="265"/>
                  </a:lnTo>
                  <a:lnTo>
                    <a:pt x="867" y="280"/>
                  </a:lnTo>
                  <a:lnTo>
                    <a:pt x="882" y="267"/>
                  </a:lnTo>
                  <a:lnTo>
                    <a:pt x="887" y="311"/>
                  </a:lnTo>
                  <a:lnTo>
                    <a:pt x="896" y="326"/>
                  </a:lnTo>
                  <a:lnTo>
                    <a:pt x="905" y="344"/>
                  </a:lnTo>
                  <a:lnTo>
                    <a:pt x="922" y="357"/>
                  </a:lnTo>
                  <a:lnTo>
                    <a:pt x="957" y="357"/>
                  </a:lnTo>
                  <a:lnTo>
                    <a:pt x="967" y="340"/>
                  </a:lnTo>
                  <a:lnTo>
                    <a:pt x="981" y="336"/>
                  </a:lnTo>
                  <a:lnTo>
                    <a:pt x="1012" y="325"/>
                  </a:lnTo>
                  <a:lnTo>
                    <a:pt x="1025" y="322"/>
                  </a:lnTo>
                  <a:lnTo>
                    <a:pt x="1037" y="324"/>
                  </a:lnTo>
                  <a:lnTo>
                    <a:pt x="1047" y="345"/>
                  </a:lnTo>
                  <a:lnTo>
                    <a:pt x="1054" y="361"/>
                  </a:lnTo>
                  <a:lnTo>
                    <a:pt x="1065" y="372"/>
                  </a:lnTo>
                  <a:lnTo>
                    <a:pt x="1069" y="389"/>
                  </a:lnTo>
                  <a:lnTo>
                    <a:pt x="1092" y="384"/>
                  </a:lnTo>
                  <a:lnTo>
                    <a:pt x="1104" y="370"/>
                  </a:lnTo>
                  <a:lnTo>
                    <a:pt x="1088" y="350"/>
                  </a:lnTo>
                  <a:lnTo>
                    <a:pt x="1084" y="337"/>
                  </a:lnTo>
                  <a:lnTo>
                    <a:pt x="1094" y="322"/>
                  </a:lnTo>
                  <a:lnTo>
                    <a:pt x="1099" y="308"/>
                  </a:lnTo>
                  <a:lnTo>
                    <a:pt x="1078" y="299"/>
                  </a:lnTo>
                  <a:lnTo>
                    <a:pt x="1064" y="290"/>
                  </a:lnTo>
                  <a:lnTo>
                    <a:pt x="1065" y="276"/>
                  </a:lnTo>
                  <a:lnTo>
                    <a:pt x="1065" y="255"/>
                  </a:lnTo>
                  <a:lnTo>
                    <a:pt x="1075" y="241"/>
                  </a:lnTo>
                  <a:lnTo>
                    <a:pt x="1081" y="224"/>
                  </a:lnTo>
                  <a:lnTo>
                    <a:pt x="1114" y="211"/>
                  </a:lnTo>
                  <a:lnTo>
                    <a:pt x="1127" y="215"/>
                  </a:lnTo>
                  <a:lnTo>
                    <a:pt x="1125" y="229"/>
                  </a:lnTo>
                  <a:lnTo>
                    <a:pt x="1139" y="237"/>
                  </a:lnTo>
                  <a:lnTo>
                    <a:pt x="1153" y="246"/>
                  </a:lnTo>
                  <a:lnTo>
                    <a:pt x="1184" y="251"/>
                  </a:lnTo>
                  <a:lnTo>
                    <a:pt x="1197" y="231"/>
                  </a:lnTo>
                  <a:lnTo>
                    <a:pt x="1195" y="212"/>
                  </a:lnTo>
                  <a:lnTo>
                    <a:pt x="1175" y="205"/>
                  </a:lnTo>
                  <a:lnTo>
                    <a:pt x="1167" y="191"/>
                  </a:lnTo>
                  <a:lnTo>
                    <a:pt x="1175" y="178"/>
                  </a:lnTo>
                  <a:lnTo>
                    <a:pt x="1177" y="163"/>
                  </a:lnTo>
                  <a:lnTo>
                    <a:pt x="1184" y="148"/>
                  </a:lnTo>
                  <a:lnTo>
                    <a:pt x="1181" y="135"/>
                  </a:lnTo>
                  <a:lnTo>
                    <a:pt x="1191" y="120"/>
                  </a:lnTo>
                  <a:lnTo>
                    <a:pt x="1192" y="106"/>
                  </a:lnTo>
                  <a:lnTo>
                    <a:pt x="1215" y="116"/>
                  </a:lnTo>
                  <a:lnTo>
                    <a:pt x="1245" y="107"/>
                  </a:lnTo>
                  <a:lnTo>
                    <a:pt x="1278" y="121"/>
                  </a:lnTo>
                  <a:lnTo>
                    <a:pt x="1273" y="134"/>
                  </a:lnTo>
                  <a:lnTo>
                    <a:pt x="1287" y="139"/>
                  </a:lnTo>
                  <a:lnTo>
                    <a:pt x="1298" y="144"/>
                  </a:lnTo>
                  <a:lnTo>
                    <a:pt x="1310" y="144"/>
                  </a:lnTo>
                  <a:lnTo>
                    <a:pt x="1321" y="149"/>
                  </a:lnTo>
                  <a:lnTo>
                    <a:pt x="1336" y="145"/>
                  </a:lnTo>
                  <a:lnTo>
                    <a:pt x="1352" y="147"/>
                  </a:lnTo>
                  <a:lnTo>
                    <a:pt x="1367" y="131"/>
                  </a:lnTo>
                  <a:lnTo>
                    <a:pt x="1373" y="118"/>
                  </a:lnTo>
                  <a:lnTo>
                    <a:pt x="1379" y="104"/>
                  </a:lnTo>
                  <a:lnTo>
                    <a:pt x="1382" y="89"/>
                  </a:lnTo>
                  <a:lnTo>
                    <a:pt x="1404" y="64"/>
                  </a:lnTo>
                  <a:lnTo>
                    <a:pt x="1429" y="53"/>
                  </a:lnTo>
                  <a:lnTo>
                    <a:pt x="1450" y="50"/>
                  </a:lnTo>
                  <a:lnTo>
                    <a:pt x="1461" y="52"/>
                  </a:lnTo>
                  <a:lnTo>
                    <a:pt x="1479" y="57"/>
                  </a:lnTo>
                  <a:lnTo>
                    <a:pt x="1492" y="43"/>
                  </a:lnTo>
                  <a:lnTo>
                    <a:pt x="1503" y="41"/>
                  </a:lnTo>
                  <a:lnTo>
                    <a:pt x="1517" y="47"/>
                  </a:lnTo>
                  <a:lnTo>
                    <a:pt x="1527" y="43"/>
                  </a:lnTo>
                  <a:lnTo>
                    <a:pt x="1550" y="45"/>
                  </a:lnTo>
                  <a:lnTo>
                    <a:pt x="1561" y="46"/>
                  </a:lnTo>
                  <a:lnTo>
                    <a:pt x="1577" y="54"/>
                  </a:lnTo>
                  <a:lnTo>
                    <a:pt x="1589" y="46"/>
                  </a:lnTo>
                  <a:lnTo>
                    <a:pt x="1603" y="44"/>
                  </a:lnTo>
                  <a:lnTo>
                    <a:pt x="1626" y="28"/>
                  </a:lnTo>
                  <a:lnTo>
                    <a:pt x="1639" y="23"/>
                  </a:lnTo>
                  <a:lnTo>
                    <a:pt x="1660" y="21"/>
                  </a:lnTo>
                  <a:lnTo>
                    <a:pt x="1690" y="5"/>
                  </a:lnTo>
                  <a:lnTo>
                    <a:pt x="1709" y="0"/>
                  </a:lnTo>
                  <a:lnTo>
                    <a:pt x="1716" y="14"/>
                  </a:lnTo>
                  <a:lnTo>
                    <a:pt x="1693" y="34"/>
                  </a:lnTo>
                  <a:lnTo>
                    <a:pt x="1693" y="51"/>
                  </a:lnTo>
                  <a:close/>
                  <a:moveTo>
                    <a:pt x="1823" y="1387"/>
                  </a:moveTo>
                  <a:lnTo>
                    <a:pt x="1842" y="1390"/>
                  </a:lnTo>
                  <a:lnTo>
                    <a:pt x="1849" y="1377"/>
                  </a:lnTo>
                  <a:lnTo>
                    <a:pt x="1852" y="1363"/>
                  </a:lnTo>
                  <a:lnTo>
                    <a:pt x="1839" y="1354"/>
                  </a:lnTo>
                  <a:lnTo>
                    <a:pt x="1821" y="1368"/>
                  </a:lnTo>
                  <a:lnTo>
                    <a:pt x="1823" y="1387"/>
                  </a:lnTo>
                  <a:close/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203" name="LV">
              <a:extLst>
                <a:ext uri="{FF2B5EF4-FFF2-40B4-BE49-F238E27FC236}">
                  <a16:creationId xmlns:a16="http://schemas.microsoft.com/office/drawing/2014/main" id="{AD22D02C-363F-EB46-AFD7-558C6EE38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8099" y="2847904"/>
              <a:ext cx="497747" cy="296305"/>
            </a:xfrm>
            <a:custGeom>
              <a:avLst/>
              <a:gdLst>
                <a:gd name="T0" fmla="*/ 946 w 1747"/>
                <a:gd name="T1" fmla="*/ 32 h 1043"/>
                <a:gd name="T2" fmla="*/ 1002 w 1747"/>
                <a:gd name="T3" fmla="*/ 53 h 1043"/>
                <a:gd name="T4" fmla="*/ 1105 w 1747"/>
                <a:gd name="T5" fmla="*/ 104 h 1043"/>
                <a:gd name="T6" fmla="*/ 1216 w 1747"/>
                <a:gd name="T7" fmla="*/ 169 h 1043"/>
                <a:gd name="T8" fmla="*/ 1298 w 1747"/>
                <a:gd name="T9" fmla="*/ 107 h 1043"/>
                <a:gd name="T10" fmla="*/ 1398 w 1747"/>
                <a:gd name="T11" fmla="*/ 128 h 1043"/>
                <a:gd name="T12" fmla="*/ 1486 w 1747"/>
                <a:gd name="T13" fmla="*/ 164 h 1043"/>
                <a:gd name="T14" fmla="*/ 1553 w 1747"/>
                <a:gd name="T15" fmla="*/ 241 h 1043"/>
                <a:gd name="T16" fmla="*/ 1549 w 1747"/>
                <a:gd name="T17" fmla="*/ 310 h 1043"/>
                <a:gd name="T18" fmla="*/ 1567 w 1747"/>
                <a:gd name="T19" fmla="*/ 381 h 1043"/>
                <a:gd name="T20" fmla="*/ 1643 w 1747"/>
                <a:gd name="T21" fmla="*/ 443 h 1043"/>
                <a:gd name="T22" fmla="*/ 1694 w 1747"/>
                <a:gd name="T23" fmla="*/ 522 h 1043"/>
                <a:gd name="T24" fmla="*/ 1746 w 1747"/>
                <a:gd name="T25" fmla="*/ 616 h 1043"/>
                <a:gd name="T26" fmla="*/ 1698 w 1747"/>
                <a:gd name="T27" fmla="*/ 689 h 1043"/>
                <a:gd name="T28" fmla="*/ 1648 w 1747"/>
                <a:gd name="T29" fmla="*/ 788 h 1043"/>
                <a:gd name="T30" fmla="*/ 1595 w 1747"/>
                <a:gd name="T31" fmla="*/ 851 h 1043"/>
                <a:gd name="T32" fmla="*/ 1531 w 1747"/>
                <a:gd name="T33" fmla="*/ 857 h 1043"/>
                <a:gd name="T34" fmla="*/ 1439 w 1747"/>
                <a:gd name="T35" fmla="*/ 943 h 1043"/>
                <a:gd name="T36" fmla="*/ 1341 w 1747"/>
                <a:gd name="T37" fmla="*/ 944 h 1043"/>
                <a:gd name="T38" fmla="*/ 1218 w 1747"/>
                <a:gd name="T39" fmla="*/ 860 h 1043"/>
                <a:gd name="T40" fmla="*/ 1118 w 1747"/>
                <a:gd name="T41" fmla="*/ 808 h 1043"/>
                <a:gd name="T42" fmla="*/ 977 w 1747"/>
                <a:gd name="T43" fmla="*/ 778 h 1043"/>
                <a:gd name="T44" fmla="*/ 934 w 1747"/>
                <a:gd name="T45" fmla="*/ 732 h 1043"/>
                <a:gd name="T46" fmla="*/ 826 w 1747"/>
                <a:gd name="T47" fmla="*/ 809 h 1043"/>
                <a:gd name="T48" fmla="*/ 705 w 1747"/>
                <a:gd name="T49" fmla="*/ 814 h 1043"/>
                <a:gd name="T50" fmla="*/ 571 w 1747"/>
                <a:gd name="T51" fmla="*/ 824 h 1043"/>
                <a:gd name="T52" fmla="*/ 492 w 1747"/>
                <a:gd name="T53" fmla="*/ 837 h 1043"/>
                <a:gd name="T54" fmla="*/ 401 w 1747"/>
                <a:gd name="T55" fmla="*/ 851 h 1043"/>
                <a:gd name="T56" fmla="*/ 186 w 1747"/>
                <a:gd name="T57" fmla="*/ 918 h 1043"/>
                <a:gd name="T58" fmla="*/ 87 w 1747"/>
                <a:gd name="T59" fmla="*/ 1000 h 1043"/>
                <a:gd name="T60" fmla="*/ 39 w 1747"/>
                <a:gd name="T61" fmla="*/ 1014 h 1043"/>
                <a:gd name="T62" fmla="*/ 9 w 1747"/>
                <a:gd name="T63" fmla="*/ 912 h 1043"/>
                <a:gd name="T64" fmla="*/ 21 w 1747"/>
                <a:gd name="T65" fmla="*/ 885 h 1043"/>
                <a:gd name="T66" fmla="*/ 24 w 1747"/>
                <a:gd name="T67" fmla="*/ 863 h 1043"/>
                <a:gd name="T68" fmla="*/ 9 w 1747"/>
                <a:gd name="T69" fmla="*/ 779 h 1043"/>
                <a:gd name="T70" fmla="*/ 33 w 1747"/>
                <a:gd name="T71" fmla="*/ 678 h 1043"/>
                <a:gd name="T72" fmla="*/ 64 w 1747"/>
                <a:gd name="T73" fmla="*/ 581 h 1043"/>
                <a:gd name="T74" fmla="*/ 57 w 1747"/>
                <a:gd name="T75" fmla="*/ 490 h 1043"/>
                <a:gd name="T76" fmla="*/ 155 w 1747"/>
                <a:gd name="T77" fmla="*/ 353 h 1043"/>
                <a:gd name="T78" fmla="*/ 301 w 1747"/>
                <a:gd name="T79" fmla="*/ 310 h 1043"/>
                <a:gd name="T80" fmla="*/ 434 w 1747"/>
                <a:gd name="T81" fmla="*/ 399 h 1043"/>
                <a:gd name="T82" fmla="*/ 481 w 1747"/>
                <a:gd name="T83" fmla="*/ 467 h 1043"/>
                <a:gd name="T84" fmla="*/ 563 w 1747"/>
                <a:gd name="T85" fmla="*/ 530 h 1043"/>
                <a:gd name="T86" fmla="*/ 669 w 1747"/>
                <a:gd name="T87" fmla="*/ 518 h 1043"/>
                <a:gd name="T88" fmla="*/ 748 w 1747"/>
                <a:gd name="T89" fmla="*/ 404 h 1043"/>
                <a:gd name="T90" fmla="*/ 717 w 1747"/>
                <a:gd name="T91" fmla="*/ 272 h 1043"/>
                <a:gd name="T92" fmla="*/ 682 w 1747"/>
                <a:gd name="T93" fmla="*/ 179 h 1043"/>
                <a:gd name="T94" fmla="*/ 699 w 1747"/>
                <a:gd name="T95" fmla="*/ 113 h 1043"/>
                <a:gd name="T96" fmla="*/ 757 w 1747"/>
                <a:gd name="T97" fmla="*/ 64 h 1043"/>
                <a:gd name="T98" fmla="*/ 845 w 1747"/>
                <a:gd name="T99" fmla="*/ 7 h 1043"/>
                <a:gd name="T100" fmla="*/ 870 w 1747"/>
                <a:gd name="T101" fmla="*/ 2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7" h="1043">
                  <a:moveTo>
                    <a:pt x="890" y="12"/>
                  </a:moveTo>
                  <a:lnTo>
                    <a:pt x="907" y="13"/>
                  </a:lnTo>
                  <a:lnTo>
                    <a:pt x="925" y="27"/>
                  </a:lnTo>
                  <a:lnTo>
                    <a:pt x="935" y="31"/>
                  </a:lnTo>
                  <a:lnTo>
                    <a:pt x="946" y="32"/>
                  </a:lnTo>
                  <a:lnTo>
                    <a:pt x="953" y="44"/>
                  </a:lnTo>
                  <a:lnTo>
                    <a:pt x="965" y="51"/>
                  </a:lnTo>
                  <a:lnTo>
                    <a:pt x="976" y="48"/>
                  </a:lnTo>
                  <a:lnTo>
                    <a:pt x="990" y="40"/>
                  </a:lnTo>
                  <a:lnTo>
                    <a:pt x="1002" y="53"/>
                  </a:lnTo>
                  <a:lnTo>
                    <a:pt x="1014" y="65"/>
                  </a:lnTo>
                  <a:lnTo>
                    <a:pt x="1063" y="59"/>
                  </a:lnTo>
                  <a:lnTo>
                    <a:pt x="1068" y="70"/>
                  </a:lnTo>
                  <a:lnTo>
                    <a:pt x="1072" y="84"/>
                  </a:lnTo>
                  <a:lnTo>
                    <a:pt x="1105" y="104"/>
                  </a:lnTo>
                  <a:lnTo>
                    <a:pt x="1145" y="141"/>
                  </a:lnTo>
                  <a:lnTo>
                    <a:pt x="1167" y="153"/>
                  </a:lnTo>
                  <a:lnTo>
                    <a:pt x="1190" y="158"/>
                  </a:lnTo>
                  <a:lnTo>
                    <a:pt x="1205" y="169"/>
                  </a:lnTo>
                  <a:lnTo>
                    <a:pt x="1216" y="169"/>
                  </a:lnTo>
                  <a:lnTo>
                    <a:pt x="1237" y="150"/>
                  </a:lnTo>
                  <a:lnTo>
                    <a:pt x="1251" y="139"/>
                  </a:lnTo>
                  <a:lnTo>
                    <a:pt x="1269" y="136"/>
                  </a:lnTo>
                  <a:lnTo>
                    <a:pt x="1278" y="115"/>
                  </a:lnTo>
                  <a:lnTo>
                    <a:pt x="1298" y="107"/>
                  </a:lnTo>
                  <a:lnTo>
                    <a:pt x="1311" y="107"/>
                  </a:lnTo>
                  <a:lnTo>
                    <a:pt x="1329" y="121"/>
                  </a:lnTo>
                  <a:lnTo>
                    <a:pt x="1341" y="126"/>
                  </a:lnTo>
                  <a:lnTo>
                    <a:pt x="1359" y="123"/>
                  </a:lnTo>
                  <a:lnTo>
                    <a:pt x="1398" y="128"/>
                  </a:lnTo>
                  <a:lnTo>
                    <a:pt x="1444" y="111"/>
                  </a:lnTo>
                  <a:lnTo>
                    <a:pt x="1447" y="126"/>
                  </a:lnTo>
                  <a:lnTo>
                    <a:pt x="1450" y="146"/>
                  </a:lnTo>
                  <a:lnTo>
                    <a:pt x="1458" y="158"/>
                  </a:lnTo>
                  <a:lnTo>
                    <a:pt x="1486" y="164"/>
                  </a:lnTo>
                  <a:lnTo>
                    <a:pt x="1505" y="177"/>
                  </a:lnTo>
                  <a:lnTo>
                    <a:pt x="1532" y="186"/>
                  </a:lnTo>
                  <a:lnTo>
                    <a:pt x="1546" y="204"/>
                  </a:lnTo>
                  <a:lnTo>
                    <a:pt x="1551" y="228"/>
                  </a:lnTo>
                  <a:lnTo>
                    <a:pt x="1553" y="241"/>
                  </a:lnTo>
                  <a:lnTo>
                    <a:pt x="1548" y="259"/>
                  </a:lnTo>
                  <a:lnTo>
                    <a:pt x="1529" y="275"/>
                  </a:lnTo>
                  <a:lnTo>
                    <a:pt x="1532" y="289"/>
                  </a:lnTo>
                  <a:lnTo>
                    <a:pt x="1546" y="294"/>
                  </a:lnTo>
                  <a:lnTo>
                    <a:pt x="1549" y="310"/>
                  </a:lnTo>
                  <a:lnTo>
                    <a:pt x="1548" y="325"/>
                  </a:lnTo>
                  <a:lnTo>
                    <a:pt x="1550" y="338"/>
                  </a:lnTo>
                  <a:lnTo>
                    <a:pt x="1544" y="381"/>
                  </a:lnTo>
                  <a:lnTo>
                    <a:pt x="1543" y="397"/>
                  </a:lnTo>
                  <a:lnTo>
                    <a:pt x="1567" y="381"/>
                  </a:lnTo>
                  <a:lnTo>
                    <a:pt x="1588" y="376"/>
                  </a:lnTo>
                  <a:lnTo>
                    <a:pt x="1606" y="387"/>
                  </a:lnTo>
                  <a:lnTo>
                    <a:pt x="1613" y="406"/>
                  </a:lnTo>
                  <a:lnTo>
                    <a:pt x="1610" y="426"/>
                  </a:lnTo>
                  <a:lnTo>
                    <a:pt x="1643" y="443"/>
                  </a:lnTo>
                  <a:lnTo>
                    <a:pt x="1652" y="469"/>
                  </a:lnTo>
                  <a:lnTo>
                    <a:pt x="1661" y="483"/>
                  </a:lnTo>
                  <a:lnTo>
                    <a:pt x="1687" y="491"/>
                  </a:lnTo>
                  <a:lnTo>
                    <a:pt x="1690" y="509"/>
                  </a:lnTo>
                  <a:lnTo>
                    <a:pt x="1694" y="522"/>
                  </a:lnTo>
                  <a:lnTo>
                    <a:pt x="1711" y="534"/>
                  </a:lnTo>
                  <a:lnTo>
                    <a:pt x="1719" y="557"/>
                  </a:lnTo>
                  <a:lnTo>
                    <a:pt x="1726" y="575"/>
                  </a:lnTo>
                  <a:lnTo>
                    <a:pt x="1744" y="601"/>
                  </a:lnTo>
                  <a:lnTo>
                    <a:pt x="1746" y="616"/>
                  </a:lnTo>
                  <a:lnTo>
                    <a:pt x="1744" y="635"/>
                  </a:lnTo>
                  <a:lnTo>
                    <a:pt x="1746" y="655"/>
                  </a:lnTo>
                  <a:lnTo>
                    <a:pt x="1733" y="660"/>
                  </a:lnTo>
                  <a:lnTo>
                    <a:pt x="1716" y="678"/>
                  </a:lnTo>
                  <a:lnTo>
                    <a:pt x="1698" y="689"/>
                  </a:lnTo>
                  <a:lnTo>
                    <a:pt x="1691" y="702"/>
                  </a:lnTo>
                  <a:lnTo>
                    <a:pt x="1676" y="731"/>
                  </a:lnTo>
                  <a:lnTo>
                    <a:pt x="1673" y="751"/>
                  </a:lnTo>
                  <a:lnTo>
                    <a:pt x="1668" y="766"/>
                  </a:lnTo>
                  <a:lnTo>
                    <a:pt x="1648" y="788"/>
                  </a:lnTo>
                  <a:lnTo>
                    <a:pt x="1647" y="809"/>
                  </a:lnTo>
                  <a:lnTo>
                    <a:pt x="1650" y="830"/>
                  </a:lnTo>
                  <a:lnTo>
                    <a:pt x="1650" y="847"/>
                  </a:lnTo>
                  <a:lnTo>
                    <a:pt x="1613" y="854"/>
                  </a:lnTo>
                  <a:lnTo>
                    <a:pt x="1595" y="851"/>
                  </a:lnTo>
                  <a:lnTo>
                    <a:pt x="1585" y="852"/>
                  </a:lnTo>
                  <a:lnTo>
                    <a:pt x="1576" y="866"/>
                  </a:lnTo>
                  <a:lnTo>
                    <a:pt x="1564" y="867"/>
                  </a:lnTo>
                  <a:lnTo>
                    <a:pt x="1546" y="858"/>
                  </a:lnTo>
                  <a:lnTo>
                    <a:pt x="1531" y="857"/>
                  </a:lnTo>
                  <a:lnTo>
                    <a:pt x="1500" y="869"/>
                  </a:lnTo>
                  <a:lnTo>
                    <a:pt x="1486" y="894"/>
                  </a:lnTo>
                  <a:lnTo>
                    <a:pt x="1479" y="922"/>
                  </a:lnTo>
                  <a:lnTo>
                    <a:pt x="1458" y="944"/>
                  </a:lnTo>
                  <a:lnTo>
                    <a:pt x="1439" y="943"/>
                  </a:lnTo>
                  <a:lnTo>
                    <a:pt x="1427" y="949"/>
                  </a:lnTo>
                  <a:lnTo>
                    <a:pt x="1411" y="961"/>
                  </a:lnTo>
                  <a:lnTo>
                    <a:pt x="1396" y="961"/>
                  </a:lnTo>
                  <a:lnTo>
                    <a:pt x="1358" y="952"/>
                  </a:lnTo>
                  <a:lnTo>
                    <a:pt x="1341" y="944"/>
                  </a:lnTo>
                  <a:lnTo>
                    <a:pt x="1323" y="924"/>
                  </a:lnTo>
                  <a:lnTo>
                    <a:pt x="1314" y="912"/>
                  </a:lnTo>
                  <a:lnTo>
                    <a:pt x="1277" y="889"/>
                  </a:lnTo>
                  <a:lnTo>
                    <a:pt x="1259" y="876"/>
                  </a:lnTo>
                  <a:lnTo>
                    <a:pt x="1218" y="860"/>
                  </a:lnTo>
                  <a:lnTo>
                    <a:pt x="1186" y="837"/>
                  </a:lnTo>
                  <a:lnTo>
                    <a:pt x="1171" y="830"/>
                  </a:lnTo>
                  <a:lnTo>
                    <a:pt x="1156" y="811"/>
                  </a:lnTo>
                  <a:lnTo>
                    <a:pt x="1136" y="811"/>
                  </a:lnTo>
                  <a:lnTo>
                    <a:pt x="1118" y="808"/>
                  </a:lnTo>
                  <a:lnTo>
                    <a:pt x="1103" y="815"/>
                  </a:lnTo>
                  <a:lnTo>
                    <a:pt x="1017" y="818"/>
                  </a:lnTo>
                  <a:lnTo>
                    <a:pt x="998" y="802"/>
                  </a:lnTo>
                  <a:lnTo>
                    <a:pt x="991" y="789"/>
                  </a:lnTo>
                  <a:lnTo>
                    <a:pt x="977" y="778"/>
                  </a:lnTo>
                  <a:lnTo>
                    <a:pt x="969" y="767"/>
                  </a:lnTo>
                  <a:lnTo>
                    <a:pt x="958" y="742"/>
                  </a:lnTo>
                  <a:lnTo>
                    <a:pt x="948" y="725"/>
                  </a:lnTo>
                  <a:lnTo>
                    <a:pt x="937" y="719"/>
                  </a:lnTo>
                  <a:lnTo>
                    <a:pt x="934" y="732"/>
                  </a:lnTo>
                  <a:lnTo>
                    <a:pt x="897" y="756"/>
                  </a:lnTo>
                  <a:lnTo>
                    <a:pt x="875" y="796"/>
                  </a:lnTo>
                  <a:lnTo>
                    <a:pt x="860" y="812"/>
                  </a:lnTo>
                  <a:lnTo>
                    <a:pt x="844" y="817"/>
                  </a:lnTo>
                  <a:lnTo>
                    <a:pt x="826" y="809"/>
                  </a:lnTo>
                  <a:lnTo>
                    <a:pt x="811" y="811"/>
                  </a:lnTo>
                  <a:lnTo>
                    <a:pt x="786" y="832"/>
                  </a:lnTo>
                  <a:lnTo>
                    <a:pt x="771" y="834"/>
                  </a:lnTo>
                  <a:lnTo>
                    <a:pt x="736" y="818"/>
                  </a:lnTo>
                  <a:lnTo>
                    <a:pt x="705" y="814"/>
                  </a:lnTo>
                  <a:lnTo>
                    <a:pt x="681" y="823"/>
                  </a:lnTo>
                  <a:lnTo>
                    <a:pt x="669" y="813"/>
                  </a:lnTo>
                  <a:lnTo>
                    <a:pt x="644" y="817"/>
                  </a:lnTo>
                  <a:lnTo>
                    <a:pt x="624" y="833"/>
                  </a:lnTo>
                  <a:lnTo>
                    <a:pt x="571" y="824"/>
                  </a:lnTo>
                  <a:lnTo>
                    <a:pt x="539" y="835"/>
                  </a:lnTo>
                  <a:lnTo>
                    <a:pt x="529" y="858"/>
                  </a:lnTo>
                  <a:lnTo>
                    <a:pt x="517" y="864"/>
                  </a:lnTo>
                  <a:lnTo>
                    <a:pt x="505" y="857"/>
                  </a:lnTo>
                  <a:lnTo>
                    <a:pt x="492" y="837"/>
                  </a:lnTo>
                  <a:lnTo>
                    <a:pt x="484" y="826"/>
                  </a:lnTo>
                  <a:lnTo>
                    <a:pt x="467" y="826"/>
                  </a:lnTo>
                  <a:lnTo>
                    <a:pt x="453" y="840"/>
                  </a:lnTo>
                  <a:lnTo>
                    <a:pt x="422" y="860"/>
                  </a:lnTo>
                  <a:lnTo>
                    <a:pt x="401" y="851"/>
                  </a:lnTo>
                  <a:lnTo>
                    <a:pt x="378" y="848"/>
                  </a:lnTo>
                  <a:lnTo>
                    <a:pt x="308" y="862"/>
                  </a:lnTo>
                  <a:lnTo>
                    <a:pt x="292" y="856"/>
                  </a:lnTo>
                  <a:lnTo>
                    <a:pt x="276" y="856"/>
                  </a:lnTo>
                  <a:lnTo>
                    <a:pt x="186" y="918"/>
                  </a:lnTo>
                  <a:lnTo>
                    <a:pt x="165" y="923"/>
                  </a:lnTo>
                  <a:lnTo>
                    <a:pt x="128" y="961"/>
                  </a:lnTo>
                  <a:lnTo>
                    <a:pt x="113" y="964"/>
                  </a:lnTo>
                  <a:lnTo>
                    <a:pt x="99" y="978"/>
                  </a:lnTo>
                  <a:lnTo>
                    <a:pt x="87" y="1000"/>
                  </a:lnTo>
                  <a:lnTo>
                    <a:pt x="85" y="1014"/>
                  </a:lnTo>
                  <a:lnTo>
                    <a:pt x="83" y="1035"/>
                  </a:lnTo>
                  <a:lnTo>
                    <a:pt x="60" y="1042"/>
                  </a:lnTo>
                  <a:lnTo>
                    <a:pt x="45" y="1028"/>
                  </a:lnTo>
                  <a:lnTo>
                    <a:pt x="39" y="1014"/>
                  </a:lnTo>
                  <a:lnTo>
                    <a:pt x="25" y="989"/>
                  </a:lnTo>
                  <a:lnTo>
                    <a:pt x="18" y="971"/>
                  </a:lnTo>
                  <a:lnTo>
                    <a:pt x="18" y="954"/>
                  </a:lnTo>
                  <a:lnTo>
                    <a:pt x="11" y="929"/>
                  </a:lnTo>
                  <a:lnTo>
                    <a:pt x="9" y="912"/>
                  </a:lnTo>
                  <a:lnTo>
                    <a:pt x="12" y="899"/>
                  </a:lnTo>
                  <a:lnTo>
                    <a:pt x="12" y="877"/>
                  </a:lnTo>
                  <a:lnTo>
                    <a:pt x="8" y="858"/>
                  </a:lnTo>
                  <a:lnTo>
                    <a:pt x="18" y="872"/>
                  </a:lnTo>
                  <a:lnTo>
                    <a:pt x="21" y="885"/>
                  </a:lnTo>
                  <a:lnTo>
                    <a:pt x="22" y="901"/>
                  </a:lnTo>
                  <a:lnTo>
                    <a:pt x="32" y="908"/>
                  </a:lnTo>
                  <a:lnTo>
                    <a:pt x="30" y="893"/>
                  </a:lnTo>
                  <a:lnTo>
                    <a:pt x="28" y="878"/>
                  </a:lnTo>
                  <a:lnTo>
                    <a:pt x="24" y="863"/>
                  </a:lnTo>
                  <a:lnTo>
                    <a:pt x="14" y="851"/>
                  </a:lnTo>
                  <a:lnTo>
                    <a:pt x="3" y="842"/>
                  </a:lnTo>
                  <a:lnTo>
                    <a:pt x="4" y="819"/>
                  </a:lnTo>
                  <a:lnTo>
                    <a:pt x="8" y="793"/>
                  </a:lnTo>
                  <a:lnTo>
                    <a:pt x="9" y="779"/>
                  </a:lnTo>
                  <a:lnTo>
                    <a:pt x="5" y="742"/>
                  </a:lnTo>
                  <a:lnTo>
                    <a:pt x="0" y="725"/>
                  </a:lnTo>
                  <a:lnTo>
                    <a:pt x="0" y="710"/>
                  </a:lnTo>
                  <a:lnTo>
                    <a:pt x="17" y="694"/>
                  </a:lnTo>
                  <a:lnTo>
                    <a:pt x="33" y="678"/>
                  </a:lnTo>
                  <a:lnTo>
                    <a:pt x="43" y="657"/>
                  </a:lnTo>
                  <a:lnTo>
                    <a:pt x="60" y="637"/>
                  </a:lnTo>
                  <a:lnTo>
                    <a:pt x="66" y="614"/>
                  </a:lnTo>
                  <a:lnTo>
                    <a:pt x="66" y="599"/>
                  </a:lnTo>
                  <a:lnTo>
                    <a:pt x="64" y="581"/>
                  </a:lnTo>
                  <a:lnTo>
                    <a:pt x="57" y="565"/>
                  </a:lnTo>
                  <a:lnTo>
                    <a:pt x="58" y="551"/>
                  </a:lnTo>
                  <a:lnTo>
                    <a:pt x="53" y="522"/>
                  </a:lnTo>
                  <a:lnTo>
                    <a:pt x="53" y="505"/>
                  </a:lnTo>
                  <a:lnTo>
                    <a:pt x="57" y="490"/>
                  </a:lnTo>
                  <a:lnTo>
                    <a:pt x="68" y="459"/>
                  </a:lnTo>
                  <a:lnTo>
                    <a:pt x="81" y="434"/>
                  </a:lnTo>
                  <a:lnTo>
                    <a:pt x="98" y="379"/>
                  </a:lnTo>
                  <a:lnTo>
                    <a:pt x="112" y="363"/>
                  </a:lnTo>
                  <a:lnTo>
                    <a:pt x="155" y="353"/>
                  </a:lnTo>
                  <a:lnTo>
                    <a:pt x="266" y="267"/>
                  </a:lnTo>
                  <a:lnTo>
                    <a:pt x="284" y="257"/>
                  </a:lnTo>
                  <a:lnTo>
                    <a:pt x="293" y="278"/>
                  </a:lnTo>
                  <a:lnTo>
                    <a:pt x="295" y="296"/>
                  </a:lnTo>
                  <a:lnTo>
                    <a:pt x="301" y="310"/>
                  </a:lnTo>
                  <a:lnTo>
                    <a:pt x="318" y="328"/>
                  </a:lnTo>
                  <a:lnTo>
                    <a:pt x="378" y="363"/>
                  </a:lnTo>
                  <a:lnTo>
                    <a:pt x="398" y="381"/>
                  </a:lnTo>
                  <a:lnTo>
                    <a:pt x="421" y="394"/>
                  </a:lnTo>
                  <a:lnTo>
                    <a:pt x="434" y="399"/>
                  </a:lnTo>
                  <a:lnTo>
                    <a:pt x="446" y="400"/>
                  </a:lnTo>
                  <a:lnTo>
                    <a:pt x="458" y="423"/>
                  </a:lnTo>
                  <a:lnTo>
                    <a:pt x="465" y="438"/>
                  </a:lnTo>
                  <a:lnTo>
                    <a:pt x="470" y="453"/>
                  </a:lnTo>
                  <a:lnTo>
                    <a:pt x="481" y="467"/>
                  </a:lnTo>
                  <a:lnTo>
                    <a:pt x="495" y="505"/>
                  </a:lnTo>
                  <a:lnTo>
                    <a:pt x="507" y="515"/>
                  </a:lnTo>
                  <a:lnTo>
                    <a:pt x="520" y="526"/>
                  </a:lnTo>
                  <a:lnTo>
                    <a:pt x="542" y="530"/>
                  </a:lnTo>
                  <a:lnTo>
                    <a:pt x="563" y="530"/>
                  </a:lnTo>
                  <a:lnTo>
                    <a:pt x="580" y="547"/>
                  </a:lnTo>
                  <a:lnTo>
                    <a:pt x="597" y="551"/>
                  </a:lnTo>
                  <a:lnTo>
                    <a:pt x="612" y="549"/>
                  </a:lnTo>
                  <a:lnTo>
                    <a:pt x="650" y="531"/>
                  </a:lnTo>
                  <a:lnTo>
                    <a:pt x="669" y="518"/>
                  </a:lnTo>
                  <a:lnTo>
                    <a:pt x="683" y="490"/>
                  </a:lnTo>
                  <a:lnTo>
                    <a:pt x="718" y="458"/>
                  </a:lnTo>
                  <a:lnTo>
                    <a:pt x="728" y="441"/>
                  </a:lnTo>
                  <a:lnTo>
                    <a:pt x="736" y="425"/>
                  </a:lnTo>
                  <a:lnTo>
                    <a:pt x="748" y="404"/>
                  </a:lnTo>
                  <a:lnTo>
                    <a:pt x="749" y="374"/>
                  </a:lnTo>
                  <a:lnTo>
                    <a:pt x="744" y="353"/>
                  </a:lnTo>
                  <a:lnTo>
                    <a:pt x="727" y="301"/>
                  </a:lnTo>
                  <a:lnTo>
                    <a:pt x="723" y="285"/>
                  </a:lnTo>
                  <a:lnTo>
                    <a:pt x="717" y="272"/>
                  </a:lnTo>
                  <a:lnTo>
                    <a:pt x="713" y="256"/>
                  </a:lnTo>
                  <a:lnTo>
                    <a:pt x="712" y="239"/>
                  </a:lnTo>
                  <a:lnTo>
                    <a:pt x="704" y="215"/>
                  </a:lnTo>
                  <a:lnTo>
                    <a:pt x="688" y="194"/>
                  </a:lnTo>
                  <a:lnTo>
                    <a:pt x="682" y="179"/>
                  </a:lnTo>
                  <a:lnTo>
                    <a:pt x="675" y="159"/>
                  </a:lnTo>
                  <a:lnTo>
                    <a:pt x="672" y="144"/>
                  </a:lnTo>
                  <a:lnTo>
                    <a:pt x="684" y="135"/>
                  </a:lnTo>
                  <a:lnTo>
                    <a:pt x="695" y="129"/>
                  </a:lnTo>
                  <a:lnTo>
                    <a:pt x="699" y="113"/>
                  </a:lnTo>
                  <a:lnTo>
                    <a:pt x="709" y="102"/>
                  </a:lnTo>
                  <a:lnTo>
                    <a:pt x="718" y="89"/>
                  </a:lnTo>
                  <a:lnTo>
                    <a:pt x="739" y="85"/>
                  </a:lnTo>
                  <a:lnTo>
                    <a:pt x="753" y="80"/>
                  </a:lnTo>
                  <a:lnTo>
                    <a:pt x="757" y="64"/>
                  </a:lnTo>
                  <a:lnTo>
                    <a:pt x="780" y="62"/>
                  </a:lnTo>
                  <a:lnTo>
                    <a:pt x="790" y="49"/>
                  </a:lnTo>
                  <a:lnTo>
                    <a:pt x="807" y="43"/>
                  </a:lnTo>
                  <a:lnTo>
                    <a:pt x="825" y="17"/>
                  </a:lnTo>
                  <a:lnTo>
                    <a:pt x="845" y="7"/>
                  </a:lnTo>
                  <a:lnTo>
                    <a:pt x="857" y="18"/>
                  </a:lnTo>
                  <a:lnTo>
                    <a:pt x="866" y="37"/>
                  </a:lnTo>
                  <a:lnTo>
                    <a:pt x="880" y="33"/>
                  </a:lnTo>
                  <a:lnTo>
                    <a:pt x="880" y="19"/>
                  </a:lnTo>
                  <a:lnTo>
                    <a:pt x="870" y="2"/>
                  </a:lnTo>
                  <a:lnTo>
                    <a:pt x="881" y="0"/>
                  </a:lnTo>
                  <a:lnTo>
                    <a:pt x="890" y="12"/>
                  </a:lnTo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204" name="LT">
              <a:extLst>
                <a:ext uri="{FF2B5EF4-FFF2-40B4-BE49-F238E27FC236}">
                  <a16:creationId xmlns:a16="http://schemas.microsoft.com/office/drawing/2014/main" id="{A8385BF2-EE3F-ED4E-8236-E033C7340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1777" y="3052943"/>
              <a:ext cx="418166" cy="327561"/>
            </a:xfrm>
            <a:custGeom>
              <a:avLst/>
              <a:gdLst>
                <a:gd name="T0" fmla="*/ 43 w 1465"/>
                <a:gd name="T1" fmla="*/ 610 h 1154"/>
                <a:gd name="T2" fmla="*/ 36 w 1465"/>
                <a:gd name="T3" fmla="*/ 486 h 1154"/>
                <a:gd name="T4" fmla="*/ 57 w 1465"/>
                <a:gd name="T5" fmla="*/ 575 h 1154"/>
                <a:gd name="T6" fmla="*/ 50 w 1465"/>
                <a:gd name="T7" fmla="*/ 638 h 1154"/>
                <a:gd name="T8" fmla="*/ 919 w 1465"/>
                <a:gd name="T9" fmla="*/ 45 h 1154"/>
                <a:gd name="T10" fmla="*/ 958 w 1465"/>
                <a:gd name="T11" fmla="*/ 91 h 1154"/>
                <a:gd name="T12" fmla="*/ 1100 w 1465"/>
                <a:gd name="T13" fmla="*/ 85 h 1154"/>
                <a:gd name="T14" fmla="*/ 1209 w 1465"/>
                <a:gd name="T15" fmla="*/ 154 h 1154"/>
                <a:gd name="T16" fmla="*/ 1291 w 1465"/>
                <a:gd name="T17" fmla="*/ 222 h 1154"/>
                <a:gd name="T18" fmla="*/ 1375 w 1465"/>
                <a:gd name="T19" fmla="*/ 237 h 1154"/>
                <a:gd name="T20" fmla="*/ 1376 w 1465"/>
                <a:gd name="T21" fmla="*/ 316 h 1154"/>
                <a:gd name="T22" fmla="*/ 1372 w 1465"/>
                <a:gd name="T23" fmla="*/ 378 h 1154"/>
                <a:gd name="T24" fmla="*/ 1454 w 1465"/>
                <a:gd name="T25" fmla="*/ 384 h 1154"/>
                <a:gd name="T26" fmla="*/ 1434 w 1465"/>
                <a:gd name="T27" fmla="*/ 451 h 1154"/>
                <a:gd name="T28" fmla="*/ 1348 w 1465"/>
                <a:gd name="T29" fmla="*/ 482 h 1154"/>
                <a:gd name="T30" fmla="*/ 1337 w 1465"/>
                <a:gd name="T31" fmla="*/ 557 h 1154"/>
                <a:gd name="T32" fmla="*/ 1272 w 1465"/>
                <a:gd name="T33" fmla="*/ 590 h 1154"/>
                <a:gd name="T34" fmla="*/ 1261 w 1465"/>
                <a:gd name="T35" fmla="*/ 645 h 1154"/>
                <a:gd name="T36" fmla="*/ 1262 w 1465"/>
                <a:gd name="T37" fmla="*/ 725 h 1154"/>
                <a:gd name="T38" fmla="*/ 1253 w 1465"/>
                <a:gd name="T39" fmla="*/ 798 h 1154"/>
                <a:gd name="T40" fmla="*/ 1247 w 1465"/>
                <a:gd name="T41" fmla="*/ 874 h 1154"/>
                <a:gd name="T42" fmla="*/ 1306 w 1465"/>
                <a:gd name="T43" fmla="*/ 881 h 1154"/>
                <a:gd name="T44" fmla="*/ 1296 w 1465"/>
                <a:gd name="T45" fmla="*/ 950 h 1154"/>
                <a:gd name="T46" fmla="*/ 1249 w 1465"/>
                <a:gd name="T47" fmla="*/ 918 h 1154"/>
                <a:gd name="T48" fmla="*/ 1219 w 1465"/>
                <a:gd name="T49" fmla="*/ 909 h 1154"/>
                <a:gd name="T50" fmla="*/ 1160 w 1465"/>
                <a:gd name="T51" fmla="*/ 971 h 1154"/>
                <a:gd name="T52" fmla="*/ 1094 w 1465"/>
                <a:gd name="T53" fmla="*/ 985 h 1154"/>
                <a:gd name="T54" fmla="*/ 1097 w 1465"/>
                <a:gd name="T55" fmla="*/ 1062 h 1154"/>
                <a:gd name="T56" fmla="*/ 1029 w 1465"/>
                <a:gd name="T57" fmla="*/ 1083 h 1154"/>
                <a:gd name="T58" fmla="*/ 955 w 1465"/>
                <a:gd name="T59" fmla="*/ 1110 h 1154"/>
                <a:gd name="T60" fmla="*/ 880 w 1465"/>
                <a:gd name="T61" fmla="*/ 1119 h 1154"/>
                <a:gd name="T62" fmla="*/ 810 w 1465"/>
                <a:gd name="T63" fmla="*/ 1153 h 1154"/>
                <a:gd name="T64" fmla="*/ 762 w 1465"/>
                <a:gd name="T65" fmla="*/ 1107 h 1154"/>
                <a:gd name="T66" fmla="*/ 722 w 1465"/>
                <a:gd name="T67" fmla="*/ 1044 h 1154"/>
                <a:gd name="T68" fmla="*/ 666 w 1465"/>
                <a:gd name="T69" fmla="*/ 1015 h 1154"/>
                <a:gd name="T70" fmla="*/ 610 w 1465"/>
                <a:gd name="T71" fmla="*/ 989 h 1154"/>
                <a:gd name="T72" fmla="*/ 559 w 1465"/>
                <a:gd name="T73" fmla="*/ 978 h 1154"/>
                <a:gd name="T74" fmla="*/ 517 w 1465"/>
                <a:gd name="T75" fmla="*/ 942 h 1154"/>
                <a:gd name="T76" fmla="*/ 509 w 1465"/>
                <a:gd name="T77" fmla="*/ 860 h 1154"/>
                <a:gd name="T78" fmla="*/ 535 w 1465"/>
                <a:gd name="T79" fmla="*/ 795 h 1154"/>
                <a:gd name="T80" fmla="*/ 475 w 1465"/>
                <a:gd name="T81" fmla="*/ 744 h 1154"/>
                <a:gd name="T82" fmla="*/ 414 w 1465"/>
                <a:gd name="T83" fmla="*/ 708 h 1154"/>
                <a:gd name="T84" fmla="*/ 320 w 1465"/>
                <a:gd name="T85" fmla="*/ 734 h 1154"/>
                <a:gd name="T86" fmla="*/ 256 w 1465"/>
                <a:gd name="T87" fmla="*/ 707 h 1154"/>
                <a:gd name="T88" fmla="*/ 173 w 1465"/>
                <a:gd name="T89" fmla="*/ 688 h 1154"/>
                <a:gd name="T90" fmla="*/ 107 w 1465"/>
                <a:gd name="T91" fmla="*/ 658 h 1154"/>
                <a:gd name="T92" fmla="*/ 89 w 1465"/>
                <a:gd name="T93" fmla="*/ 610 h 1154"/>
                <a:gd name="T94" fmla="*/ 72 w 1465"/>
                <a:gd name="T95" fmla="*/ 546 h 1154"/>
                <a:gd name="T96" fmla="*/ 35 w 1465"/>
                <a:gd name="T97" fmla="*/ 472 h 1154"/>
                <a:gd name="T98" fmla="*/ 11 w 1465"/>
                <a:gd name="T99" fmla="*/ 377 h 1154"/>
                <a:gd name="T100" fmla="*/ 35 w 1465"/>
                <a:gd name="T101" fmla="*/ 292 h 1154"/>
                <a:gd name="T102" fmla="*/ 106 w 1465"/>
                <a:gd name="T103" fmla="*/ 207 h 1154"/>
                <a:gd name="T104" fmla="*/ 252 w 1465"/>
                <a:gd name="T105" fmla="*/ 140 h 1154"/>
                <a:gd name="T106" fmla="*/ 403 w 1465"/>
                <a:gd name="T107" fmla="*/ 118 h 1154"/>
                <a:gd name="T108" fmla="*/ 455 w 1465"/>
                <a:gd name="T109" fmla="*/ 135 h 1154"/>
                <a:gd name="T110" fmla="*/ 516 w 1465"/>
                <a:gd name="T111" fmla="*/ 101 h 1154"/>
                <a:gd name="T112" fmla="*/ 631 w 1465"/>
                <a:gd name="T113" fmla="*/ 101 h 1154"/>
                <a:gd name="T114" fmla="*/ 729 w 1465"/>
                <a:gd name="T115" fmla="*/ 112 h 1154"/>
                <a:gd name="T116" fmla="*/ 810 w 1465"/>
                <a:gd name="T117" fmla="*/ 90 h 1154"/>
                <a:gd name="T118" fmla="*/ 884 w 1465"/>
                <a:gd name="T119" fmla="*/ 0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5" h="1154">
                  <a:moveTo>
                    <a:pt x="39" y="666"/>
                  </a:moveTo>
                  <a:lnTo>
                    <a:pt x="24" y="672"/>
                  </a:lnTo>
                  <a:lnTo>
                    <a:pt x="37" y="637"/>
                  </a:lnTo>
                  <a:lnTo>
                    <a:pt x="43" y="610"/>
                  </a:lnTo>
                  <a:lnTo>
                    <a:pt x="47" y="572"/>
                  </a:lnTo>
                  <a:lnTo>
                    <a:pt x="44" y="536"/>
                  </a:lnTo>
                  <a:lnTo>
                    <a:pt x="44" y="522"/>
                  </a:lnTo>
                  <a:lnTo>
                    <a:pt x="36" y="486"/>
                  </a:lnTo>
                  <a:lnTo>
                    <a:pt x="49" y="502"/>
                  </a:lnTo>
                  <a:lnTo>
                    <a:pt x="55" y="539"/>
                  </a:lnTo>
                  <a:lnTo>
                    <a:pt x="54" y="553"/>
                  </a:lnTo>
                  <a:lnTo>
                    <a:pt x="57" y="575"/>
                  </a:lnTo>
                  <a:lnTo>
                    <a:pt x="53" y="590"/>
                  </a:lnTo>
                  <a:lnTo>
                    <a:pt x="58" y="602"/>
                  </a:lnTo>
                  <a:lnTo>
                    <a:pt x="53" y="619"/>
                  </a:lnTo>
                  <a:lnTo>
                    <a:pt x="50" y="638"/>
                  </a:lnTo>
                  <a:lnTo>
                    <a:pt x="39" y="666"/>
                  </a:lnTo>
                  <a:close/>
                  <a:moveTo>
                    <a:pt x="898" y="3"/>
                  </a:moveTo>
                  <a:lnTo>
                    <a:pt x="908" y="20"/>
                  </a:lnTo>
                  <a:lnTo>
                    <a:pt x="919" y="45"/>
                  </a:lnTo>
                  <a:lnTo>
                    <a:pt x="927" y="56"/>
                  </a:lnTo>
                  <a:lnTo>
                    <a:pt x="941" y="67"/>
                  </a:lnTo>
                  <a:lnTo>
                    <a:pt x="948" y="80"/>
                  </a:lnTo>
                  <a:lnTo>
                    <a:pt x="958" y="91"/>
                  </a:lnTo>
                  <a:lnTo>
                    <a:pt x="1053" y="93"/>
                  </a:lnTo>
                  <a:lnTo>
                    <a:pt x="1068" y="86"/>
                  </a:lnTo>
                  <a:lnTo>
                    <a:pt x="1082" y="89"/>
                  </a:lnTo>
                  <a:lnTo>
                    <a:pt x="1100" y="85"/>
                  </a:lnTo>
                  <a:lnTo>
                    <a:pt x="1114" y="102"/>
                  </a:lnTo>
                  <a:lnTo>
                    <a:pt x="1136" y="115"/>
                  </a:lnTo>
                  <a:lnTo>
                    <a:pt x="1168" y="138"/>
                  </a:lnTo>
                  <a:lnTo>
                    <a:pt x="1209" y="154"/>
                  </a:lnTo>
                  <a:lnTo>
                    <a:pt x="1227" y="167"/>
                  </a:lnTo>
                  <a:lnTo>
                    <a:pt x="1256" y="182"/>
                  </a:lnTo>
                  <a:lnTo>
                    <a:pt x="1273" y="202"/>
                  </a:lnTo>
                  <a:lnTo>
                    <a:pt x="1291" y="222"/>
                  </a:lnTo>
                  <a:lnTo>
                    <a:pt x="1308" y="230"/>
                  </a:lnTo>
                  <a:lnTo>
                    <a:pt x="1346" y="239"/>
                  </a:lnTo>
                  <a:lnTo>
                    <a:pt x="1361" y="239"/>
                  </a:lnTo>
                  <a:lnTo>
                    <a:pt x="1375" y="237"/>
                  </a:lnTo>
                  <a:lnTo>
                    <a:pt x="1383" y="258"/>
                  </a:lnTo>
                  <a:lnTo>
                    <a:pt x="1385" y="280"/>
                  </a:lnTo>
                  <a:lnTo>
                    <a:pt x="1378" y="296"/>
                  </a:lnTo>
                  <a:lnTo>
                    <a:pt x="1376" y="316"/>
                  </a:lnTo>
                  <a:lnTo>
                    <a:pt x="1383" y="329"/>
                  </a:lnTo>
                  <a:lnTo>
                    <a:pt x="1376" y="345"/>
                  </a:lnTo>
                  <a:lnTo>
                    <a:pt x="1376" y="362"/>
                  </a:lnTo>
                  <a:lnTo>
                    <a:pt x="1372" y="378"/>
                  </a:lnTo>
                  <a:lnTo>
                    <a:pt x="1374" y="391"/>
                  </a:lnTo>
                  <a:lnTo>
                    <a:pt x="1394" y="394"/>
                  </a:lnTo>
                  <a:lnTo>
                    <a:pt x="1412" y="387"/>
                  </a:lnTo>
                  <a:lnTo>
                    <a:pt x="1454" y="384"/>
                  </a:lnTo>
                  <a:lnTo>
                    <a:pt x="1464" y="401"/>
                  </a:lnTo>
                  <a:lnTo>
                    <a:pt x="1445" y="416"/>
                  </a:lnTo>
                  <a:lnTo>
                    <a:pt x="1436" y="427"/>
                  </a:lnTo>
                  <a:lnTo>
                    <a:pt x="1434" y="451"/>
                  </a:lnTo>
                  <a:lnTo>
                    <a:pt x="1435" y="464"/>
                  </a:lnTo>
                  <a:lnTo>
                    <a:pt x="1398" y="468"/>
                  </a:lnTo>
                  <a:lnTo>
                    <a:pt x="1358" y="477"/>
                  </a:lnTo>
                  <a:lnTo>
                    <a:pt x="1348" y="482"/>
                  </a:lnTo>
                  <a:lnTo>
                    <a:pt x="1344" y="496"/>
                  </a:lnTo>
                  <a:lnTo>
                    <a:pt x="1347" y="511"/>
                  </a:lnTo>
                  <a:lnTo>
                    <a:pt x="1343" y="543"/>
                  </a:lnTo>
                  <a:lnTo>
                    <a:pt x="1337" y="557"/>
                  </a:lnTo>
                  <a:lnTo>
                    <a:pt x="1326" y="569"/>
                  </a:lnTo>
                  <a:lnTo>
                    <a:pt x="1298" y="582"/>
                  </a:lnTo>
                  <a:lnTo>
                    <a:pt x="1284" y="583"/>
                  </a:lnTo>
                  <a:lnTo>
                    <a:pt x="1272" y="590"/>
                  </a:lnTo>
                  <a:lnTo>
                    <a:pt x="1269" y="605"/>
                  </a:lnTo>
                  <a:lnTo>
                    <a:pt x="1260" y="618"/>
                  </a:lnTo>
                  <a:lnTo>
                    <a:pt x="1256" y="633"/>
                  </a:lnTo>
                  <a:lnTo>
                    <a:pt x="1261" y="645"/>
                  </a:lnTo>
                  <a:lnTo>
                    <a:pt x="1253" y="662"/>
                  </a:lnTo>
                  <a:lnTo>
                    <a:pt x="1257" y="694"/>
                  </a:lnTo>
                  <a:lnTo>
                    <a:pt x="1258" y="707"/>
                  </a:lnTo>
                  <a:lnTo>
                    <a:pt x="1262" y="725"/>
                  </a:lnTo>
                  <a:lnTo>
                    <a:pt x="1272" y="739"/>
                  </a:lnTo>
                  <a:lnTo>
                    <a:pt x="1276" y="756"/>
                  </a:lnTo>
                  <a:lnTo>
                    <a:pt x="1257" y="782"/>
                  </a:lnTo>
                  <a:lnTo>
                    <a:pt x="1253" y="798"/>
                  </a:lnTo>
                  <a:lnTo>
                    <a:pt x="1257" y="818"/>
                  </a:lnTo>
                  <a:lnTo>
                    <a:pt x="1255" y="836"/>
                  </a:lnTo>
                  <a:lnTo>
                    <a:pt x="1247" y="853"/>
                  </a:lnTo>
                  <a:lnTo>
                    <a:pt x="1247" y="874"/>
                  </a:lnTo>
                  <a:lnTo>
                    <a:pt x="1268" y="876"/>
                  </a:lnTo>
                  <a:lnTo>
                    <a:pt x="1281" y="865"/>
                  </a:lnTo>
                  <a:lnTo>
                    <a:pt x="1292" y="872"/>
                  </a:lnTo>
                  <a:lnTo>
                    <a:pt x="1306" y="881"/>
                  </a:lnTo>
                  <a:lnTo>
                    <a:pt x="1316" y="893"/>
                  </a:lnTo>
                  <a:lnTo>
                    <a:pt x="1322" y="925"/>
                  </a:lnTo>
                  <a:lnTo>
                    <a:pt x="1313" y="939"/>
                  </a:lnTo>
                  <a:lnTo>
                    <a:pt x="1296" y="950"/>
                  </a:lnTo>
                  <a:lnTo>
                    <a:pt x="1268" y="953"/>
                  </a:lnTo>
                  <a:lnTo>
                    <a:pt x="1253" y="946"/>
                  </a:lnTo>
                  <a:lnTo>
                    <a:pt x="1258" y="932"/>
                  </a:lnTo>
                  <a:lnTo>
                    <a:pt x="1249" y="918"/>
                  </a:lnTo>
                  <a:lnTo>
                    <a:pt x="1259" y="913"/>
                  </a:lnTo>
                  <a:lnTo>
                    <a:pt x="1238" y="891"/>
                  </a:lnTo>
                  <a:lnTo>
                    <a:pt x="1226" y="892"/>
                  </a:lnTo>
                  <a:lnTo>
                    <a:pt x="1219" y="909"/>
                  </a:lnTo>
                  <a:lnTo>
                    <a:pt x="1193" y="920"/>
                  </a:lnTo>
                  <a:lnTo>
                    <a:pt x="1177" y="918"/>
                  </a:lnTo>
                  <a:lnTo>
                    <a:pt x="1170" y="946"/>
                  </a:lnTo>
                  <a:lnTo>
                    <a:pt x="1160" y="971"/>
                  </a:lnTo>
                  <a:lnTo>
                    <a:pt x="1139" y="984"/>
                  </a:lnTo>
                  <a:lnTo>
                    <a:pt x="1118" y="981"/>
                  </a:lnTo>
                  <a:lnTo>
                    <a:pt x="1106" y="981"/>
                  </a:lnTo>
                  <a:lnTo>
                    <a:pt x="1094" y="985"/>
                  </a:lnTo>
                  <a:lnTo>
                    <a:pt x="1082" y="1010"/>
                  </a:lnTo>
                  <a:lnTo>
                    <a:pt x="1088" y="1027"/>
                  </a:lnTo>
                  <a:lnTo>
                    <a:pt x="1097" y="1042"/>
                  </a:lnTo>
                  <a:lnTo>
                    <a:pt x="1097" y="1062"/>
                  </a:lnTo>
                  <a:lnTo>
                    <a:pt x="1078" y="1071"/>
                  </a:lnTo>
                  <a:lnTo>
                    <a:pt x="1064" y="1061"/>
                  </a:lnTo>
                  <a:lnTo>
                    <a:pt x="1040" y="1073"/>
                  </a:lnTo>
                  <a:lnTo>
                    <a:pt x="1029" y="1083"/>
                  </a:lnTo>
                  <a:lnTo>
                    <a:pt x="1005" y="1116"/>
                  </a:lnTo>
                  <a:lnTo>
                    <a:pt x="988" y="1123"/>
                  </a:lnTo>
                  <a:lnTo>
                    <a:pt x="971" y="1125"/>
                  </a:lnTo>
                  <a:lnTo>
                    <a:pt x="955" y="1110"/>
                  </a:lnTo>
                  <a:lnTo>
                    <a:pt x="938" y="1102"/>
                  </a:lnTo>
                  <a:lnTo>
                    <a:pt x="916" y="1116"/>
                  </a:lnTo>
                  <a:lnTo>
                    <a:pt x="893" y="1123"/>
                  </a:lnTo>
                  <a:lnTo>
                    <a:pt x="880" y="1119"/>
                  </a:lnTo>
                  <a:lnTo>
                    <a:pt x="855" y="1135"/>
                  </a:lnTo>
                  <a:lnTo>
                    <a:pt x="844" y="1133"/>
                  </a:lnTo>
                  <a:lnTo>
                    <a:pt x="820" y="1145"/>
                  </a:lnTo>
                  <a:lnTo>
                    <a:pt x="810" y="1153"/>
                  </a:lnTo>
                  <a:lnTo>
                    <a:pt x="775" y="1144"/>
                  </a:lnTo>
                  <a:lnTo>
                    <a:pt x="764" y="1134"/>
                  </a:lnTo>
                  <a:lnTo>
                    <a:pt x="755" y="1122"/>
                  </a:lnTo>
                  <a:lnTo>
                    <a:pt x="762" y="1107"/>
                  </a:lnTo>
                  <a:lnTo>
                    <a:pt x="753" y="1078"/>
                  </a:lnTo>
                  <a:lnTo>
                    <a:pt x="744" y="1060"/>
                  </a:lnTo>
                  <a:lnTo>
                    <a:pt x="734" y="1047"/>
                  </a:lnTo>
                  <a:lnTo>
                    <a:pt x="722" y="1044"/>
                  </a:lnTo>
                  <a:lnTo>
                    <a:pt x="713" y="1033"/>
                  </a:lnTo>
                  <a:lnTo>
                    <a:pt x="699" y="1023"/>
                  </a:lnTo>
                  <a:lnTo>
                    <a:pt x="677" y="1019"/>
                  </a:lnTo>
                  <a:lnTo>
                    <a:pt x="666" y="1015"/>
                  </a:lnTo>
                  <a:lnTo>
                    <a:pt x="648" y="1005"/>
                  </a:lnTo>
                  <a:lnTo>
                    <a:pt x="627" y="1010"/>
                  </a:lnTo>
                  <a:lnTo>
                    <a:pt x="621" y="995"/>
                  </a:lnTo>
                  <a:lnTo>
                    <a:pt x="610" y="989"/>
                  </a:lnTo>
                  <a:lnTo>
                    <a:pt x="598" y="977"/>
                  </a:lnTo>
                  <a:lnTo>
                    <a:pt x="587" y="979"/>
                  </a:lnTo>
                  <a:lnTo>
                    <a:pt x="570" y="974"/>
                  </a:lnTo>
                  <a:lnTo>
                    <a:pt x="559" y="978"/>
                  </a:lnTo>
                  <a:lnTo>
                    <a:pt x="555" y="992"/>
                  </a:lnTo>
                  <a:lnTo>
                    <a:pt x="530" y="972"/>
                  </a:lnTo>
                  <a:lnTo>
                    <a:pt x="521" y="959"/>
                  </a:lnTo>
                  <a:lnTo>
                    <a:pt x="517" y="942"/>
                  </a:lnTo>
                  <a:lnTo>
                    <a:pt x="513" y="908"/>
                  </a:lnTo>
                  <a:lnTo>
                    <a:pt x="514" y="886"/>
                  </a:lnTo>
                  <a:lnTo>
                    <a:pt x="513" y="874"/>
                  </a:lnTo>
                  <a:lnTo>
                    <a:pt x="509" y="860"/>
                  </a:lnTo>
                  <a:lnTo>
                    <a:pt x="513" y="846"/>
                  </a:lnTo>
                  <a:lnTo>
                    <a:pt x="520" y="832"/>
                  </a:lnTo>
                  <a:lnTo>
                    <a:pt x="531" y="815"/>
                  </a:lnTo>
                  <a:lnTo>
                    <a:pt x="535" y="795"/>
                  </a:lnTo>
                  <a:lnTo>
                    <a:pt x="526" y="770"/>
                  </a:lnTo>
                  <a:lnTo>
                    <a:pt x="503" y="758"/>
                  </a:lnTo>
                  <a:lnTo>
                    <a:pt x="495" y="746"/>
                  </a:lnTo>
                  <a:lnTo>
                    <a:pt x="475" y="744"/>
                  </a:lnTo>
                  <a:lnTo>
                    <a:pt x="461" y="729"/>
                  </a:lnTo>
                  <a:lnTo>
                    <a:pt x="454" y="709"/>
                  </a:lnTo>
                  <a:lnTo>
                    <a:pt x="445" y="698"/>
                  </a:lnTo>
                  <a:lnTo>
                    <a:pt x="414" y="708"/>
                  </a:lnTo>
                  <a:lnTo>
                    <a:pt x="367" y="710"/>
                  </a:lnTo>
                  <a:lnTo>
                    <a:pt x="341" y="722"/>
                  </a:lnTo>
                  <a:lnTo>
                    <a:pt x="332" y="734"/>
                  </a:lnTo>
                  <a:lnTo>
                    <a:pt x="320" y="734"/>
                  </a:lnTo>
                  <a:lnTo>
                    <a:pt x="309" y="717"/>
                  </a:lnTo>
                  <a:lnTo>
                    <a:pt x="297" y="713"/>
                  </a:lnTo>
                  <a:lnTo>
                    <a:pt x="272" y="716"/>
                  </a:lnTo>
                  <a:lnTo>
                    <a:pt x="256" y="707"/>
                  </a:lnTo>
                  <a:lnTo>
                    <a:pt x="239" y="706"/>
                  </a:lnTo>
                  <a:lnTo>
                    <a:pt x="209" y="688"/>
                  </a:lnTo>
                  <a:lnTo>
                    <a:pt x="198" y="684"/>
                  </a:lnTo>
                  <a:lnTo>
                    <a:pt x="173" y="688"/>
                  </a:lnTo>
                  <a:lnTo>
                    <a:pt x="143" y="657"/>
                  </a:lnTo>
                  <a:lnTo>
                    <a:pt x="128" y="653"/>
                  </a:lnTo>
                  <a:lnTo>
                    <a:pt x="110" y="674"/>
                  </a:lnTo>
                  <a:lnTo>
                    <a:pt x="107" y="658"/>
                  </a:lnTo>
                  <a:lnTo>
                    <a:pt x="110" y="643"/>
                  </a:lnTo>
                  <a:lnTo>
                    <a:pt x="101" y="631"/>
                  </a:lnTo>
                  <a:lnTo>
                    <a:pt x="85" y="637"/>
                  </a:lnTo>
                  <a:lnTo>
                    <a:pt x="89" y="610"/>
                  </a:lnTo>
                  <a:lnTo>
                    <a:pt x="92" y="590"/>
                  </a:lnTo>
                  <a:lnTo>
                    <a:pt x="86" y="573"/>
                  </a:lnTo>
                  <a:lnTo>
                    <a:pt x="81" y="561"/>
                  </a:lnTo>
                  <a:lnTo>
                    <a:pt x="72" y="546"/>
                  </a:lnTo>
                  <a:lnTo>
                    <a:pt x="69" y="530"/>
                  </a:lnTo>
                  <a:lnTo>
                    <a:pt x="56" y="507"/>
                  </a:lnTo>
                  <a:lnTo>
                    <a:pt x="51" y="492"/>
                  </a:lnTo>
                  <a:lnTo>
                    <a:pt x="35" y="472"/>
                  </a:lnTo>
                  <a:lnTo>
                    <a:pt x="25" y="455"/>
                  </a:lnTo>
                  <a:lnTo>
                    <a:pt x="12" y="411"/>
                  </a:lnTo>
                  <a:lnTo>
                    <a:pt x="9" y="391"/>
                  </a:lnTo>
                  <a:lnTo>
                    <a:pt x="11" y="377"/>
                  </a:lnTo>
                  <a:lnTo>
                    <a:pt x="4" y="339"/>
                  </a:lnTo>
                  <a:lnTo>
                    <a:pt x="0" y="324"/>
                  </a:lnTo>
                  <a:lnTo>
                    <a:pt x="24" y="318"/>
                  </a:lnTo>
                  <a:lnTo>
                    <a:pt x="35" y="292"/>
                  </a:lnTo>
                  <a:lnTo>
                    <a:pt x="37" y="278"/>
                  </a:lnTo>
                  <a:lnTo>
                    <a:pt x="49" y="256"/>
                  </a:lnTo>
                  <a:lnTo>
                    <a:pt x="74" y="240"/>
                  </a:lnTo>
                  <a:lnTo>
                    <a:pt x="106" y="207"/>
                  </a:lnTo>
                  <a:lnTo>
                    <a:pt x="136" y="196"/>
                  </a:lnTo>
                  <a:lnTo>
                    <a:pt x="226" y="134"/>
                  </a:lnTo>
                  <a:lnTo>
                    <a:pt x="237" y="133"/>
                  </a:lnTo>
                  <a:lnTo>
                    <a:pt x="252" y="140"/>
                  </a:lnTo>
                  <a:lnTo>
                    <a:pt x="328" y="126"/>
                  </a:lnTo>
                  <a:lnTo>
                    <a:pt x="344" y="126"/>
                  </a:lnTo>
                  <a:lnTo>
                    <a:pt x="364" y="138"/>
                  </a:lnTo>
                  <a:lnTo>
                    <a:pt x="403" y="118"/>
                  </a:lnTo>
                  <a:lnTo>
                    <a:pt x="417" y="104"/>
                  </a:lnTo>
                  <a:lnTo>
                    <a:pt x="434" y="104"/>
                  </a:lnTo>
                  <a:lnTo>
                    <a:pt x="442" y="115"/>
                  </a:lnTo>
                  <a:lnTo>
                    <a:pt x="455" y="135"/>
                  </a:lnTo>
                  <a:lnTo>
                    <a:pt x="467" y="142"/>
                  </a:lnTo>
                  <a:lnTo>
                    <a:pt x="479" y="136"/>
                  </a:lnTo>
                  <a:lnTo>
                    <a:pt x="488" y="121"/>
                  </a:lnTo>
                  <a:lnTo>
                    <a:pt x="516" y="101"/>
                  </a:lnTo>
                  <a:lnTo>
                    <a:pt x="566" y="111"/>
                  </a:lnTo>
                  <a:lnTo>
                    <a:pt x="587" y="99"/>
                  </a:lnTo>
                  <a:lnTo>
                    <a:pt x="611" y="93"/>
                  </a:lnTo>
                  <a:lnTo>
                    <a:pt x="631" y="101"/>
                  </a:lnTo>
                  <a:lnTo>
                    <a:pt x="647" y="94"/>
                  </a:lnTo>
                  <a:lnTo>
                    <a:pt x="686" y="96"/>
                  </a:lnTo>
                  <a:lnTo>
                    <a:pt x="712" y="109"/>
                  </a:lnTo>
                  <a:lnTo>
                    <a:pt x="729" y="112"/>
                  </a:lnTo>
                  <a:lnTo>
                    <a:pt x="761" y="89"/>
                  </a:lnTo>
                  <a:lnTo>
                    <a:pt x="776" y="87"/>
                  </a:lnTo>
                  <a:lnTo>
                    <a:pt x="794" y="95"/>
                  </a:lnTo>
                  <a:lnTo>
                    <a:pt x="810" y="90"/>
                  </a:lnTo>
                  <a:lnTo>
                    <a:pt x="821" y="80"/>
                  </a:lnTo>
                  <a:lnTo>
                    <a:pt x="839" y="44"/>
                  </a:lnTo>
                  <a:lnTo>
                    <a:pt x="874" y="15"/>
                  </a:lnTo>
                  <a:lnTo>
                    <a:pt x="884" y="0"/>
                  </a:lnTo>
                  <a:lnTo>
                    <a:pt x="898" y="3"/>
                  </a:lnTo>
                  <a:close/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205" name="LU">
              <a:extLst>
                <a:ext uri="{FF2B5EF4-FFF2-40B4-BE49-F238E27FC236}">
                  <a16:creationId xmlns:a16="http://schemas.microsoft.com/office/drawing/2014/main" id="{9580AABA-CB72-3242-9241-1BEE818EA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1574" y="3928106"/>
              <a:ext cx="62173" cy="91267"/>
            </a:xfrm>
            <a:custGeom>
              <a:avLst/>
              <a:gdLst>
                <a:gd name="T0" fmla="*/ 94 w 222"/>
                <a:gd name="T1" fmla="*/ 12 h 321"/>
                <a:gd name="T2" fmla="*/ 107 w 222"/>
                <a:gd name="T3" fmla="*/ 10 h 321"/>
                <a:gd name="T4" fmla="*/ 115 w 222"/>
                <a:gd name="T5" fmla="*/ 23 h 321"/>
                <a:gd name="T6" fmla="*/ 115 w 222"/>
                <a:gd name="T7" fmla="*/ 38 h 321"/>
                <a:gd name="T8" fmla="*/ 113 w 222"/>
                <a:gd name="T9" fmla="*/ 50 h 321"/>
                <a:gd name="T10" fmla="*/ 118 w 222"/>
                <a:gd name="T11" fmla="*/ 72 h 321"/>
                <a:gd name="T12" fmla="*/ 122 w 222"/>
                <a:gd name="T13" fmla="*/ 88 h 321"/>
                <a:gd name="T14" fmla="*/ 126 w 222"/>
                <a:gd name="T15" fmla="*/ 101 h 321"/>
                <a:gd name="T16" fmla="*/ 144 w 222"/>
                <a:gd name="T17" fmla="*/ 129 h 321"/>
                <a:gd name="T18" fmla="*/ 158 w 222"/>
                <a:gd name="T19" fmla="*/ 139 h 321"/>
                <a:gd name="T20" fmla="*/ 165 w 222"/>
                <a:gd name="T21" fmla="*/ 152 h 321"/>
                <a:gd name="T22" fmla="*/ 179 w 222"/>
                <a:gd name="T23" fmla="*/ 155 h 321"/>
                <a:gd name="T24" fmla="*/ 191 w 222"/>
                <a:gd name="T25" fmla="*/ 166 h 321"/>
                <a:gd name="T26" fmla="*/ 210 w 222"/>
                <a:gd name="T27" fmla="*/ 168 h 321"/>
                <a:gd name="T28" fmla="*/ 221 w 222"/>
                <a:gd name="T29" fmla="*/ 174 h 321"/>
                <a:gd name="T30" fmla="*/ 218 w 222"/>
                <a:gd name="T31" fmla="*/ 187 h 321"/>
                <a:gd name="T32" fmla="*/ 215 w 222"/>
                <a:gd name="T33" fmla="*/ 200 h 321"/>
                <a:gd name="T34" fmla="*/ 215 w 222"/>
                <a:gd name="T35" fmla="*/ 214 h 321"/>
                <a:gd name="T36" fmla="*/ 194 w 222"/>
                <a:gd name="T37" fmla="*/ 228 h 321"/>
                <a:gd name="T38" fmla="*/ 193 w 222"/>
                <a:gd name="T39" fmla="*/ 241 h 321"/>
                <a:gd name="T40" fmla="*/ 179 w 222"/>
                <a:gd name="T41" fmla="*/ 260 h 321"/>
                <a:gd name="T42" fmla="*/ 172 w 222"/>
                <a:gd name="T43" fmla="*/ 285 h 321"/>
                <a:gd name="T44" fmla="*/ 169 w 222"/>
                <a:gd name="T45" fmla="*/ 304 h 321"/>
                <a:gd name="T46" fmla="*/ 169 w 222"/>
                <a:gd name="T47" fmla="*/ 317 h 321"/>
                <a:gd name="T48" fmla="*/ 156 w 222"/>
                <a:gd name="T49" fmla="*/ 315 h 321"/>
                <a:gd name="T50" fmla="*/ 143 w 222"/>
                <a:gd name="T51" fmla="*/ 303 h 321"/>
                <a:gd name="T52" fmla="*/ 127 w 222"/>
                <a:gd name="T53" fmla="*/ 299 h 321"/>
                <a:gd name="T54" fmla="*/ 110 w 222"/>
                <a:gd name="T55" fmla="*/ 300 h 321"/>
                <a:gd name="T56" fmla="*/ 99 w 222"/>
                <a:gd name="T57" fmla="*/ 313 h 321"/>
                <a:gd name="T58" fmla="*/ 88 w 222"/>
                <a:gd name="T59" fmla="*/ 319 h 321"/>
                <a:gd name="T60" fmla="*/ 64 w 222"/>
                <a:gd name="T61" fmla="*/ 320 h 321"/>
                <a:gd name="T62" fmla="*/ 51 w 222"/>
                <a:gd name="T63" fmla="*/ 303 h 321"/>
                <a:gd name="T64" fmla="*/ 33 w 222"/>
                <a:gd name="T65" fmla="*/ 297 h 321"/>
                <a:gd name="T66" fmla="*/ 21 w 222"/>
                <a:gd name="T67" fmla="*/ 289 h 321"/>
                <a:gd name="T68" fmla="*/ 20 w 222"/>
                <a:gd name="T69" fmla="*/ 273 h 321"/>
                <a:gd name="T70" fmla="*/ 30 w 222"/>
                <a:gd name="T71" fmla="*/ 260 h 321"/>
                <a:gd name="T72" fmla="*/ 35 w 222"/>
                <a:gd name="T73" fmla="*/ 239 h 321"/>
                <a:gd name="T74" fmla="*/ 41 w 222"/>
                <a:gd name="T75" fmla="*/ 225 h 321"/>
                <a:gd name="T76" fmla="*/ 31 w 222"/>
                <a:gd name="T77" fmla="*/ 217 h 321"/>
                <a:gd name="T78" fmla="*/ 36 w 222"/>
                <a:gd name="T79" fmla="*/ 202 h 321"/>
                <a:gd name="T80" fmla="*/ 23 w 222"/>
                <a:gd name="T81" fmla="*/ 197 h 321"/>
                <a:gd name="T82" fmla="*/ 15 w 222"/>
                <a:gd name="T83" fmla="*/ 172 h 321"/>
                <a:gd name="T84" fmla="*/ 4 w 222"/>
                <a:gd name="T85" fmla="*/ 165 h 321"/>
                <a:gd name="T86" fmla="*/ 0 w 222"/>
                <a:gd name="T87" fmla="*/ 149 h 321"/>
                <a:gd name="T88" fmla="*/ 4 w 222"/>
                <a:gd name="T89" fmla="*/ 136 h 321"/>
                <a:gd name="T90" fmla="*/ 2 w 222"/>
                <a:gd name="T91" fmla="*/ 120 h 321"/>
                <a:gd name="T92" fmla="*/ 12 w 222"/>
                <a:gd name="T93" fmla="*/ 104 h 321"/>
                <a:gd name="T94" fmla="*/ 24 w 222"/>
                <a:gd name="T95" fmla="*/ 91 h 321"/>
                <a:gd name="T96" fmla="*/ 27 w 222"/>
                <a:gd name="T97" fmla="*/ 79 h 321"/>
                <a:gd name="T98" fmla="*/ 37 w 222"/>
                <a:gd name="T99" fmla="*/ 66 h 321"/>
                <a:gd name="T100" fmla="*/ 39 w 222"/>
                <a:gd name="T101" fmla="*/ 54 h 321"/>
                <a:gd name="T102" fmla="*/ 48 w 222"/>
                <a:gd name="T103" fmla="*/ 35 h 321"/>
                <a:gd name="T104" fmla="*/ 66 w 222"/>
                <a:gd name="T105" fmla="*/ 24 h 321"/>
                <a:gd name="T106" fmla="*/ 74 w 222"/>
                <a:gd name="T107" fmla="*/ 8 h 321"/>
                <a:gd name="T108" fmla="*/ 87 w 222"/>
                <a:gd name="T109" fmla="*/ 0 h 321"/>
                <a:gd name="T110" fmla="*/ 94 w 222"/>
                <a:gd name="T111" fmla="*/ 1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2" h="321">
                  <a:moveTo>
                    <a:pt x="94" y="12"/>
                  </a:moveTo>
                  <a:lnTo>
                    <a:pt x="107" y="10"/>
                  </a:lnTo>
                  <a:lnTo>
                    <a:pt x="115" y="23"/>
                  </a:lnTo>
                  <a:lnTo>
                    <a:pt x="115" y="38"/>
                  </a:lnTo>
                  <a:lnTo>
                    <a:pt x="113" y="50"/>
                  </a:lnTo>
                  <a:lnTo>
                    <a:pt x="118" y="72"/>
                  </a:lnTo>
                  <a:lnTo>
                    <a:pt x="122" y="88"/>
                  </a:lnTo>
                  <a:lnTo>
                    <a:pt x="126" y="101"/>
                  </a:lnTo>
                  <a:lnTo>
                    <a:pt x="144" y="129"/>
                  </a:lnTo>
                  <a:lnTo>
                    <a:pt x="158" y="139"/>
                  </a:lnTo>
                  <a:lnTo>
                    <a:pt x="165" y="152"/>
                  </a:lnTo>
                  <a:lnTo>
                    <a:pt x="179" y="155"/>
                  </a:lnTo>
                  <a:lnTo>
                    <a:pt x="191" y="166"/>
                  </a:lnTo>
                  <a:lnTo>
                    <a:pt x="210" y="168"/>
                  </a:lnTo>
                  <a:lnTo>
                    <a:pt x="221" y="174"/>
                  </a:lnTo>
                  <a:lnTo>
                    <a:pt x="218" y="187"/>
                  </a:lnTo>
                  <a:lnTo>
                    <a:pt x="215" y="200"/>
                  </a:lnTo>
                  <a:lnTo>
                    <a:pt x="215" y="214"/>
                  </a:lnTo>
                  <a:lnTo>
                    <a:pt x="194" y="228"/>
                  </a:lnTo>
                  <a:lnTo>
                    <a:pt x="193" y="241"/>
                  </a:lnTo>
                  <a:lnTo>
                    <a:pt x="179" y="260"/>
                  </a:lnTo>
                  <a:lnTo>
                    <a:pt x="172" y="285"/>
                  </a:lnTo>
                  <a:lnTo>
                    <a:pt x="169" y="304"/>
                  </a:lnTo>
                  <a:lnTo>
                    <a:pt x="169" y="317"/>
                  </a:lnTo>
                  <a:lnTo>
                    <a:pt x="156" y="315"/>
                  </a:lnTo>
                  <a:lnTo>
                    <a:pt x="143" y="303"/>
                  </a:lnTo>
                  <a:lnTo>
                    <a:pt x="127" y="299"/>
                  </a:lnTo>
                  <a:lnTo>
                    <a:pt x="110" y="300"/>
                  </a:lnTo>
                  <a:lnTo>
                    <a:pt x="99" y="313"/>
                  </a:lnTo>
                  <a:lnTo>
                    <a:pt x="88" y="319"/>
                  </a:lnTo>
                  <a:lnTo>
                    <a:pt x="64" y="320"/>
                  </a:lnTo>
                  <a:lnTo>
                    <a:pt x="51" y="303"/>
                  </a:lnTo>
                  <a:lnTo>
                    <a:pt x="33" y="297"/>
                  </a:lnTo>
                  <a:lnTo>
                    <a:pt x="21" y="289"/>
                  </a:lnTo>
                  <a:lnTo>
                    <a:pt x="20" y="273"/>
                  </a:lnTo>
                  <a:lnTo>
                    <a:pt x="30" y="260"/>
                  </a:lnTo>
                  <a:lnTo>
                    <a:pt x="35" y="239"/>
                  </a:lnTo>
                  <a:lnTo>
                    <a:pt x="41" y="225"/>
                  </a:lnTo>
                  <a:lnTo>
                    <a:pt x="31" y="217"/>
                  </a:lnTo>
                  <a:lnTo>
                    <a:pt x="36" y="202"/>
                  </a:lnTo>
                  <a:lnTo>
                    <a:pt x="23" y="197"/>
                  </a:lnTo>
                  <a:lnTo>
                    <a:pt x="15" y="172"/>
                  </a:lnTo>
                  <a:lnTo>
                    <a:pt x="4" y="165"/>
                  </a:lnTo>
                  <a:lnTo>
                    <a:pt x="0" y="149"/>
                  </a:lnTo>
                  <a:lnTo>
                    <a:pt x="4" y="136"/>
                  </a:lnTo>
                  <a:lnTo>
                    <a:pt x="2" y="120"/>
                  </a:lnTo>
                  <a:lnTo>
                    <a:pt x="12" y="104"/>
                  </a:lnTo>
                  <a:lnTo>
                    <a:pt x="24" y="91"/>
                  </a:lnTo>
                  <a:lnTo>
                    <a:pt x="27" y="79"/>
                  </a:lnTo>
                  <a:lnTo>
                    <a:pt x="37" y="66"/>
                  </a:lnTo>
                  <a:lnTo>
                    <a:pt x="39" y="54"/>
                  </a:lnTo>
                  <a:lnTo>
                    <a:pt x="48" y="35"/>
                  </a:lnTo>
                  <a:lnTo>
                    <a:pt x="66" y="24"/>
                  </a:lnTo>
                  <a:lnTo>
                    <a:pt x="74" y="8"/>
                  </a:lnTo>
                  <a:lnTo>
                    <a:pt x="87" y="0"/>
                  </a:lnTo>
                  <a:lnTo>
                    <a:pt x="94" y="12"/>
                  </a:lnTo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206" name="NL">
              <a:extLst>
                <a:ext uri="{FF2B5EF4-FFF2-40B4-BE49-F238E27FC236}">
                  <a16:creationId xmlns:a16="http://schemas.microsoft.com/office/drawing/2014/main" id="{1D7F5262-3692-2240-83DE-FEDDBC219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4505" y="3509278"/>
              <a:ext cx="312470" cy="347565"/>
            </a:xfrm>
            <a:custGeom>
              <a:avLst/>
              <a:gdLst>
                <a:gd name="T0" fmla="*/ 200 w 1089"/>
                <a:gd name="T1" fmla="*/ 916 h 1224"/>
                <a:gd name="T2" fmla="*/ 209 w 1089"/>
                <a:gd name="T3" fmla="*/ 960 h 1224"/>
                <a:gd name="T4" fmla="*/ 64 w 1089"/>
                <a:gd name="T5" fmla="*/ 940 h 1224"/>
                <a:gd name="T6" fmla="*/ 0 w 1089"/>
                <a:gd name="T7" fmla="*/ 935 h 1224"/>
                <a:gd name="T8" fmla="*/ 107 w 1089"/>
                <a:gd name="T9" fmla="*/ 915 h 1224"/>
                <a:gd name="T10" fmla="*/ 160 w 1089"/>
                <a:gd name="T11" fmla="*/ 782 h 1224"/>
                <a:gd name="T12" fmla="*/ 143 w 1089"/>
                <a:gd name="T13" fmla="*/ 745 h 1224"/>
                <a:gd name="T14" fmla="*/ 441 w 1089"/>
                <a:gd name="T15" fmla="*/ 220 h 1224"/>
                <a:gd name="T16" fmla="*/ 482 w 1089"/>
                <a:gd name="T17" fmla="*/ 154 h 1224"/>
                <a:gd name="T18" fmla="*/ 508 w 1089"/>
                <a:gd name="T19" fmla="*/ 95 h 1224"/>
                <a:gd name="T20" fmla="*/ 628 w 1089"/>
                <a:gd name="T21" fmla="*/ 52 h 1224"/>
                <a:gd name="T22" fmla="*/ 671 w 1089"/>
                <a:gd name="T23" fmla="*/ 34 h 1224"/>
                <a:gd name="T24" fmla="*/ 1032 w 1089"/>
                <a:gd name="T25" fmla="*/ 111 h 1224"/>
                <a:gd name="T26" fmla="*/ 1081 w 1089"/>
                <a:gd name="T27" fmla="*/ 189 h 1224"/>
                <a:gd name="T28" fmla="*/ 1050 w 1089"/>
                <a:gd name="T29" fmla="*/ 316 h 1224"/>
                <a:gd name="T30" fmla="*/ 1003 w 1089"/>
                <a:gd name="T31" fmla="*/ 412 h 1224"/>
                <a:gd name="T32" fmla="*/ 940 w 1089"/>
                <a:gd name="T33" fmla="*/ 448 h 1224"/>
                <a:gd name="T34" fmla="*/ 1002 w 1089"/>
                <a:gd name="T35" fmla="*/ 499 h 1224"/>
                <a:gd name="T36" fmla="*/ 1026 w 1089"/>
                <a:gd name="T37" fmla="*/ 586 h 1224"/>
                <a:gd name="T38" fmla="*/ 942 w 1089"/>
                <a:gd name="T39" fmla="*/ 648 h 1224"/>
                <a:gd name="T40" fmla="*/ 935 w 1089"/>
                <a:gd name="T41" fmla="*/ 730 h 1224"/>
                <a:gd name="T42" fmla="*/ 833 w 1089"/>
                <a:gd name="T43" fmla="*/ 759 h 1224"/>
                <a:gd name="T44" fmla="*/ 763 w 1089"/>
                <a:gd name="T45" fmla="*/ 742 h 1224"/>
                <a:gd name="T46" fmla="*/ 742 w 1089"/>
                <a:gd name="T47" fmla="*/ 804 h 1224"/>
                <a:gd name="T48" fmla="*/ 785 w 1089"/>
                <a:gd name="T49" fmla="*/ 908 h 1224"/>
                <a:gd name="T50" fmla="*/ 740 w 1089"/>
                <a:gd name="T51" fmla="*/ 1022 h 1224"/>
                <a:gd name="T52" fmla="*/ 706 w 1089"/>
                <a:gd name="T53" fmla="*/ 1096 h 1224"/>
                <a:gd name="T54" fmla="*/ 717 w 1089"/>
                <a:gd name="T55" fmla="*/ 1141 h 1224"/>
                <a:gd name="T56" fmla="*/ 712 w 1089"/>
                <a:gd name="T57" fmla="*/ 1223 h 1224"/>
                <a:gd name="T58" fmla="*/ 615 w 1089"/>
                <a:gd name="T59" fmla="*/ 1190 h 1224"/>
                <a:gd name="T60" fmla="*/ 653 w 1089"/>
                <a:gd name="T61" fmla="*/ 1111 h 1224"/>
                <a:gd name="T62" fmla="*/ 649 w 1089"/>
                <a:gd name="T63" fmla="*/ 1029 h 1224"/>
                <a:gd name="T64" fmla="*/ 564 w 1089"/>
                <a:gd name="T65" fmla="*/ 989 h 1224"/>
                <a:gd name="T66" fmla="*/ 473 w 1089"/>
                <a:gd name="T67" fmla="*/ 935 h 1224"/>
                <a:gd name="T68" fmla="*/ 420 w 1089"/>
                <a:gd name="T69" fmla="*/ 918 h 1224"/>
                <a:gd name="T70" fmla="*/ 384 w 1089"/>
                <a:gd name="T71" fmla="*/ 879 h 1224"/>
                <a:gd name="T72" fmla="*/ 301 w 1089"/>
                <a:gd name="T73" fmla="*/ 883 h 1224"/>
                <a:gd name="T74" fmla="*/ 249 w 1089"/>
                <a:gd name="T75" fmla="*/ 914 h 1224"/>
                <a:gd name="T76" fmla="*/ 172 w 1089"/>
                <a:gd name="T77" fmla="*/ 876 h 1224"/>
                <a:gd name="T78" fmla="*/ 83 w 1089"/>
                <a:gd name="T79" fmla="*/ 873 h 1224"/>
                <a:gd name="T80" fmla="*/ 143 w 1089"/>
                <a:gd name="T81" fmla="*/ 805 h 1224"/>
                <a:gd name="T82" fmla="*/ 232 w 1089"/>
                <a:gd name="T83" fmla="*/ 886 h 1224"/>
                <a:gd name="T84" fmla="*/ 229 w 1089"/>
                <a:gd name="T85" fmla="*/ 846 h 1224"/>
                <a:gd name="T86" fmla="*/ 245 w 1089"/>
                <a:gd name="T87" fmla="*/ 823 h 1224"/>
                <a:gd name="T88" fmla="*/ 208 w 1089"/>
                <a:gd name="T89" fmla="*/ 744 h 1224"/>
                <a:gd name="T90" fmla="*/ 185 w 1089"/>
                <a:gd name="T91" fmla="*/ 708 h 1224"/>
                <a:gd name="T92" fmla="*/ 209 w 1089"/>
                <a:gd name="T93" fmla="*/ 643 h 1224"/>
                <a:gd name="T94" fmla="*/ 371 w 1089"/>
                <a:gd name="T95" fmla="*/ 457 h 1224"/>
                <a:gd name="T96" fmla="*/ 423 w 1089"/>
                <a:gd name="T97" fmla="*/ 277 h 1224"/>
                <a:gd name="T98" fmla="*/ 467 w 1089"/>
                <a:gd name="T99" fmla="*/ 262 h 1224"/>
                <a:gd name="T100" fmla="*/ 600 w 1089"/>
                <a:gd name="T101" fmla="*/ 190 h 1224"/>
                <a:gd name="T102" fmla="*/ 686 w 1089"/>
                <a:gd name="T103" fmla="*/ 97 h 1224"/>
                <a:gd name="T104" fmla="*/ 970 w 1089"/>
                <a:gd name="T105" fmla="*/ 46 h 1224"/>
                <a:gd name="T106" fmla="*/ 713 w 1089"/>
                <a:gd name="T107" fmla="*/ 39 h 1224"/>
                <a:gd name="T108" fmla="*/ 828 w 1089"/>
                <a:gd name="T109" fmla="*/ 20 h 1224"/>
                <a:gd name="T110" fmla="*/ 900 w 1089"/>
                <a:gd name="T111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89" h="1224">
                  <a:moveTo>
                    <a:pt x="107" y="915"/>
                  </a:moveTo>
                  <a:lnTo>
                    <a:pt x="124" y="918"/>
                  </a:lnTo>
                  <a:lnTo>
                    <a:pt x="168" y="913"/>
                  </a:lnTo>
                  <a:lnTo>
                    <a:pt x="175" y="901"/>
                  </a:lnTo>
                  <a:lnTo>
                    <a:pt x="190" y="901"/>
                  </a:lnTo>
                  <a:lnTo>
                    <a:pt x="200" y="916"/>
                  </a:lnTo>
                  <a:lnTo>
                    <a:pt x="211" y="922"/>
                  </a:lnTo>
                  <a:lnTo>
                    <a:pt x="223" y="924"/>
                  </a:lnTo>
                  <a:lnTo>
                    <a:pt x="236" y="916"/>
                  </a:lnTo>
                  <a:lnTo>
                    <a:pt x="238" y="933"/>
                  </a:lnTo>
                  <a:lnTo>
                    <a:pt x="224" y="950"/>
                  </a:lnTo>
                  <a:lnTo>
                    <a:pt x="209" y="960"/>
                  </a:lnTo>
                  <a:lnTo>
                    <a:pt x="174" y="975"/>
                  </a:lnTo>
                  <a:lnTo>
                    <a:pt x="161" y="983"/>
                  </a:lnTo>
                  <a:lnTo>
                    <a:pt x="122" y="982"/>
                  </a:lnTo>
                  <a:lnTo>
                    <a:pt x="115" y="966"/>
                  </a:lnTo>
                  <a:lnTo>
                    <a:pt x="77" y="942"/>
                  </a:lnTo>
                  <a:lnTo>
                    <a:pt x="64" y="940"/>
                  </a:lnTo>
                  <a:lnTo>
                    <a:pt x="52" y="942"/>
                  </a:lnTo>
                  <a:lnTo>
                    <a:pt x="41" y="945"/>
                  </a:lnTo>
                  <a:lnTo>
                    <a:pt x="39" y="960"/>
                  </a:lnTo>
                  <a:lnTo>
                    <a:pt x="26" y="961"/>
                  </a:lnTo>
                  <a:lnTo>
                    <a:pt x="9" y="954"/>
                  </a:lnTo>
                  <a:lnTo>
                    <a:pt x="0" y="935"/>
                  </a:lnTo>
                  <a:lnTo>
                    <a:pt x="3" y="914"/>
                  </a:lnTo>
                  <a:lnTo>
                    <a:pt x="2" y="897"/>
                  </a:lnTo>
                  <a:lnTo>
                    <a:pt x="48" y="887"/>
                  </a:lnTo>
                  <a:lnTo>
                    <a:pt x="73" y="897"/>
                  </a:lnTo>
                  <a:lnTo>
                    <a:pt x="99" y="906"/>
                  </a:lnTo>
                  <a:lnTo>
                    <a:pt x="107" y="915"/>
                  </a:lnTo>
                  <a:close/>
                  <a:moveTo>
                    <a:pt x="197" y="770"/>
                  </a:moveTo>
                  <a:lnTo>
                    <a:pt x="213" y="781"/>
                  </a:lnTo>
                  <a:lnTo>
                    <a:pt x="214" y="797"/>
                  </a:lnTo>
                  <a:lnTo>
                    <a:pt x="183" y="804"/>
                  </a:lnTo>
                  <a:lnTo>
                    <a:pt x="169" y="798"/>
                  </a:lnTo>
                  <a:lnTo>
                    <a:pt x="160" y="782"/>
                  </a:lnTo>
                  <a:lnTo>
                    <a:pt x="146" y="773"/>
                  </a:lnTo>
                  <a:lnTo>
                    <a:pt x="130" y="773"/>
                  </a:lnTo>
                  <a:lnTo>
                    <a:pt x="115" y="774"/>
                  </a:lnTo>
                  <a:lnTo>
                    <a:pt x="109" y="752"/>
                  </a:lnTo>
                  <a:lnTo>
                    <a:pt x="119" y="747"/>
                  </a:lnTo>
                  <a:lnTo>
                    <a:pt x="143" y="745"/>
                  </a:lnTo>
                  <a:lnTo>
                    <a:pt x="177" y="751"/>
                  </a:lnTo>
                  <a:lnTo>
                    <a:pt x="197" y="770"/>
                  </a:lnTo>
                  <a:close/>
                  <a:moveTo>
                    <a:pt x="479" y="172"/>
                  </a:moveTo>
                  <a:lnTo>
                    <a:pt x="477" y="187"/>
                  </a:lnTo>
                  <a:lnTo>
                    <a:pt x="456" y="208"/>
                  </a:lnTo>
                  <a:lnTo>
                    <a:pt x="441" y="220"/>
                  </a:lnTo>
                  <a:lnTo>
                    <a:pt x="427" y="204"/>
                  </a:lnTo>
                  <a:lnTo>
                    <a:pt x="436" y="180"/>
                  </a:lnTo>
                  <a:lnTo>
                    <a:pt x="456" y="161"/>
                  </a:lnTo>
                  <a:lnTo>
                    <a:pt x="463" y="147"/>
                  </a:lnTo>
                  <a:lnTo>
                    <a:pt x="479" y="138"/>
                  </a:lnTo>
                  <a:lnTo>
                    <a:pt x="482" y="154"/>
                  </a:lnTo>
                  <a:lnTo>
                    <a:pt x="483" y="169"/>
                  </a:lnTo>
                  <a:lnTo>
                    <a:pt x="479" y="172"/>
                  </a:lnTo>
                  <a:close/>
                  <a:moveTo>
                    <a:pt x="494" y="122"/>
                  </a:moveTo>
                  <a:lnTo>
                    <a:pt x="478" y="123"/>
                  </a:lnTo>
                  <a:lnTo>
                    <a:pt x="490" y="110"/>
                  </a:lnTo>
                  <a:lnTo>
                    <a:pt x="508" y="95"/>
                  </a:lnTo>
                  <a:lnTo>
                    <a:pt x="527" y="86"/>
                  </a:lnTo>
                  <a:lnTo>
                    <a:pt x="540" y="88"/>
                  </a:lnTo>
                  <a:lnTo>
                    <a:pt x="529" y="93"/>
                  </a:lnTo>
                  <a:lnTo>
                    <a:pt x="500" y="114"/>
                  </a:lnTo>
                  <a:lnTo>
                    <a:pt x="494" y="122"/>
                  </a:lnTo>
                  <a:close/>
                  <a:moveTo>
                    <a:pt x="628" y="52"/>
                  </a:moveTo>
                  <a:lnTo>
                    <a:pt x="615" y="56"/>
                  </a:lnTo>
                  <a:lnTo>
                    <a:pt x="568" y="72"/>
                  </a:lnTo>
                  <a:lnTo>
                    <a:pt x="576" y="52"/>
                  </a:lnTo>
                  <a:lnTo>
                    <a:pt x="587" y="49"/>
                  </a:lnTo>
                  <a:lnTo>
                    <a:pt x="623" y="45"/>
                  </a:lnTo>
                  <a:lnTo>
                    <a:pt x="671" y="34"/>
                  </a:lnTo>
                  <a:lnTo>
                    <a:pt x="656" y="44"/>
                  </a:lnTo>
                  <a:lnTo>
                    <a:pt x="641" y="44"/>
                  </a:lnTo>
                  <a:lnTo>
                    <a:pt x="628" y="52"/>
                  </a:lnTo>
                  <a:close/>
                  <a:moveTo>
                    <a:pt x="1005" y="59"/>
                  </a:moveTo>
                  <a:lnTo>
                    <a:pt x="1012" y="96"/>
                  </a:lnTo>
                  <a:lnTo>
                    <a:pt x="1032" y="111"/>
                  </a:lnTo>
                  <a:lnTo>
                    <a:pt x="1053" y="119"/>
                  </a:lnTo>
                  <a:lnTo>
                    <a:pt x="1058" y="135"/>
                  </a:lnTo>
                  <a:lnTo>
                    <a:pt x="1084" y="146"/>
                  </a:lnTo>
                  <a:lnTo>
                    <a:pt x="1088" y="158"/>
                  </a:lnTo>
                  <a:lnTo>
                    <a:pt x="1087" y="172"/>
                  </a:lnTo>
                  <a:lnTo>
                    <a:pt x="1081" y="189"/>
                  </a:lnTo>
                  <a:lnTo>
                    <a:pt x="1081" y="203"/>
                  </a:lnTo>
                  <a:lnTo>
                    <a:pt x="1084" y="239"/>
                  </a:lnTo>
                  <a:lnTo>
                    <a:pt x="1083" y="254"/>
                  </a:lnTo>
                  <a:lnTo>
                    <a:pt x="1080" y="268"/>
                  </a:lnTo>
                  <a:lnTo>
                    <a:pt x="1074" y="282"/>
                  </a:lnTo>
                  <a:lnTo>
                    <a:pt x="1050" y="316"/>
                  </a:lnTo>
                  <a:lnTo>
                    <a:pt x="1045" y="329"/>
                  </a:lnTo>
                  <a:lnTo>
                    <a:pt x="1042" y="343"/>
                  </a:lnTo>
                  <a:lnTo>
                    <a:pt x="1038" y="391"/>
                  </a:lnTo>
                  <a:lnTo>
                    <a:pt x="1035" y="406"/>
                  </a:lnTo>
                  <a:lnTo>
                    <a:pt x="1021" y="412"/>
                  </a:lnTo>
                  <a:lnTo>
                    <a:pt x="1003" y="412"/>
                  </a:lnTo>
                  <a:lnTo>
                    <a:pt x="989" y="406"/>
                  </a:lnTo>
                  <a:lnTo>
                    <a:pt x="964" y="406"/>
                  </a:lnTo>
                  <a:lnTo>
                    <a:pt x="945" y="415"/>
                  </a:lnTo>
                  <a:lnTo>
                    <a:pt x="945" y="430"/>
                  </a:lnTo>
                  <a:lnTo>
                    <a:pt x="955" y="441"/>
                  </a:lnTo>
                  <a:lnTo>
                    <a:pt x="940" y="448"/>
                  </a:lnTo>
                  <a:lnTo>
                    <a:pt x="939" y="463"/>
                  </a:lnTo>
                  <a:lnTo>
                    <a:pt x="940" y="477"/>
                  </a:lnTo>
                  <a:lnTo>
                    <a:pt x="953" y="487"/>
                  </a:lnTo>
                  <a:lnTo>
                    <a:pt x="974" y="491"/>
                  </a:lnTo>
                  <a:lnTo>
                    <a:pt x="987" y="498"/>
                  </a:lnTo>
                  <a:lnTo>
                    <a:pt x="1002" y="499"/>
                  </a:lnTo>
                  <a:lnTo>
                    <a:pt x="1013" y="492"/>
                  </a:lnTo>
                  <a:lnTo>
                    <a:pt x="1030" y="519"/>
                  </a:lnTo>
                  <a:lnTo>
                    <a:pt x="1030" y="546"/>
                  </a:lnTo>
                  <a:lnTo>
                    <a:pt x="1024" y="558"/>
                  </a:lnTo>
                  <a:lnTo>
                    <a:pt x="1021" y="572"/>
                  </a:lnTo>
                  <a:lnTo>
                    <a:pt x="1026" y="586"/>
                  </a:lnTo>
                  <a:lnTo>
                    <a:pt x="1013" y="595"/>
                  </a:lnTo>
                  <a:lnTo>
                    <a:pt x="1003" y="609"/>
                  </a:lnTo>
                  <a:lnTo>
                    <a:pt x="985" y="618"/>
                  </a:lnTo>
                  <a:lnTo>
                    <a:pt x="974" y="635"/>
                  </a:lnTo>
                  <a:lnTo>
                    <a:pt x="953" y="639"/>
                  </a:lnTo>
                  <a:lnTo>
                    <a:pt x="942" y="648"/>
                  </a:lnTo>
                  <a:lnTo>
                    <a:pt x="931" y="658"/>
                  </a:lnTo>
                  <a:lnTo>
                    <a:pt x="926" y="671"/>
                  </a:lnTo>
                  <a:lnTo>
                    <a:pt x="954" y="686"/>
                  </a:lnTo>
                  <a:lnTo>
                    <a:pt x="962" y="699"/>
                  </a:lnTo>
                  <a:lnTo>
                    <a:pt x="949" y="719"/>
                  </a:lnTo>
                  <a:lnTo>
                    <a:pt x="935" y="730"/>
                  </a:lnTo>
                  <a:lnTo>
                    <a:pt x="911" y="730"/>
                  </a:lnTo>
                  <a:lnTo>
                    <a:pt x="883" y="738"/>
                  </a:lnTo>
                  <a:lnTo>
                    <a:pt x="869" y="748"/>
                  </a:lnTo>
                  <a:lnTo>
                    <a:pt x="842" y="743"/>
                  </a:lnTo>
                  <a:lnTo>
                    <a:pt x="843" y="757"/>
                  </a:lnTo>
                  <a:lnTo>
                    <a:pt x="833" y="759"/>
                  </a:lnTo>
                  <a:lnTo>
                    <a:pt x="817" y="748"/>
                  </a:lnTo>
                  <a:lnTo>
                    <a:pt x="801" y="740"/>
                  </a:lnTo>
                  <a:lnTo>
                    <a:pt x="784" y="728"/>
                  </a:lnTo>
                  <a:lnTo>
                    <a:pt x="766" y="728"/>
                  </a:lnTo>
                  <a:lnTo>
                    <a:pt x="778" y="742"/>
                  </a:lnTo>
                  <a:lnTo>
                    <a:pt x="763" y="742"/>
                  </a:lnTo>
                  <a:lnTo>
                    <a:pt x="751" y="744"/>
                  </a:lnTo>
                  <a:lnTo>
                    <a:pt x="736" y="752"/>
                  </a:lnTo>
                  <a:lnTo>
                    <a:pt x="725" y="753"/>
                  </a:lnTo>
                  <a:lnTo>
                    <a:pt x="728" y="773"/>
                  </a:lnTo>
                  <a:lnTo>
                    <a:pt x="720" y="788"/>
                  </a:lnTo>
                  <a:lnTo>
                    <a:pt x="742" y="804"/>
                  </a:lnTo>
                  <a:lnTo>
                    <a:pt x="738" y="816"/>
                  </a:lnTo>
                  <a:lnTo>
                    <a:pt x="762" y="833"/>
                  </a:lnTo>
                  <a:lnTo>
                    <a:pt x="756" y="849"/>
                  </a:lnTo>
                  <a:lnTo>
                    <a:pt x="773" y="880"/>
                  </a:lnTo>
                  <a:lnTo>
                    <a:pt x="784" y="894"/>
                  </a:lnTo>
                  <a:lnTo>
                    <a:pt x="785" y="908"/>
                  </a:lnTo>
                  <a:lnTo>
                    <a:pt x="785" y="925"/>
                  </a:lnTo>
                  <a:lnTo>
                    <a:pt x="781" y="943"/>
                  </a:lnTo>
                  <a:lnTo>
                    <a:pt x="782" y="961"/>
                  </a:lnTo>
                  <a:lnTo>
                    <a:pt x="770" y="975"/>
                  </a:lnTo>
                  <a:lnTo>
                    <a:pt x="752" y="1002"/>
                  </a:lnTo>
                  <a:lnTo>
                    <a:pt x="740" y="1022"/>
                  </a:lnTo>
                  <a:lnTo>
                    <a:pt x="740" y="1040"/>
                  </a:lnTo>
                  <a:lnTo>
                    <a:pt x="760" y="1035"/>
                  </a:lnTo>
                  <a:lnTo>
                    <a:pt x="763" y="1049"/>
                  </a:lnTo>
                  <a:lnTo>
                    <a:pt x="743" y="1063"/>
                  </a:lnTo>
                  <a:lnTo>
                    <a:pt x="717" y="1081"/>
                  </a:lnTo>
                  <a:lnTo>
                    <a:pt x="706" y="1096"/>
                  </a:lnTo>
                  <a:lnTo>
                    <a:pt x="694" y="1096"/>
                  </a:lnTo>
                  <a:lnTo>
                    <a:pt x="679" y="1093"/>
                  </a:lnTo>
                  <a:lnTo>
                    <a:pt x="684" y="1116"/>
                  </a:lnTo>
                  <a:lnTo>
                    <a:pt x="695" y="1123"/>
                  </a:lnTo>
                  <a:lnTo>
                    <a:pt x="710" y="1127"/>
                  </a:lnTo>
                  <a:lnTo>
                    <a:pt x="717" y="1141"/>
                  </a:lnTo>
                  <a:lnTo>
                    <a:pt x="734" y="1155"/>
                  </a:lnTo>
                  <a:lnTo>
                    <a:pt x="734" y="1172"/>
                  </a:lnTo>
                  <a:lnTo>
                    <a:pt x="722" y="1182"/>
                  </a:lnTo>
                  <a:lnTo>
                    <a:pt x="716" y="1196"/>
                  </a:lnTo>
                  <a:lnTo>
                    <a:pt x="706" y="1209"/>
                  </a:lnTo>
                  <a:lnTo>
                    <a:pt x="712" y="1223"/>
                  </a:lnTo>
                  <a:lnTo>
                    <a:pt x="686" y="1222"/>
                  </a:lnTo>
                  <a:lnTo>
                    <a:pt x="656" y="1219"/>
                  </a:lnTo>
                  <a:lnTo>
                    <a:pt x="645" y="1209"/>
                  </a:lnTo>
                  <a:lnTo>
                    <a:pt x="632" y="1217"/>
                  </a:lnTo>
                  <a:lnTo>
                    <a:pt x="630" y="1204"/>
                  </a:lnTo>
                  <a:lnTo>
                    <a:pt x="615" y="1190"/>
                  </a:lnTo>
                  <a:lnTo>
                    <a:pt x="611" y="1173"/>
                  </a:lnTo>
                  <a:lnTo>
                    <a:pt x="632" y="1152"/>
                  </a:lnTo>
                  <a:lnTo>
                    <a:pt x="644" y="1143"/>
                  </a:lnTo>
                  <a:lnTo>
                    <a:pt x="653" y="1128"/>
                  </a:lnTo>
                  <a:lnTo>
                    <a:pt x="642" y="1127"/>
                  </a:lnTo>
                  <a:lnTo>
                    <a:pt x="653" y="1111"/>
                  </a:lnTo>
                  <a:lnTo>
                    <a:pt x="655" y="1095"/>
                  </a:lnTo>
                  <a:lnTo>
                    <a:pt x="667" y="1081"/>
                  </a:lnTo>
                  <a:lnTo>
                    <a:pt x="674" y="1069"/>
                  </a:lnTo>
                  <a:lnTo>
                    <a:pt x="674" y="1054"/>
                  </a:lnTo>
                  <a:lnTo>
                    <a:pt x="663" y="1044"/>
                  </a:lnTo>
                  <a:lnTo>
                    <a:pt x="649" y="1029"/>
                  </a:lnTo>
                  <a:lnTo>
                    <a:pt x="635" y="1031"/>
                  </a:lnTo>
                  <a:lnTo>
                    <a:pt x="605" y="1017"/>
                  </a:lnTo>
                  <a:lnTo>
                    <a:pt x="599" y="1000"/>
                  </a:lnTo>
                  <a:lnTo>
                    <a:pt x="593" y="985"/>
                  </a:lnTo>
                  <a:lnTo>
                    <a:pt x="581" y="979"/>
                  </a:lnTo>
                  <a:lnTo>
                    <a:pt x="564" y="989"/>
                  </a:lnTo>
                  <a:lnTo>
                    <a:pt x="525" y="988"/>
                  </a:lnTo>
                  <a:lnTo>
                    <a:pt x="515" y="989"/>
                  </a:lnTo>
                  <a:lnTo>
                    <a:pt x="511" y="972"/>
                  </a:lnTo>
                  <a:lnTo>
                    <a:pt x="490" y="965"/>
                  </a:lnTo>
                  <a:lnTo>
                    <a:pt x="483" y="950"/>
                  </a:lnTo>
                  <a:lnTo>
                    <a:pt x="473" y="935"/>
                  </a:lnTo>
                  <a:lnTo>
                    <a:pt x="473" y="921"/>
                  </a:lnTo>
                  <a:lnTo>
                    <a:pt x="478" y="907"/>
                  </a:lnTo>
                  <a:lnTo>
                    <a:pt x="466" y="890"/>
                  </a:lnTo>
                  <a:lnTo>
                    <a:pt x="451" y="908"/>
                  </a:lnTo>
                  <a:lnTo>
                    <a:pt x="436" y="922"/>
                  </a:lnTo>
                  <a:lnTo>
                    <a:pt x="420" y="918"/>
                  </a:lnTo>
                  <a:lnTo>
                    <a:pt x="396" y="915"/>
                  </a:lnTo>
                  <a:lnTo>
                    <a:pt x="407" y="913"/>
                  </a:lnTo>
                  <a:lnTo>
                    <a:pt x="407" y="898"/>
                  </a:lnTo>
                  <a:lnTo>
                    <a:pt x="409" y="886"/>
                  </a:lnTo>
                  <a:lnTo>
                    <a:pt x="398" y="876"/>
                  </a:lnTo>
                  <a:lnTo>
                    <a:pt x="384" y="879"/>
                  </a:lnTo>
                  <a:lnTo>
                    <a:pt x="361" y="904"/>
                  </a:lnTo>
                  <a:lnTo>
                    <a:pt x="350" y="907"/>
                  </a:lnTo>
                  <a:lnTo>
                    <a:pt x="334" y="905"/>
                  </a:lnTo>
                  <a:lnTo>
                    <a:pt x="328" y="890"/>
                  </a:lnTo>
                  <a:lnTo>
                    <a:pt x="316" y="879"/>
                  </a:lnTo>
                  <a:lnTo>
                    <a:pt x="301" y="883"/>
                  </a:lnTo>
                  <a:lnTo>
                    <a:pt x="286" y="891"/>
                  </a:lnTo>
                  <a:lnTo>
                    <a:pt x="285" y="905"/>
                  </a:lnTo>
                  <a:lnTo>
                    <a:pt x="294" y="922"/>
                  </a:lnTo>
                  <a:lnTo>
                    <a:pt x="275" y="930"/>
                  </a:lnTo>
                  <a:lnTo>
                    <a:pt x="260" y="922"/>
                  </a:lnTo>
                  <a:lnTo>
                    <a:pt x="249" y="914"/>
                  </a:lnTo>
                  <a:lnTo>
                    <a:pt x="249" y="901"/>
                  </a:lnTo>
                  <a:lnTo>
                    <a:pt x="236" y="904"/>
                  </a:lnTo>
                  <a:lnTo>
                    <a:pt x="212" y="901"/>
                  </a:lnTo>
                  <a:lnTo>
                    <a:pt x="201" y="895"/>
                  </a:lnTo>
                  <a:lnTo>
                    <a:pt x="187" y="880"/>
                  </a:lnTo>
                  <a:lnTo>
                    <a:pt x="172" y="876"/>
                  </a:lnTo>
                  <a:lnTo>
                    <a:pt x="158" y="893"/>
                  </a:lnTo>
                  <a:lnTo>
                    <a:pt x="140" y="900"/>
                  </a:lnTo>
                  <a:lnTo>
                    <a:pt x="124" y="891"/>
                  </a:lnTo>
                  <a:lnTo>
                    <a:pt x="108" y="882"/>
                  </a:lnTo>
                  <a:lnTo>
                    <a:pt x="99" y="871"/>
                  </a:lnTo>
                  <a:lnTo>
                    <a:pt x="83" y="873"/>
                  </a:lnTo>
                  <a:lnTo>
                    <a:pt x="62" y="868"/>
                  </a:lnTo>
                  <a:lnTo>
                    <a:pt x="50" y="851"/>
                  </a:lnTo>
                  <a:lnTo>
                    <a:pt x="39" y="837"/>
                  </a:lnTo>
                  <a:lnTo>
                    <a:pt x="39" y="821"/>
                  </a:lnTo>
                  <a:lnTo>
                    <a:pt x="69" y="806"/>
                  </a:lnTo>
                  <a:lnTo>
                    <a:pt x="143" y="805"/>
                  </a:lnTo>
                  <a:lnTo>
                    <a:pt x="162" y="826"/>
                  </a:lnTo>
                  <a:lnTo>
                    <a:pt x="178" y="838"/>
                  </a:lnTo>
                  <a:lnTo>
                    <a:pt x="190" y="844"/>
                  </a:lnTo>
                  <a:lnTo>
                    <a:pt x="201" y="855"/>
                  </a:lnTo>
                  <a:lnTo>
                    <a:pt x="208" y="878"/>
                  </a:lnTo>
                  <a:lnTo>
                    <a:pt x="232" y="886"/>
                  </a:lnTo>
                  <a:lnTo>
                    <a:pt x="243" y="887"/>
                  </a:lnTo>
                  <a:lnTo>
                    <a:pt x="260" y="887"/>
                  </a:lnTo>
                  <a:lnTo>
                    <a:pt x="264" y="868"/>
                  </a:lnTo>
                  <a:lnTo>
                    <a:pt x="251" y="855"/>
                  </a:lnTo>
                  <a:lnTo>
                    <a:pt x="239" y="852"/>
                  </a:lnTo>
                  <a:lnTo>
                    <a:pt x="229" y="846"/>
                  </a:lnTo>
                  <a:lnTo>
                    <a:pt x="215" y="846"/>
                  </a:lnTo>
                  <a:lnTo>
                    <a:pt x="205" y="841"/>
                  </a:lnTo>
                  <a:lnTo>
                    <a:pt x="185" y="818"/>
                  </a:lnTo>
                  <a:lnTo>
                    <a:pt x="200" y="812"/>
                  </a:lnTo>
                  <a:lnTo>
                    <a:pt x="232" y="814"/>
                  </a:lnTo>
                  <a:lnTo>
                    <a:pt x="245" y="823"/>
                  </a:lnTo>
                  <a:lnTo>
                    <a:pt x="229" y="809"/>
                  </a:lnTo>
                  <a:lnTo>
                    <a:pt x="221" y="795"/>
                  </a:lnTo>
                  <a:lnTo>
                    <a:pt x="225" y="782"/>
                  </a:lnTo>
                  <a:lnTo>
                    <a:pt x="240" y="780"/>
                  </a:lnTo>
                  <a:lnTo>
                    <a:pt x="212" y="765"/>
                  </a:lnTo>
                  <a:lnTo>
                    <a:pt x="208" y="744"/>
                  </a:lnTo>
                  <a:lnTo>
                    <a:pt x="199" y="728"/>
                  </a:lnTo>
                  <a:lnTo>
                    <a:pt x="186" y="725"/>
                  </a:lnTo>
                  <a:lnTo>
                    <a:pt x="172" y="727"/>
                  </a:lnTo>
                  <a:lnTo>
                    <a:pt x="161" y="729"/>
                  </a:lnTo>
                  <a:lnTo>
                    <a:pt x="168" y="712"/>
                  </a:lnTo>
                  <a:lnTo>
                    <a:pt x="185" y="708"/>
                  </a:lnTo>
                  <a:lnTo>
                    <a:pt x="202" y="708"/>
                  </a:lnTo>
                  <a:lnTo>
                    <a:pt x="212" y="713"/>
                  </a:lnTo>
                  <a:lnTo>
                    <a:pt x="211" y="696"/>
                  </a:lnTo>
                  <a:lnTo>
                    <a:pt x="211" y="681"/>
                  </a:lnTo>
                  <a:lnTo>
                    <a:pt x="207" y="656"/>
                  </a:lnTo>
                  <a:lnTo>
                    <a:pt x="209" y="643"/>
                  </a:lnTo>
                  <a:lnTo>
                    <a:pt x="222" y="646"/>
                  </a:lnTo>
                  <a:lnTo>
                    <a:pt x="232" y="646"/>
                  </a:lnTo>
                  <a:lnTo>
                    <a:pt x="284" y="597"/>
                  </a:lnTo>
                  <a:lnTo>
                    <a:pt x="321" y="551"/>
                  </a:lnTo>
                  <a:lnTo>
                    <a:pt x="352" y="503"/>
                  </a:lnTo>
                  <a:lnTo>
                    <a:pt x="371" y="457"/>
                  </a:lnTo>
                  <a:lnTo>
                    <a:pt x="374" y="444"/>
                  </a:lnTo>
                  <a:lnTo>
                    <a:pt x="381" y="430"/>
                  </a:lnTo>
                  <a:lnTo>
                    <a:pt x="398" y="346"/>
                  </a:lnTo>
                  <a:lnTo>
                    <a:pt x="405" y="325"/>
                  </a:lnTo>
                  <a:lnTo>
                    <a:pt x="409" y="305"/>
                  </a:lnTo>
                  <a:lnTo>
                    <a:pt x="423" y="277"/>
                  </a:lnTo>
                  <a:lnTo>
                    <a:pt x="427" y="263"/>
                  </a:lnTo>
                  <a:lnTo>
                    <a:pt x="429" y="244"/>
                  </a:lnTo>
                  <a:lnTo>
                    <a:pt x="435" y="232"/>
                  </a:lnTo>
                  <a:lnTo>
                    <a:pt x="451" y="236"/>
                  </a:lnTo>
                  <a:lnTo>
                    <a:pt x="451" y="250"/>
                  </a:lnTo>
                  <a:lnTo>
                    <a:pt x="467" y="262"/>
                  </a:lnTo>
                  <a:lnTo>
                    <a:pt x="477" y="262"/>
                  </a:lnTo>
                  <a:lnTo>
                    <a:pt x="496" y="250"/>
                  </a:lnTo>
                  <a:lnTo>
                    <a:pt x="512" y="247"/>
                  </a:lnTo>
                  <a:lnTo>
                    <a:pt x="522" y="243"/>
                  </a:lnTo>
                  <a:lnTo>
                    <a:pt x="579" y="200"/>
                  </a:lnTo>
                  <a:lnTo>
                    <a:pt x="600" y="190"/>
                  </a:lnTo>
                  <a:lnTo>
                    <a:pt x="612" y="176"/>
                  </a:lnTo>
                  <a:lnTo>
                    <a:pt x="621" y="147"/>
                  </a:lnTo>
                  <a:lnTo>
                    <a:pt x="628" y="133"/>
                  </a:lnTo>
                  <a:lnTo>
                    <a:pt x="643" y="119"/>
                  </a:lnTo>
                  <a:lnTo>
                    <a:pt x="667" y="100"/>
                  </a:lnTo>
                  <a:lnTo>
                    <a:pt x="686" y="97"/>
                  </a:lnTo>
                  <a:lnTo>
                    <a:pt x="738" y="75"/>
                  </a:lnTo>
                  <a:lnTo>
                    <a:pt x="773" y="60"/>
                  </a:lnTo>
                  <a:lnTo>
                    <a:pt x="798" y="61"/>
                  </a:lnTo>
                  <a:lnTo>
                    <a:pt x="849" y="62"/>
                  </a:lnTo>
                  <a:lnTo>
                    <a:pt x="908" y="53"/>
                  </a:lnTo>
                  <a:lnTo>
                    <a:pt x="970" y="46"/>
                  </a:lnTo>
                  <a:lnTo>
                    <a:pt x="996" y="52"/>
                  </a:lnTo>
                  <a:lnTo>
                    <a:pt x="1005" y="59"/>
                  </a:lnTo>
                  <a:close/>
                  <a:moveTo>
                    <a:pt x="756" y="30"/>
                  </a:moveTo>
                  <a:lnTo>
                    <a:pt x="767" y="36"/>
                  </a:lnTo>
                  <a:lnTo>
                    <a:pt x="741" y="41"/>
                  </a:lnTo>
                  <a:lnTo>
                    <a:pt x="713" y="39"/>
                  </a:lnTo>
                  <a:lnTo>
                    <a:pt x="694" y="45"/>
                  </a:lnTo>
                  <a:lnTo>
                    <a:pt x="683" y="37"/>
                  </a:lnTo>
                  <a:lnTo>
                    <a:pt x="694" y="29"/>
                  </a:lnTo>
                  <a:lnTo>
                    <a:pt x="756" y="30"/>
                  </a:lnTo>
                  <a:close/>
                  <a:moveTo>
                    <a:pt x="819" y="35"/>
                  </a:moveTo>
                  <a:lnTo>
                    <a:pt x="828" y="20"/>
                  </a:lnTo>
                  <a:lnTo>
                    <a:pt x="862" y="18"/>
                  </a:lnTo>
                  <a:lnTo>
                    <a:pt x="819" y="35"/>
                  </a:lnTo>
                  <a:close/>
                  <a:moveTo>
                    <a:pt x="900" y="0"/>
                  </a:moveTo>
                  <a:lnTo>
                    <a:pt x="914" y="7"/>
                  </a:lnTo>
                  <a:lnTo>
                    <a:pt x="901" y="7"/>
                  </a:lnTo>
                  <a:lnTo>
                    <a:pt x="900" y="0"/>
                  </a:lnTo>
                  <a:close/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207" name="PL">
              <a:extLst>
                <a:ext uri="{FF2B5EF4-FFF2-40B4-BE49-F238E27FC236}">
                  <a16:creationId xmlns:a16="http://schemas.microsoft.com/office/drawing/2014/main" id="{6F54AF63-2113-CC41-8A16-6EE863BF3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0091" y="3322993"/>
              <a:ext cx="803637" cy="683877"/>
            </a:xfrm>
            <a:custGeom>
              <a:avLst/>
              <a:gdLst>
                <a:gd name="T0" fmla="*/ 1103 w 2832"/>
                <a:gd name="T1" fmla="*/ 39 h 2412"/>
                <a:gd name="T2" fmla="*/ 1085 w 2832"/>
                <a:gd name="T3" fmla="*/ 90 h 2412"/>
                <a:gd name="T4" fmla="*/ 1211 w 2832"/>
                <a:gd name="T5" fmla="*/ 191 h 2412"/>
                <a:gd name="T6" fmla="*/ 1798 w 2832"/>
                <a:gd name="T7" fmla="*/ 93 h 2412"/>
                <a:gd name="T8" fmla="*/ 2220 w 2832"/>
                <a:gd name="T9" fmla="*/ 24 h 2412"/>
                <a:gd name="T10" fmla="*/ 2332 w 2832"/>
                <a:gd name="T11" fmla="*/ 77 h 2412"/>
                <a:gd name="T12" fmla="*/ 2391 w 2832"/>
                <a:gd name="T13" fmla="*/ 203 h 2412"/>
                <a:gd name="T14" fmla="*/ 2520 w 2832"/>
                <a:gd name="T15" fmla="*/ 464 h 2412"/>
                <a:gd name="T16" fmla="*/ 2580 w 2832"/>
                <a:gd name="T17" fmla="*/ 592 h 2412"/>
                <a:gd name="T18" fmla="*/ 2481 w 2832"/>
                <a:gd name="T19" fmla="*/ 813 h 2412"/>
                <a:gd name="T20" fmla="*/ 2544 w 2832"/>
                <a:gd name="T21" fmla="*/ 973 h 2412"/>
                <a:gd name="T22" fmla="*/ 2600 w 2832"/>
                <a:gd name="T23" fmla="*/ 1103 h 2412"/>
                <a:gd name="T24" fmla="*/ 2619 w 2832"/>
                <a:gd name="T25" fmla="*/ 1233 h 2412"/>
                <a:gd name="T26" fmla="*/ 2702 w 2832"/>
                <a:gd name="T27" fmla="*/ 1366 h 2412"/>
                <a:gd name="T28" fmla="*/ 2816 w 2832"/>
                <a:gd name="T29" fmla="*/ 1496 h 2412"/>
                <a:gd name="T30" fmla="*/ 2827 w 2832"/>
                <a:gd name="T31" fmla="*/ 1588 h 2412"/>
                <a:gd name="T32" fmla="*/ 2729 w 2832"/>
                <a:gd name="T33" fmla="*/ 1743 h 2412"/>
                <a:gd name="T34" fmla="*/ 2570 w 2832"/>
                <a:gd name="T35" fmla="*/ 2007 h 2412"/>
                <a:gd name="T36" fmla="*/ 2531 w 2832"/>
                <a:gd name="T37" fmla="*/ 2189 h 2412"/>
                <a:gd name="T38" fmla="*/ 2600 w 2832"/>
                <a:gd name="T39" fmla="*/ 2333 h 2412"/>
                <a:gd name="T40" fmla="*/ 2480 w 2832"/>
                <a:gd name="T41" fmla="*/ 2341 h 2412"/>
                <a:gd name="T42" fmla="*/ 2349 w 2832"/>
                <a:gd name="T43" fmla="*/ 2293 h 2412"/>
                <a:gd name="T44" fmla="*/ 2242 w 2832"/>
                <a:gd name="T45" fmla="*/ 2239 h 2412"/>
                <a:gd name="T46" fmla="*/ 2068 w 2832"/>
                <a:gd name="T47" fmla="*/ 2272 h 2412"/>
                <a:gd name="T48" fmla="*/ 1951 w 2832"/>
                <a:gd name="T49" fmla="*/ 2285 h 2412"/>
                <a:gd name="T50" fmla="*/ 1814 w 2832"/>
                <a:gd name="T51" fmla="*/ 2347 h 2412"/>
                <a:gd name="T52" fmla="*/ 1720 w 2832"/>
                <a:gd name="T53" fmla="*/ 2380 h 2412"/>
                <a:gd name="T54" fmla="*/ 1635 w 2832"/>
                <a:gd name="T55" fmla="*/ 2288 h 2412"/>
                <a:gd name="T56" fmla="*/ 1528 w 2832"/>
                <a:gd name="T57" fmla="*/ 2345 h 2412"/>
                <a:gd name="T58" fmla="*/ 1427 w 2832"/>
                <a:gd name="T59" fmla="*/ 2270 h 2412"/>
                <a:gd name="T60" fmla="*/ 1350 w 2832"/>
                <a:gd name="T61" fmla="*/ 2164 h 2412"/>
                <a:gd name="T62" fmla="*/ 1226 w 2832"/>
                <a:gd name="T63" fmla="*/ 2124 h 2412"/>
                <a:gd name="T64" fmla="*/ 1103 w 2832"/>
                <a:gd name="T65" fmla="*/ 2104 h 2412"/>
                <a:gd name="T66" fmla="*/ 1079 w 2832"/>
                <a:gd name="T67" fmla="*/ 1991 h 2412"/>
                <a:gd name="T68" fmla="*/ 957 w 2832"/>
                <a:gd name="T69" fmla="*/ 2002 h 2412"/>
                <a:gd name="T70" fmla="*/ 858 w 2832"/>
                <a:gd name="T71" fmla="*/ 2002 h 2412"/>
                <a:gd name="T72" fmla="*/ 830 w 2832"/>
                <a:gd name="T73" fmla="*/ 2076 h 2412"/>
                <a:gd name="T74" fmla="*/ 718 w 2832"/>
                <a:gd name="T75" fmla="*/ 2028 h 2412"/>
                <a:gd name="T76" fmla="*/ 694 w 2832"/>
                <a:gd name="T77" fmla="*/ 1949 h 2412"/>
                <a:gd name="T78" fmla="*/ 598 w 2832"/>
                <a:gd name="T79" fmla="*/ 1906 h 2412"/>
                <a:gd name="T80" fmla="*/ 419 w 2832"/>
                <a:gd name="T81" fmla="*/ 1836 h 2412"/>
                <a:gd name="T82" fmla="*/ 345 w 2832"/>
                <a:gd name="T83" fmla="*/ 1750 h 2412"/>
                <a:gd name="T84" fmla="*/ 257 w 2832"/>
                <a:gd name="T85" fmla="*/ 1807 h 2412"/>
                <a:gd name="T86" fmla="*/ 279 w 2832"/>
                <a:gd name="T87" fmla="*/ 1602 h 2412"/>
                <a:gd name="T88" fmla="*/ 212 w 2832"/>
                <a:gd name="T89" fmla="*/ 1484 h 2412"/>
                <a:gd name="T90" fmla="*/ 197 w 2832"/>
                <a:gd name="T91" fmla="*/ 1312 h 2412"/>
                <a:gd name="T92" fmla="*/ 146 w 2832"/>
                <a:gd name="T93" fmla="*/ 1178 h 2412"/>
                <a:gd name="T94" fmla="*/ 103 w 2832"/>
                <a:gd name="T95" fmla="*/ 1031 h 2412"/>
                <a:gd name="T96" fmla="*/ 29 w 2832"/>
                <a:gd name="T97" fmla="*/ 902 h 2412"/>
                <a:gd name="T98" fmla="*/ 77 w 2832"/>
                <a:gd name="T99" fmla="*/ 769 h 2412"/>
                <a:gd name="T100" fmla="*/ 31 w 2832"/>
                <a:gd name="T101" fmla="*/ 587 h 2412"/>
                <a:gd name="T102" fmla="*/ 108 w 2832"/>
                <a:gd name="T103" fmla="*/ 552 h 2412"/>
                <a:gd name="T104" fmla="*/ 64 w 2832"/>
                <a:gd name="T105" fmla="*/ 513 h 2412"/>
                <a:gd name="T106" fmla="*/ 87 w 2832"/>
                <a:gd name="T107" fmla="*/ 467 h 2412"/>
                <a:gd name="T108" fmla="*/ 476 w 2832"/>
                <a:gd name="T109" fmla="*/ 308 h 2412"/>
                <a:gd name="T110" fmla="*/ 536 w 2832"/>
                <a:gd name="T111" fmla="*/ 241 h 2412"/>
                <a:gd name="T112" fmla="*/ 872 w 2832"/>
                <a:gd name="T113" fmla="*/ 37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32" h="2412">
                  <a:moveTo>
                    <a:pt x="1046" y="10"/>
                  </a:moveTo>
                  <a:lnTo>
                    <a:pt x="1139" y="51"/>
                  </a:lnTo>
                  <a:lnTo>
                    <a:pt x="1157" y="70"/>
                  </a:lnTo>
                  <a:lnTo>
                    <a:pt x="1165" y="86"/>
                  </a:lnTo>
                  <a:lnTo>
                    <a:pt x="1151" y="79"/>
                  </a:lnTo>
                  <a:lnTo>
                    <a:pt x="1141" y="67"/>
                  </a:lnTo>
                  <a:lnTo>
                    <a:pt x="1127" y="47"/>
                  </a:lnTo>
                  <a:lnTo>
                    <a:pt x="1116" y="46"/>
                  </a:lnTo>
                  <a:lnTo>
                    <a:pt x="1103" y="39"/>
                  </a:lnTo>
                  <a:lnTo>
                    <a:pt x="1087" y="32"/>
                  </a:lnTo>
                  <a:lnTo>
                    <a:pt x="1070" y="26"/>
                  </a:lnTo>
                  <a:lnTo>
                    <a:pt x="1059" y="18"/>
                  </a:lnTo>
                  <a:lnTo>
                    <a:pt x="1050" y="34"/>
                  </a:lnTo>
                  <a:lnTo>
                    <a:pt x="1059" y="46"/>
                  </a:lnTo>
                  <a:lnTo>
                    <a:pt x="1069" y="60"/>
                  </a:lnTo>
                  <a:lnTo>
                    <a:pt x="1072" y="81"/>
                  </a:lnTo>
                  <a:lnTo>
                    <a:pt x="1083" y="77"/>
                  </a:lnTo>
                  <a:lnTo>
                    <a:pt x="1085" y="90"/>
                  </a:lnTo>
                  <a:lnTo>
                    <a:pt x="1098" y="113"/>
                  </a:lnTo>
                  <a:lnTo>
                    <a:pt x="1101" y="127"/>
                  </a:lnTo>
                  <a:lnTo>
                    <a:pt x="1103" y="145"/>
                  </a:lnTo>
                  <a:lnTo>
                    <a:pt x="1106" y="161"/>
                  </a:lnTo>
                  <a:lnTo>
                    <a:pt x="1123" y="173"/>
                  </a:lnTo>
                  <a:lnTo>
                    <a:pt x="1136" y="175"/>
                  </a:lnTo>
                  <a:lnTo>
                    <a:pt x="1147" y="186"/>
                  </a:lnTo>
                  <a:lnTo>
                    <a:pt x="1191" y="195"/>
                  </a:lnTo>
                  <a:lnTo>
                    <a:pt x="1211" y="191"/>
                  </a:lnTo>
                  <a:lnTo>
                    <a:pt x="1221" y="194"/>
                  </a:lnTo>
                  <a:lnTo>
                    <a:pt x="1314" y="167"/>
                  </a:lnTo>
                  <a:lnTo>
                    <a:pt x="1334" y="154"/>
                  </a:lnTo>
                  <a:lnTo>
                    <a:pt x="1364" y="127"/>
                  </a:lnTo>
                  <a:lnTo>
                    <a:pt x="1388" y="131"/>
                  </a:lnTo>
                  <a:lnTo>
                    <a:pt x="1460" y="125"/>
                  </a:lnTo>
                  <a:lnTo>
                    <a:pt x="1559" y="117"/>
                  </a:lnTo>
                  <a:lnTo>
                    <a:pt x="1707" y="103"/>
                  </a:lnTo>
                  <a:lnTo>
                    <a:pt x="1798" y="93"/>
                  </a:lnTo>
                  <a:lnTo>
                    <a:pt x="1908" y="81"/>
                  </a:lnTo>
                  <a:lnTo>
                    <a:pt x="2050" y="65"/>
                  </a:lnTo>
                  <a:lnTo>
                    <a:pt x="2109" y="58"/>
                  </a:lnTo>
                  <a:lnTo>
                    <a:pt x="2156" y="53"/>
                  </a:lnTo>
                  <a:lnTo>
                    <a:pt x="2173" y="43"/>
                  </a:lnTo>
                  <a:lnTo>
                    <a:pt x="2181" y="25"/>
                  </a:lnTo>
                  <a:lnTo>
                    <a:pt x="2192" y="21"/>
                  </a:lnTo>
                  <a:lnTo>
                    <a:pt x="2209" y="26"/>
                  </a:lnTo>
                  <a:lnTo>
                    <a:pt x="2220" y="24"/>
                  </a:lnTo>
                  <a:lnTo>
                    <a:pt x="2229" y="35"/>
                  </a:lnTo>
                  <a:lnTo>
                    <a:pt x="2241" y="36"/>
                  </a:lnTo>
                  <a:lnTo>
                    <a:pt x="2244" y="52"/>
                  </a:lnTo>
                  <a:lnTo>
                    <a:pt x="2255" y="57"/>
                  </a:lnTo>
                  <a:lnTo>
                    <a:pt x="2266" y="50"/>
                  </a:lnTo>
                  <a:lnTo>
                    <a:pt x="2288" y="62"/>
                  </a:lnTo>
                  <a:lnTo>
                    <a:pt x="2299" y="66"/>
                  </a:lnTo>
                  <a:lnTo>
                    <a:pt x="2321" y="70"/>
                  </a:lnTo>
                  <a:lnTo>
                    <a:pt x="2332" y="77"/>
                  </a:lnTo>
                  <a:lnTo>
                    <a:pt x="2341" y="88"/>
                  </a:lnTo>
                  <a:lnTo>
                    <a:pt x="2353" y="92"/>
                  </a:lnTo>
                  <a:lnTo>
                    <a:pt x="2366" y="107"/>
                  </a:lnTo>
                  <a:lnTo>
                    <a:pt x="2375" y="125"/>
                  </a:lnTo>
                  <a:lnTo>
                    <a:pt x="2382" y="145"/>
                  </a:lnTo>
                  <a:lnTo>
                    <a:pt x="2382" y="162"/>
                  </a:lnTo>
                  <a:lnTo>
                    <a:pt x="2379" y="177"/>
                  </a:lnTo>
                  <a:lnTo>
                    <a:pt x="2388" y="191"/>
                  </a:lnTo>
                  <a:lnTo>
                    <a:pt x="2391" y="203"/>
                  </a:lnTo>
                  <a:lnTo>
                    <a:pt x="2401" y="223"/>
                  </a:lnTo>
                  <a:lnTo>
                    <a:pt x="2412" y="255"/>
                  </a:lnTo>
                  <a:lnTo>
                    <a:pt x="2425" y="272"/>
                  </a:lnTo>
                  <a:lnTo>
                    <a:pt x="2430" y="298"/>
                  </a:lnTo>
                  <a:lnTo>
                    <a:pt x="2442" y="327"/>
                  </a:lnTo>
                  <a:lnTo>
                    <a:pt x="2477" y="390"/>
                  </a:lnTo>
                  <a:lnTo>
                    <a:pt x="2494" y="413"/>
                  </a:lnTo>
                  <a:lnTo>
                    <a:pt x="2502" y="425"/>
                  </a:lnTo>
                  <a:lnTo>
                    <a:pt x="2520" y="464"/>
                  </a:lnTo>
                  <a:lnTo>
                    <a:pt x="2527" y="476"/>
                  </a:lnTo>
                  <a:lnTo>
                    <a:pt x="2536" y="487"/>
                  </a:lnTo>
                  <a:lnTo>
                    <a:pt x="2544" y="499"/>
                  </a:lnTo>
                  <a:lnTo>
                    <a:pt x="2559" y="510"/>
                  </a:lnTo>
                  <a:lnTo>
                    <a:pt x="2559" y="527"/>
                  </a:lnTo>
                  <a:lnTo>
                    <a:pt x="2556" y="548"/>
                  </a:lnTo>
                  <a:lnTo>
                    <a:pt x="2570" y="564"/>
                  </a:lnTo>
                  <a:lnTo>
                    <a:pt x="2576" y="578"/>
                  </a:lnTo>
                  <a:lnTo>
                    <a:pt x="2580" y="592"/>
                  </a:lnTo>
                  <a:lnTo>
                    <a:pt x="2580" y="608"/>
                  </a:lnTo>
                  <a:lnTo>
                    <a:pt x="2585" y="621"/>
                  </a:lnTo>
                  <a:lnTo>
                    <a:pt x="2600" y="686"/>
                  </a:lnTo>
                  <a:lnTo>
                    <a:pt x="2601" y="704"/>
                  </a:lnTo>
                  <a:lnTo>
                    <a:pt x="2592" y="719"/>
                  </a:lnTo>
                  <a:lnTo>
                    <a:pt x="2563" y="750"/>
                  </a:lnTo>
                  <a:lnTo>
                    <a:pt x="2521" y="771"/>
                  </a:lnTo>
                  <a:lnTo>
                    <a:pt x="2500" y="789"/>
                  </a:lnTo>
                  <a:lnTo>
                    <a:pt x="2481" y="813"/>
                  </a:lnTo>
                  <a:lnTo>
                    <a:pt x="2458" y="868"/>
                  </a:lnTo>
                  <a:lnTo>
                    <a:pt x="2450" y="883"/>
                  </a:lnTo>
                  <a:lnTo>
                    <a:pt x="2439" y="919"/>
                  </a:lnTo>
                  <a:lnTo>
                    <a:pt x="2450" y="930"/>
                  </a:lnTo>
                  <a:lnTo>
                    <a:pt x="2476" y="943"/>
                  </a:lnTo>
                  <a:lnTo>
                    <a:pt x="2501" y="947"/>
                  </a:lnTo>
                  <a:lnTo>
                    <a:pt x="2514" y="952"/>
                  </a:lnTo>
                  <a:lnTo>
                    <a:pt x="2534" y="952"/>
                  </a:lnTo>
                  <a:lnTo>
                    <a:pt x="2544" y="973"/>
                  </a:lnTo>
                  <a:lnTo>
                    <a:pt x="2562" y="971"/>
                  </a:lnTo>
                  <a:lnTo>
                    <a:pt x="2573" y="982"/>
                  </a:lnTo>
                  <a:lnTo>
                    <a:pt x="2584" y="994"/>
                  </a:lnTo>
                  <a:lnTo>
                    <a:pt x="2594" y="1015"/>
                  </a:lnTo>
                  <a:lnTo>
                    <a:pt x="2592" y="1031"/>
                  </a:lnTo>
                  <a:lnTo>
                    <a:pt x="2589" y="1052"/>
                  </a:lnTo>
                  <a:lnTo>
                    <a:pt x="2591" y="1066"/>
                  </a:lnTo>
                  <a:lnTo>
                    <a:pt x="2591" y="1086"/>
                  </a:lnTo>
                  <a:lnTo>
                    <a:pt x="2600" y="1103"/>
                  </a:lnTo>
                  <a:lnTo>
                    <a:pt x="2595" y="1120"/>
                  </a:lnTo>
                  <a:lnTo>
                    <a:pt x="2587" y="1131"/>
                  </a:lnTo>
                  <a:lnTo>
                    <a:pt x="2586" y="1149"/>
                  </a:lnTo>
                  <a:lnTo>
                    <a:pt x="2589" y="1162"/>
                  </a:lnTo>
                  <a:lnTo>
                    <a:pt x="2587" y="1176"/>
                  </a:lnTo>
                  <a:lnTo>
                    <a:pt x="2593" y="1195"/>
                  </a:lnTo>
                  <a:lnTo>
                    <a:pt x="2598" y="1206"/>
                  </a:lnTo>
                  <a:lnTo>
                    <a:pt x="2607" y="1223"/>
                  </a:lnTo>
                  <a:lnTo>
                    <a:pt x="2619" y="1233"/>
                  </a:lnTo>
                  <a:lnTo>
                    <a:pt x="2632" y="1241"/>
                  </a:lnTo>
                  <a:lnTo>
                    <a:pt x="2635" y="1256"/>
                  </a:lnTo>
                  <a:lnTo>
                    <a:pt x="2648" y="1270"/>
                  </a:lnTo>
                  <a:lnTo>
                    <a:pt x="2648" y="1284"/>
                  </a:lnTo>
                  <a:lnTo>
                    <a:pt x="2643" y="1299"/>
                  </a:lnTo>
                  <a:lnTo>
                    <a:pt x="2643" y="1321"/>
                  </a:lnTo>
                  <a:lnTo>
                    <a:pt x="2658" y="1323"/>
                  </a:lnTo>
                  <a:lnTo>
                    <a:pt x="2679" y="1354"/>
                  </a:lnTo>
                  <a:lnTo>
                    <a:pt x="2702" y="1366"/>
                  </a:lnTo>
                  <a:lnTo>
                    <a:pt x="2718" y="1376"/>
                  </a:lnTo>
                  <a:lnTo>
                    <a:pt x="2723" y="1397"/>
                  </a:lnTo>
                  <a:lnTo>
                    <a:pt x="2736" y="1411"/>
                  </a:lnTo>
                  <a:lnTo>
                    <a:pt x="2743" y="1429"/>
                  </a:lnTo>
                  <a:lnTo>
                    <a:pt x="2756" y="1443"/>
                  </a:lnTo>
                  <a:lnTo>
                    <a:pt x="2761" y="1456"/>
                  </a:lnTo>
                  <a:lnTo>
                    <a:pt x="2788" y="1475"/>
                  </a:lnTo>
                  <a:lnTo>
                    <a:pt x="2813" y="1483"/>
                  </a:lnTo>
                  <a:lnTo>
                    <a:pt x="2816" y="1496"/>
                  </a:lnTo>
                  <a:lnTo>
                    <a:pt x="2799" y="1501"/>
                  </a:lnTo>
                  <a:lnTo>
                    <a:pt x="2785" y="1502"/>
                  </a:lnTo>
                  <a:lnTo>
                    <a:pt x="2773" y="1510"/>
                  </a:lnTo>
                  <a:lnTo>
                    <a:pt x="2773" y="1527"/>
                  </a:lnTo>
                  <a:lnTo>
                    <a:pt x="2785" y="1533"/>
                  </a:lnTo>
                  <a:lnTo>
                    <a:pt x="2796" y="1549"/>
                  </a:lnTo>
                  <a:lnTo>
                    <a:pt x="2813" y="1553"/>
                  </a:lnTo>
                  <a:lnTo>
                    <a:pt x="2817" y="1572"/>
                  </a:lnTo>
                  <a:lnTo>
                    <a:pt x="2827" y="1588"/>
                  </a:lnTo>
                  <a:lnTo>
                    <a:pt x="2830" y="1620"/>
                  </a:lnTo>
                  <a:lnTo>
                    <a:pt x="2831" y="1633"/>
                  </a:lnTo>
                  <a:lnTo>
                    <a:pt x="2812" y="1652"/>
                  </a:lnTo>
                  <a:lnTo>
                    <a:pt x="2814" y="1666"/>
                  </a:lnTo>
                  <a:lnTo>
                    <a:pt x="2811" y="1691"/>
                  </a:lnTo>
                  <a:lnTo>
                    <a:pt x="2798" y="1701"/>
                  </a:lnTo>
                  <a:lnTo>
                    <a:pt x="2748" y="1711"/>
                  </a:lnTo>
                  <a:lnTo>
                    <a:pt x="2735" y="1719"/>
                  </a:lnTo>
                  <a:lnTo>
                    <a:pt x="2729" y="1743"/>
                  </a:lnTo>
                  <a:lnTo>
                    <a:pt x="2708" y="1777"/>
                  </a:lnTo>
                  <a:lnTo>
                    <a:pt x="2689" y="1799"/>
                  </a:lnTo>
                  <a:lnTo>
                    <a:pt x="2678" y="1811"/>
                  </a:lnTo>
                  <a:lnTo>
                    <a:pt x="2627" y="1892"/>
                  </a:lnTo>
                  <a:lnTo>
                    <a:pt x="2621" y="1906"/>
                  </a:lnTo>
                  <a:lnTo>
                    <a:pt x="2604" y="1931"/>
                  </a:lnTo>
                  <a:lnTo>
                    <a:pt x="2581" y="1981"/>
                  </a:lnTo>
                  <a:lnTo>
                    <a:pt x="2572" y="1995"/>
                  </a:lnTo>
                  <a:lnTo>
                    <a:pt x="2570" y="2007"/>
                  </a:lnTo>
                  <a:lnTo>
                    <a:pt x="2561" y="2018"/>
                  </a:lnTo>
                  <a:lnTo>
                    <a:pt x="2547" y="2056"/>
                  </a:lnTo>
                  <a:lnTo>
                    <a:pt x="2534" y="2066"/>
                  </a:lnTo>
                  <a:lnTo>
                    <a:pt x="2528" y="2088"/>
                  </a:lnTo>
                  <a:lnTo>
                    <a:pt x="2512" y="2121"/>
                  </a:lnTo>
                  <a:lnTo>
                    <a:pt x="2507" y="2139"/>
                  </a:lnTo>
                  <a:lnTo>
                    <a:pt x="2516" y="2153"/>
                  </a:lnTo>
                  <a:lnTo>
                    <a:pt x="2524" y="2177"/>
                  </a:lnTo>
                  <a:lnTo>
                    <a:pt x="2531" y="2189"/>
                  </a:lnTo>
                  <a:lnTo>
                    <a:pt x="2543" y="2204"/>
                  </a:lnTo>
                  <a:lnTo>
                    <a:pt x="2553" y="2243"/>
                  </a:lnTo>
                  <a:lnTo>
                    <a:pt x="2551" y="2264"/>
                  </a:lnTo>
                  <a:lnTo>
                    <a:pt x="2550" y="2280"/>
                  </a:lnTo>
                  <a:lnTo>
                    <a:pt x="2546" y="2295"/>
                  </a:lnTo>
                  <a:lnTo>
                    <a:pt x="2557" y="2294"/>
                  </a:lnTo>
                  <a:lnTo>
                    <a:pt x="2577" y="2309"/>
                  </a:lnTo>
                  <a:lnTo>
                    <a:pt x="2596" y="2316"/>
                  </a:lnTo>
                  <a:lnTo>
                    <a:pt x="2600" y="2333"/>
                  </a:lnTo>
                  <a:lnTo>
                    <a:pt x="2609" y="2350"/>
                  </a:lnTo>
                  <a:lnTo>
                    <a:pt x="2595" y="2353"/>
                  </a:lnTo>
                  <a:lnTo>
                    <a:pt x="2579" y="2345"/>
                  </a:lnTo>
                  <a:lnTo>
                    <a:pt x="2566" y="2345"/>
                  </a:lnTo>
                  <a:lnTo>
                    <a:pt x="2556" y="2347"/>
                  </a:lnTo>
                  <a:lnTo>
                    <a:pt x="2544" y="2348"/>
                  </a:lnTo>
                  <a:lnTo>
                    <a:pt x="2524" y="2335"/>
                  </a:lnTo>
                  <a:lnTo>
                    <a:pt x="2513" y="2341"/>
                  </a:lnTo>
                  <a:lnTo>
                    <a:pt x="2480" y="2341"/>
                  </a:lnTo>
                  <a:lnTo>
                    <a:pt x="2469" y="2339"/>
                  </a:lnTo>
                  <a:lnTo>
                    <a:pt x="2452" y="2327"/>
                  </a:lnTo>
                  <a:lnTo>
                    <a:pt x="2430" y="2329"/>
                  </a:lnTo>
                  <a:lnTo>
                    <a:pt x="2416" y="2327"/>
                  </a:lnTo>
                  <a:lnTo>
                    <a:pt x="2408" y="2314"/>
                  </a:lnTo>
                  <a:lnTo>
                    <a:pt x="2396" y="2316"/>
                  </a:lnTo>
                  <a:lnTo>
                    <a:pt x="2383" y="2311"/>
                  </a:lnTo>
                  <a:lnTo>
                    <a:pt x="2362" y="2311"/>
                  </a:lnTo>
                  <a:lnTo>
                    <a:pt x="2349" y="2293"/>
                  </a:lnTo>
                  <a:lnTo>
                    <a:pt x="2343" y="2278"/>
                  </a:lnTo>
                  <a:lnTo>
                    <a:pt x="2333" y="2266"/>
                  </a:lnTo>
                  <a:lnTo>
                    <a:pt x="2321" y="2258"/>
                  </a:lnTo>
                  <a:lnTo>
                    <a:pt x="2305" y="2253"/>
                  </a:lnTo>
                  <a:lnTo>
                    <a:pt x="2293" y="2246"/>
                  </a:lnTo>
                  <a:lnTo>
                    <a:pt x="2282" y="2245"/>
                  </a:lnTo>
                  <a:lnTo>
                    <a:pt x="2272" y="2258"/>
                  </a:lnTo>
                  <a:lnTo>
                    <a:pt x="2255" y="2242"/>
                  </a:lnTo>
                  <a:lnTo>
                    <a:pt x="2242" y="2239"/>
                  </a:lnTo>
                  <a:lnTo>
                    <a:pt x="2231" y="2234"/>
                  </a:lnTo>
                  <a:lnTo>
                    <a:pt x="2202" y="2237"/>
                  </a:lnTo>
                  <a:lnTo>
                    <a:pt x="2189" y="2242"/>
                  </a:lnTo>
                  <a:lnTo>
                    <a:pt x="2145" y="2243"/>
                  </a:lnTo>
                  <a:lnTo>
                    <a:pt x="2128" y="2237"/>
                  </a:lnTo>
                  <a:lnTo>
                    <a:pt x="2114" y="2256"/>
                  </a:lnTo>
                  <a:lnTo>
                    <a:pt x="2088" y="2254"/>
                  </a:lnTo>
                  <a:lnTo>
                    <a:pt x="2072" y="2258"/>
                  </a:lnTo>
                  <a:lnTo>
                    <a:pt x="2068" y="2272"/>
                  </a:lnTo>
                  <a:lnTo>
                    <a:pt x="2078" y="2285"/>
                  </a:lnTo>
                  <a:lnTo>
                    <a:pt x="2067" y="2288"/>
                  </a:lnTo>
                  <a:lnTo>
                    <a:pt x="2050" y="2311"/>
                  </a:lnTo>
                  <a:lnTo>
                    <a:pt x="2039" y="2320"/>
                  </a:lnTo>
                  <a:lnTo>
                    <a:pt x="2022" y="2313"/>
                  </a:lnTo>
                  <a:lnTo>
                    <a:pt x="2007" y="2312"/>
                  </a:lnTo>
                  <a:lnTo>
                    <a:pt x="1996" y="2309"/>
                  </a:lnTo>
                  <a:lnTo>
                    <a:pt x="1966" y="2282"/>
                  </a:lnTo>
                  <a:lnTo>
                    <a:pt x="1951" y="2285"/>
                  </a:lnTo>
                  <a:lnTo>
                    <a:pt x="1940" y="2288"/>
                  </a:lnTo>
                  <a:lnTo>
                    <a:pt x="1927" y="2301"/>
                  </a:lnTo>
                  <a:lnTo>
                    <a:pt x="1895" y="2292"/>
                  </a:lnTo>
                  <a:lnTo>
                    <a:pt x="1877" y="2303"/>
                  </a:lnTo>
                  <a:lnTo>
                    <a:pt x="1865" y="2301"/>
                  </a:lnTo>
                  <a:lnTo>
                    <a:pt x="1858" y="2317"/>
                  </a:lnTo>
                  <a:lnTo>
                    <a:pt x="1834" y="2331"/>
                  </a:lnTo>
                  <a:lnTo>
                    <a:pt x="1825" y="2342"/>
                  </a:lnTo>
                  <a:lnTo>
                    <a:pt x="1814" y="2347"/>
                  </a:lnTo>
                  <a:lnTo>
                    <a:pt x="1809" y="2366"/>
                  </a:lnTo>
                  <a:lnTo>
                    <a:pt x="1806" y="2391"/>
                  </a:lnTo>
                  <a:lnTo>
                    <a:pt x="1799" y="2407"/>
                  </a:lnTo>
                  <a:lnTo>
                    <a:pt x="1772" y="2392"/>
                  </a:lnTo>
                  <a:lnTo>
                    <a:pt x="1755" y="2391"/>
                  </a:lnTo>
                  <a:lnTo>
                    <a:pt x="1742" y="2407"/>
                  </a:lnTo>
                  <a:lnTo>
                    <a:pt x="1723" y="2411"/>
                  </a:lnTo>
                  <a:lnTo>
                    <a:pt x="1711" y="2405"/>
                  </a:lnTo>
                  <a:lnTo>
                    <a:pt x="1720" y="2380"/>
                  </a:lnTo>
                  <a:lnTo>
                    <a:pt x="1716" y="2366"/>
                  </a:lnTo>
                  <a:lnTo>
                    <a:pt x="1713" y="2337"/>
                  </a:lnTo>
                  <a:lnTo>
                    <a:pt x="1707" y="2322"/>
                  </a:lnTo>
                  <a:lnTo>
                    <a:pt x="1695" y="2326"/>
                  </a:lnTo>
                  <a:lnTo>
                    <a:pt x="1682" y="2327"/>
                  </a:lnTo>
                  <a:lnTo>
                    <a:pt x="1665" y="2324"/>
                  </a:lnTo>
                  <a:lnTo>
                    <a:pt x="1664" y="2309"/>
                  </a:lnTo>
                  <a:lnTo>
                    <a:pt x="1648" y="2307"/>
                  </a:lnTo>
                  <a:lnTo>
                    <a:pt x="1635" y="2288"/>
                  </a:lnTo>
                  <a:lnTo>
                    <a:pt x="1626" y="2267"/>
                  </a:lnTo>
                  <a:lnTo>
                    <a:pt x="1615" y="2254"/>
                  </a:lnTo>
                  <a:lnTo>
                    <a:pt x="1602" y="2243"/>
                  </a:lnTo>
                  <a:lnTo>
                    <a:pt x="1579" y="2277"/>
                  </a:lnTo>
                  <a:lnTo>
                    <a:pt x="1562" y="2283"/>
                  </a:lnTo>
                  <a:lnTo>
                    <a:pt x="1548" y="2292"/>
                  </a:lnTo>
                  <a:lnTo>
                    <a:pt x="1543" y="2313"/>
                  </a:lnTo>
                  <a:lnTo>
                    <a:pt x="1538" y="2331"/>
                  </a:lnTo>
                  <a:lnTo>
                    <a:pt x="1528" y="2345"/>
                  </a:lnTo>
                  <a:lnTo>
                    <a:pt x="1516" y="2346"/>
                  </a:lnTo>
                  <a:lnTo>
                    <a:pt x="1501" y="2345"/>
                  </a:lnTo>
                  <a:lnTo>
                    <a:pt x="1477" y="2353"/>
                  </a:lnTo>
                  <a:lnTo>
                    <a:pt x="1475" y="2334"/>
                  </a:lnTo>
                  <a:lnTo>
                    <a:pt x="1471" y="2322"/>
                  </a:lnTo>
                  <a:lnTo>
                    <a:pt x="1472" y="2308"/>
                  </a:lnTo>
                  <a:lnTo>
                    <a:pt x="1435" y="2305"/>
                  </a:lnTo>
                  <a:lnTo>
                    <a:pt x="1433" y="2288"/>
                  </a:lnTo>
                  <a:lnTo>
                    <a:pt x="1427" y="2270"/>
                  </a:lnTo>
                  <a:lnTo>
                    <a:pt x="1419" y="2256"/>
                  </a:lnTo>
                  <a:lnTo>
                    <a:pt x="1416" y="2241"/>
                  </a:lnTo>
                  <a:lnTo>
                    <a:pt x="1401" y="2239"/>
                  </a:lnTo>
                  <a:lnTo>
                    <a:pt x="1387" y="2232"/>
                  </a:lnTo>
                  <a:lnTo>
                    <a:pt x="1370" y="2228"/>
                  </a:lnTo>
                  <a:lnTo>
                    <a:pt x="1359" y="2211"/>
                  </a:lnTo>
                  <a:lnTo>
                    <a:pt x="1351" y="2198"/>
                  </a:lnTo>
                  <a:lnTo>
                    <a:pt x="1345" y="2186"/>
                  </a:lnTo>
                  <a:lnTo>
                    <a:pt x="1350" y="2164"/>
                  </a:lnTo>
                  <a:lnTo>
                    <a:pt x="1340" y="2149"/>
                  </a:lnTo>
                  <a:lnTo>
                    <a:pt x="1322" y="2147"/>
                  </a:lnTo>
                  <a:lnTo>
                    <a:pt x="1293" y="2140"/>
                  </a:lnTo>
                  <a:lnTo>
                    <a:pt x="1282" y="2136"/>
                  </a:lnTo>
                  <a:lnTo>
                    <a:pt x="1272" y="2140"/>
                  </a:lnTo>
                  <a:lnTo>
                    <a:pt x="1262" y="2150"/>
                  </a:lnTo>
                  <a:lnTo>
                    <a:pt x="1251" y="2136"/>
                  </a:lnTo>
                  <a:lnTo>
                    <a:pt x="1240" y="2131"/>
                  </a:lnTo>
                  <a:lnTo>
                    <a:pt x="1226" y="2124"/>
                  </a:lnTo>
                  <a:lnTo>
                    <a:pt x="1204" y="2120"/>
                  </a:lnTo>
                  <a:lnTo>
                    <a:pt x="1201" y="2108"/>
                  </a:lnTo>
                  <a:lnTo>
                    <a:pt x="1183" y="2099"/>
                  </a:lnTo>
                  <a:lnTo>
                    <a:pt x="1186" y="2115"/>
                  </a:lnTo>
                  <a:lnTo>
                    <a:pt x="1165" y="2122"/>
                  </a:lnTo>
                  <a:lnTo>
                    <a:pt x="1152" y="2132"/>
                  </a:lnTo>
                  <a:lnTo>
                    <a:pt x="1132" y="2135"/>
                  </a:lnTo>
                  <a:lnTo>
                    <a:pt x="1112" y="2118"/>
                  </a:lnTo>
                  <a:lnTo>
                    <a:pt x="1103" y="2104"/>
                  </a:lnTo>
                  <a:lnTo>
                    <a:pt x="1093" y="2092"/>
                  </a:lnTo>
                  <a:lnTo>
                    <a:pt x="1080" y="2081"/>
                  </a:lnTo>
                  <a:lnTo>
                    <a:pt x="1067" y="2083"/>
                  </a:lnTo>
                  <a:lnTo>
                    <a:pt x="1053" y="2067"/>
                  </a:lnTo>
                  <a:lnTo>
                    <a:pt x="1070" y="2056"/>
                  </a:lnTo>
                  <a:lnTo>
                    <a:pt x="1088" y="2044"/>
                  </a:lnTo>
                  <a:lnTo>
                    <a:pt x="1089" y="2023"/>
                  </a:lnTo>
                  <a:lnTo>
                    <a:pt x="1088" y="2004"/>
                  </a:lnTo>
                  <a:lnTo>
                    <a:pt x="1079" y="1991"/>
                  </a:lnTo>
                  <a:lnTo>
                    <a:pt x="1064" y="2011"/>
                  </a:lnTo>
                  <a:lnTo>
                    <a:pt x="1053" y="2018"/>
                  </a:lnTo>
                  <a:lnTo>
                    <a:pt x="1028" y="2016"/>
                  </a:lnTo>
                  <a:lnTo>
                    <a:pt x="1015" y="2019"/>
                  </a:lnTo>
                  <a:lnTo>
                    <a:pt x="1005" y="2031"/>
                  </a:lnTo>
                  <a:lnTo>
                    <a:pt x="992" y="2018"/>
                  </a:lnTo>
                  <a:lnTo>
                    <a:pt x="979" y="2025"/>
                  </a:lnTo>
                  <a:lnTo>
                    <a:pt x="975" y="2009"/>
                  </a:lnTo>
                  <a:lnTo>
                    <a:pt x="957" y="2002"/>
                  </a:lnTo>
                  <a:lnTo>
                    <a:pt x="939" y="1995"/>
                  </a:lnTo>
                  <a:lnTo>
                    <a:pt x="932" y="1983"/>
                  </a:lnTo>
                  <a:lnTo>
                    <a:pt x="919" y="1979"/>
                  </a:lnTo>
                  <a:lnTo>
                    <a:pt x="905" y="1973"/>
                  </a:lnTo>
                  <a:lnTo>
                    <a:pt x="872" y="1966"/>
                  </a:lnTo>
                  <a:lnTo>
                    <a:pt x="853" y="1962"/>
                  </a:lnTo>
                  <a:lnTo>
                    <a:pt x="840" y="1966"/>
                  </a:lnTo>
                  <a:lnTo>
                    <a:pt x="851" y="1985"/>
                  </a:lnTo>
                  <a:lnTo>
                    <a:pt x="858" y="2002"/>
                  </a:lnTo>
                  <a:lnTo>
                    <a:pt x="866" y="2015"/>
                  </a:lnTo>
                  <a:lnTo>
                    <a:pt x="879" y="2023"/>
                  </a:lnTo>
                  <a:lnTo>
                    <a:pt x="884" y="2041"/>
                  </a:lnTo>
                  <a:lnTo>
                    <a:pt x="888" y="2055"/>
                  </a:lnTo>
                  <a:lnTo>
                    <a:pt x="874" y="2048"/>
                  </a:lnTo>
                  <a:lnTo>
                    <a:pt x="863" y="2055"/>
                  </a:lnTo>
                  <a:lnTo>
                    <a:pt x="853" y="2067"/>
                  </a:lnTo>
                  <a:lnTo>
                    <a:pt x="841" y="2069"/>
                  </a:lnTo>
                  <a:lnTo>
                    <a:pt x="830" y="2076"/>
                  </a:lnTo>
                  <a:lnTo>
                    <a:pt x="823" y="2091"/>
                  </a:lnTo>
                  <a:lnTo>
                    <a:pt x="807" y="2114"/>
                  </a:lnTo>
                  <a:lnTo>
                    <a:pt x="795" y="2115"/>
                  </a:lnTo>
                  <a:lnTo>
                    <a:pt x="783" y="2111"/>
                  </a:lnTo>
                  <a:lnTo>
                    <a:pt x="767" y="2097"/>
                  </a:lnTo>
                  <a:lnTo>
                    <a:pt x="759" y="2076"/>
                  </a:lnTo>
                  <a:lnTo>
                    <a:pt x="746" y="2061"/>
                  </a:lnTo>
                  <a:lnTo>
                    <a:pt x="730" y="2037"/>
                  </a:lnTo>
                  <a:lnTo>
                    <a:pt x="718" y="2028"/>
                  </a:lnTo>
                  <a:lnTo>
                    <a:pt x="706" y="2024"/>
                  </a:lnTo>
                  <a:lnTo>
                    <a:pt x="699" y="2011"/>
                  </a:lnTo>
                  <a:lnTo>
                    <a:pt x="681" y="2003"/>
                  </a:lnTo>
                  <a:lnTo>
                    <a:pt x="670" y="2005"/>
                  </a:lnTo>
                  <a:lnTo>
                    <a:pt x="664" y="1991"/>
                  </a:lnTo>
                  <a:lnTo>
                    <a:pt x="651" y="1983"/>
                  </a:lnTo>
                  <a:lnTo>
                    <a:pt x="660" y="1968"/>
                  </a:lnTo>
                  <a:lnTo>
                    <a:pt x="680" y="1949"/>
                  </a:lnTo>
                  <a:lnTo>
                    <a:pt x="694" y="1949"/>
                  </a:lnTo>
                  <a:lnTo>
                    <a:pt x="703" y="1935"/>
                  </a:lnTo>
                  <a:lnTo>
                    <a:pt x="704" y="1922"/>
                  </a:lnTo>
                  <a:lnTo>
                    <a:pt x="708" y="1906"/>
                  </a:lnTo>
                  <a:lnTo>
                    <a:pt x="682" y="1883"/>
                  </a:lnTo>
                  <a:lnTo>
                    <a:pt x="664" y="1878"/>
                  </a:lnTo>
                  <a:lnTo>
                    <a:pt x="644" y="1894"/>
                  </a:lnTo>
                  <a:lnTo>
                    <a:pt x="626" y="1888"/>
                  </a:lnTo>
                  <a:lnTo>
                    <a:pt x="614" y="1888"/>
                  </a:lnTo>
                  <a:lnTo>
                    <a:pt x="598" y="1906"/>
                  </a:lnTo>
                  <a:lnTo>
                    <a:pt x="586" y="1909"/>
                  </a:lnTo>
                  <a:lnTo>
                    <a:pt x="590" y="1895"/>
                  </a:lnTo>
                  <a:lnTo>
                    <a:pt x="581" y="1877"/>
                  </a:lnTo>
                  <a:lnTo>
                    <a:pt x="557" y="1881"/>
                  </a:lnTo>
                  <a:lnTo>
                    <a:pt x="531" y="1858"/>
                  </a:lnTo>
                  <a:lnTo>
                    <a:pt x="500" y="1860"/>
                  </a:lnTo>
                  <a:lnTo>
                    <a:pt x="487" y="1850"/>
                  </a:lnTo>
                  <a:lnTo>
                    <a:pt x="430" y="1835"/>
                  </a:lnTo>
                  <a:lnTo>
                    <a:pt x="419" y="1836"/>
                  </a:lnTo>
                  <a:lnTo>
                    <a:pt x="407" y="1847"/>
                  </a:lnTo>
                  <a:lnTo>
                    <a:pt x="405" y="1831"/>
                  </a:lnTo>
                  <a:lnTo>
                    <a:pt x="391" y="1818"/>
                  </a:lnTo>
                  <a:lnTo>
                    <a:pt x="378" y="1803"/>
                  </a:lnTo>
                  <a:lnTo>
                    <a:pt x="374" y="1789"/>
                  </a:lnTo>
                  <a:lnTo>
                    <a:pt x="377" y="1775"/>
                  </a:lnTo>
                  <a:lnTo>
                    <a:pt x="365" y="1761"/>
                  </a:lnTo>
                  <a:lnTo>
                    <a:pt x="349" y="1762"/>
                  </a:lnTo>
                  <a:lnTo>
                    <a:pt x="345" y="1750"/>
                  </a:lnTo>
                  <a:lnTo>
                    <a:pt x="335" y="1761"/>
                  </a:lnTo>
                  <a:lnTo>
                    <a:pt x="324" y="1758"/>
                  </a:lnTo>
                  <a:lnTo>
                    <a:pt x="307" y="1751"/>
                  </a:lnTo>
                  <a:lnTo>
                    <a:pt x="296" y="1756"/>
                  </a:lnTo>
                  <a:lnTo>
                    <a:pt x="302" y="1774"/>
                  </a:lnTo>
                  <a:lnTo>
                    <a:pt x="303" y="1786"/>
                  </a:lnTo>
                  <a:lnTo>
                    <a:pt x="301" y="1814"/>
                  </a:lnTo>
                  <a:lnTo>
                    <a:pt x="269" y="1818"/>
                  </a:lnTo>
                  <a:lnTo>
                    <a:pt x="257" y="1807"/>
                  </a:lnTo>
                  <a:lnTo>
                    <a:pt x="277" y="1761"/>
                  </a:lnTo>
                  <a:lnTo>
                    <a:pt x="287" y="1729"/>
                  </a:lnTo>
                  <a:lnTo>
                    <a:pt x="287" y="1715"/>
                  </a:lnTo>
                  <a:lnTo>
                    <a:pt x="292" y="1697"/>
                  </a:lnTo>
                  <a:lnTo>
                    <a:pt x="293" y="1673"/>
                  </a:lnTo>
                  <a:lnTo>
                    <a:pt x="300" y="1652"/>
                  </a:lnTo>
                  <a:lnTo>
                    <a:pt x="299" y="1637"/>
                  </a:lnTo>
                  <a:lnTo>
                    <a:pt x="288" y="1622"/>
                  </a:lnTo>
                  <a:lnTo>
                    <a:pt x="279" y="1602"/>
                  </a:lnTo>
                  <a:lnTo>
                    <a:pt x="275" y="1572"/>
                  </a:lnTo>
                  <a:lnTo>
                    <a:pt x="268" y="1556"/>
                  </a:lnTo>
                  <a:lnTo>
                    <a:pt x="257" y="1550"/>
                  </a:lnTo>
                  <a:lnTo>
                    <a:pt x="244" y="1547"/>
                  </a:lnTo>
                  <a:lnTo>
                    <a:pt x="231" y="1540"/>
                  </a:lnTo>
                  <a:lnTo>
                    <a:pt x="213" y="1535"/>
                  </a:lnTo>
                  <a:lnTo>
                    <a:pt x="204" y="1522"/>
                  </a:lnTo>
                  <a:lnTo>
                    <a:pt x="211" y="1504"/>
                  </a:lnTo>
                  <a:lnTo>
                    <a:pt x="212" y="1484"/>
                  </a:lnTo>
                  <a:lnTo>
                    <a:pt x="205" y="1466"/>
                  </a:lnTo>
                  <a:lnTo>
                    <a:pt x="191" y="1455"/>
                  </a:lnTo>
                  <a:lnTo>
                    <a:pt x="181" y="1438"/>
                  </a:lnTo>
                  <a:lnTo>
                    <a:pt x="176" y="1422"/>
                  </a:lnTo>
                  <a:lnTo>
                    <a:pt x="164" y="1403"/>
                  </a:lnTo>
                  <a:lnTo>
                    <a:pt x="181" y="1378"/>
                  </a:lnTo>
                  <a:lnTo>
                    <a:pt x="190" y="1363"/>
                  </a:lnTo>
                  <a:lnTo>
                    <a:pt x="190" y="1327"/>
                  </a:lnTo>
                  <a:lnTo>
                    <a:pt x="197" y="1312"/>
                  </a:lnTo>
                  <a:lnTo>
                    <a:pt x="200" y="1296"/>
                  </a:lnTo>
                  <a:lnTo>
                    <a:pt x="186" y="1277"/>
                  </a:lnTo>
                  <a:lnTo>
                    <a:pt x="184" y="1260"/>
                  </a:lnTo>
                  <a:lnTo>
                    <a:pt x="187" y="1245"/>
                  </a:lnTo>
                  <a:lnTo>
                    <a:pt x="188" y="1230"/>
                  </a:lnTo>
                  <a:lnTo>
                    <a:pt x="183" y="1213"/>
                  </a:lnTo>
                  <a:lnTo>
                    <a:pt x="167" y="1209"/>
                  </a:lnTo>
                  <a:lnTo>
                    <a:pt x="151" y="1199"/>
                  </a:lnTo>
                  <a:lnTo>
                    <a:pt x="146" y="1178"/>
                  </a:lnTo>
                  <a:lnTo>
                    <a:pt x="138" y="1160"/>
                  </a:lnTo>
                  <a:lnTo>
                    <a:pt x="136" y="1142"/>
                  </a:lnTo>
                  <a:lnTo>
                    <a:pt x="149" y="1129"/>
                  </a:lnTo>
                  <a:lnTo>
                    <a:pt x="158" y="1107"/>
                  </a:lnTo>
                  <a:lnTo>
                    <a:pt x="153" y="1089"/>
                  </a:lnTo>
                  <a:lnTo>
                    <a:pt x="159" y="1072"/>
                  </a:lnTo>
                  <a:lnTo>
                    <a:pt x="133" y="1048"/>
                  </a:lnTo>
                  <a:lnTo>
                    <a:pt x="116" y="1043"/>
                  </a:lnTo>
                  <a:lnTo>
                    <a:pt x="103" y="1031"/>
                  </a:lnTo>
                  <a:lnTo>
                    <a:pt x="90" y="1011"/>
                  </a:lnTo>
                  <a:lnTo>
                    <a:pt x="55" y="987"/>
                  </a:lnTo>
                  <a:lnTo>
                    <a:pt x="39" y="974"/>
                  </a:lnTo>
                  <a:lnTo>
                    <a:pt x="27" y="972"/>
                  </a:lnTo>
                  <a:lnTo>
                    <a:pt x="17" y="967"/>
                  </a:lnTo>
                  <a:lnTo>
                    <a:pt x="23" y="949"/>
                  </a:lnTo>
                  <a:lnTo>
                    <a:pt x="23" y="935"/>
                  </a:lnTo>
                  <a:lnTo>
                    <a:pt x="18" y="920"/>
                  </a:lnTo>
                  <a:lnTo>
                    <a:pt x="29" y="902"/>
                  </a:lnTo>
                  <a:lnTo>
                    <a:pt x="45" y="893"/>
                  </a:lnTo>
                  <a:lnTo>
                    <a:pt x="59" y="880"/>
                  </a:lnTo>
                  <a:lnTo>
                    <a:pt x="69" y="863"/>
                  </a:lnTo>
                  <a:lnTo>
                    <a:pt x="77" y="834"/>
                  </a:lnTo>
                  <a:lnTo>
                    <a:pt x="73" y="821"/>
                  </a:lnTo>
                  <a:lnTo>
                    <a:pt x="73" y="809"/>
                  </a:lnTo>
                  <a:lnTo>
                    <a:pt x="81" y="794"/>
                  </a:lnTo>
                  <a:lnTo>
                    <a:pt x="87" y="781"/>
                  </a:lnTo>
                  <a:lnTo>
                    <a:pt x="77" y="769"/>
                  </a:lnTo>
                  <a:lnTo>
                    <a:pt x="74" y="753"/>
                  </a:lnTo>
                  <a:lnTo>
                    <a:pt x="65" y="720"/>
                  </a:lnTo>
                  <a:lnTo>
                    <a:pt x="60" y="697"/>
                  </a:lnTo>
                  <a:lnTo>
                    <a:pt x="51" y="679"/>
                  </a:lnTo>
                  <a:lnTo>
                    <a:pt x="41" y="661"/>
                  </a:lnTo>
                  <a:lnTo>
                    <a:pt x="41" y="636"/>
                  </a:lnTo>
                  <a:lnTo>
                    <a:pt x="34" y="615"/>
                  </a:lnTo>
                  <a:lnTo>
                    <a:pt x="30" y="599"/>
                  </a:lnTo>
                  <a:lnTo>
                    <a:pt x="31" y="587"/>
                  </a:lnTo>
                  <a:lnTo>
                    <a:pt x="37" y="573"/>
                  </a:lnTo>
                  <a:lnTo>
                    <a:pt x="48" y="580"/>
                  </a:lnTo>
                  <a:lnTo>
                    <a:pt x="60" y="585"/>
                  </a:lnTo>
                  <a:lnTo>
                    <a:pt x="80" y="594"/>
                  </a:lnTo>
                  <a:lnTo>
                    <a:pt x="94" y="598"/>
                  </a:lnTo>
                  <a:lnTo>
                    <a:pt x="113" y="623"/>
                  </a:lnTo>
                  <a:lnTo>
                    <a:pt x="124" y="608"/>
                  </a:lnTo>
                  <a:lnTo>
                    <a:pt x="101" y="581"/>
                  </a:lnTo>
                  <a:lnTo>
                    <a:pt x="108" y="552"/>
                  </a:lnTo>
                  <a:lnTo>
                    <a:pt x="120" y="551"/>
                  </a:lnTo>
                  <a:lnTo>
                    <a:pt x="118" y="531"/>
                  </a:lnTo>
                  <a:lnTo>
                    <a:pt x="120" y="515"/>
                  </a:lnTo>
                  <a:lnTo>
                    <a:pt x="110" y="531"/>
                  </a:lnTo>
                  <a:lnTo>
                    <a:pt x="105" y="514"/>
                  </a:lnTo>
                  <a:lnTo>
                    <a:pt x="70" y="510"/>
                  </a:lnTo>
                  <a:lnTo>
                    <a:pt x="69" y="497"/>
                  </a:lnTo>
                  <a:lnTo>
                    <a:pt x="57" y="498"/>
                  </a:lnTo>
                  <a:lnTo>
                    <a:pt x="64" y="513"/>
                  </a:lnTo>
                  <a:lnTo>
                    <a:pt x="49" y="527"/>
                  </a:lnTo>
                  <a:lnTo>
                    <a:pt x="28" y="530"/>
                  </a:lnTo>
                  <a:lnTo>
                    <a:pt x="15" y="513"/>
                  </a:lnTo>
                  <a:lnTo>
                    <a:pt x="0" y="498"/>
                  </a:lnTo>
                  <a:lnTo>
                    <a:pt x="9" y="484"/>
                  </a:lnTo>
                  <a:lnTo>
                    <a:pt x="24" y="490"/>
                  </a:lnTo>
                  <a:lnTo>
                    <a:pt x="50" y="491"/>
                  </a:lnTo>
                  <a:lnTo>
                    <a:pt x="69" y="482"/>
                  </a:lnTo>
                  <a:lnTo>
                    <a:pt x="87" y="467"/>
                  </a:lnTo>
                  <a:lnTo>
                    <a:pt x="154" y="432"/>
                  </a:lnTo>
                  <a:lnTo>
                    <a:pt x="211" y="413"/>
                  </a:lnTo>
                  <a:lnTo>
                    <a:pt x="281" y="378"/>
                  </a:lnTo>
                  <a:lnTo>
                    <a:pt x="326" y="362"/>
                  </a:lnTo>
                  <a:lnTo>
                    <a:pt x="376" y="344"/>
                  </a:lnTo>
                  <a:lnTo>
                    <a:pt x="423" y="318"/>
                  </a:lnTo>
                  <a:lnTo>
                    <a:pt x="464" y="309"/>
                  </a:lnTo>
                  <a:lnTo>
                    <a:pt x="492" y="297"/>
                  </a:lnTo>
                  <a:lnTo>
                    <a:pt x="476" y="308"/>
                  </a:lnTo>
                  <a:lnTo>
                    <a:pt x="504" y="305"/>
                  </a:lnTo>
                  <a:lnTo>
                    <a:pt x="493" y="294"/>
                  </a:lnTo>
                  <a:lnTo>
                    <a:pt x="512" y="281"/>
                  </a:lnTo>
                  <a:lnTo>
                    <a:pt x="526" y="262"/>
                  </a:lnTo>
                  <a:lnTo>
                    <a:pt x="518" y="275"/>
                  </a:lnTo>
                  <a:lnTo>
                    <a:pt x="530" y="269"/>
                  </a:lnTo>
                  <a:lnTo>
                    <a:pt x="541" y="260"/>
                  </a:lnTo>
                  <a:lnTo>
                    <a:pt x="531" y="257"/>
                  </a:lnTo>
                  <a:lnTo>
                    <a:pt x="536" y="241"/>
                  </a:lnTo>
                  <a:lnTo>
                    <a:pt x="562" y="201"/>
                  </a:lnTo>
                  <a:lnTo>
                    <a:pt x="576" y="180"/>
                  </a:lnTo>
                  <a:lnTo>
                    <a:pt x="593" y="168"/>
                  </a:lnTo>
                  <a:lnTo>
                    <a:pt x="645" y="155"/>
                  </a:lnTo>
                  <a:lnTo>
                    <a:pt x="665" y="145"/>
                  </a:lnTo>
                  <a:lnTo>
                    <a:pt x="675" y="142"/>
                  </a:lnTo>
                  <a:lnTo>
                    <a:pt x="706" y="109"/>
                  </a:lnTo>
                  <a:lnTo>
                    <a:pt x="779" y="65"/>
                  </a:lnTo>
                  <a:lnTo>
                    <a:pt x="872" y="37"/>
                  </a:lnTo>
                  <a:lnTo>
                    <a:pt x="914" y="18"/>
                  </a:lnTo>
                  <a:lnTo>
                    <a:pt x="980" y="4"/>
                  </a:lnTo>
                  <a:lnTo>
                    <a:pt x="1021" y="0"/>
                  </a:lnTo>
                  <a:lnTo>
                    <a:pt x="1038" y="7"/>
                  </a:lnTo>
                  <a:lnTo>
                    <a:pt x="1046" y="10"/>
                  </a:lnTo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208" name="PT">
              <a:extLst>
                <a:ext uri="{FF2B5EF4-FFF2-40B4-BE49-F238E27FC236}">
                  <a16:creationId xmlns:a16="http://schemas.microsoft.com/office/drawing/2014/main" id="{7D460FFE-4317-F048-985F-624870A1A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109" y="4729506"/>
              <a:ext cx="380861" cy="631368"/>
            </a:xfrm>
            <a:custGeom>
              <a:avLst/>
              <a:gdLst>
                <a:gd name="T0" fmla="*/ 724 w 1330"/>
                <a:gd name="T1" fmla="*/ 93 h 2226"/>
                <a:gd name="T2" fmla="*/ 785 w 1330"/>
                <a:gd name="T3" fmla="*/ 140 h 2226"/>
                <a:gd name="T4" fmla="*/ 870 w 1330"/>
                <a:gd name="T5" fmla="*/ 145 h 2226"/>
                <a:gd name="T6" fmla="*/ 937 w 1330"/>
                <a:gd name="T7" fmla="*/ 180 h 2226"/>
                <a:gd name="T8" fmla="*/ 1047 w 1330"/>
                <a:gd name="T9" fmla="*/ 181 h 2226"/>
                <a:gd name="T10" fmla="*/ 1131 w 1330"/>
                <a:gd name="T11" fmla="*/ 181 h 2226"/>
                <a:gd name="T12" fmla="*/ 1251 w 1330"/>
                <a:gd name="T13" fmla="*/ 209 h 2226"/>
                <a:gd name="T14" fmla="*/ 1235 w 1330"/>
                <a:gd name="T15" fmla="*/ 333 h 2226"/>
                <a:gd name="T16" fmla="*/ 1329 w 1330"/>
                <a:gd name="T17" fmla="*/ 383 h 2226"/>
                <a:gd name="T18" fmla="*/ 1243 w 1330"/>
                <a:gd name="T19" fmla="*/ 478 h 2226"/>
                <a:gd name="T20" fmla="*/ 1119 w 1330"/>
                <a:gd name="T21" fmla="*/ 545 h 2226"/>
                <a:gd name="T22" fmla="*/ 1064 w 1330"/>
                <a:gd name="T23" fmla="*/ 630 h 2226"/>
                <a:gd name="T24" fmla="*/ 1060 w 1330"/>
                <a:gd name="T25" fmla="*/ 719 h 2226"/>
                <a:gd name="T26" fmla="*/ 1044 w 1330"/>
                <a:gd name="T27" fmla="*/ 808 h 2226"/>
                <a:gd name="T28" fmla="*/ 1004 w 1330"/>
                <a:gd name="T29" fmla="*/ 902 h 2226"/>
                <a:gd name="T30" fmla="*/ 957 w 1330"/>
                <a:gd name="T31" fmla="*/ 963 h 2226"/>
                <a:gd name="T32" fmla="*/ 953 w 1330"/>
                <a:gd name="T33" fmla="*/ 1069 h 2226"/>
                <a:gd name="T34" fmla="*/ 850 w 1330"/>
                <a:gd name="T35" fmla="*/ 1134 h 2226"/>
                <a:gd name="T36" fmla="*/ 745 w 1330"/>
                <a:gd name="T37" fmla="*/ 1165 h 2226"/>
                <a:gd name="T38" fmla="*/ 778 w 1330"/>
                <a:gd name="T39" fmla="*/ 1241 h 2226"/>
                <a:gd name="T40" fmla="*/ 803 w 1330"/>
                <a:gd name="T41" fmla="*/ 1345 h 2226"/>
                <a:gd name="T42" fmla="*/ 859 w 1330"/>
                <a:gd name="T43" fmla="*/ 1401 h 2226"/>
                <a:gd name="T44" fmla="*/ 807 w 1330"/>
                <a:gd name="T45" fmla="*/ 1501 h 2226"/>
                <a:gd name="T46" fmla="*/ 727 w 1330"/>
                <a:gd name="T47" fmla="*/ 1579 h 2226"/>
                <a:gd name="T48" fmla="*/ 725 w 1330"/>
                <a:gd name="T49" fmla="*/ 1726 h 2226"/>
                <a:gd name="T50" fmla="*/ 793 w 1330"/>
                <a:gd name="T51" fmla="*/ 1795 h 2226"/>
                <a:gd name="T52" fmla="*/ 717 w 1330"/>
                <a:gd name="T53" fmla="*/ 1847 h 2226"/>
                <a:gd name="T54" fmla="*/ 647 w 1330"/>
                <a:gd name="T55" fmla="*/ 1903 h 2226"/>
                <a:gd name="T56" fmla="*/ 548 w 1330"/>
                <a:gd name="T57" fmla="*/ 2005 h 2226"/>
                <a:gd name="T58" fmla="*/ 555 w 1330"/>
                <a:gd name="T59" fmla="*/ 2125 h 2226"/>
                <a:gd name="T60" fmla="*/ 502 w 1330"/>
                <a:gd name="T61" fmla="*/ 2183 h 2226"/>
                <a:gd name="T62" fmla="*/ 346 w 1330"/>
                <a:gd name="T63" fmla="*/ 2211 h 2226"/>
                <a:gd name="T64" fmla="*/ 183 w 1330"/>
                <a:gd name="T65" fmla="*/ 2132 h 2226"/>
                <a:gd name="T66" fmla="*/ 72 w 1330"/>
                <a:gd name="T67" fmla="*/ 2115 h 2226"/>
                <a:gd name="T68" fmla="*/ 23 w 1330"/>
                <a:gd name="T69" fmla="*/ 2077 h 2226"/>
                <a:gd name="T70" fmla="*/ 95 w 1330"/>
                <a:gd name="T71" fmla="*/ 1963 h 2226"/>
                <a:gd name="T72" fmla="*/ 142 w 1330"/>
                <a:gd name="T73" fmla="*/ 1846 h 2226"/>
                <a:gd name="T74" fmla="*/ 152 w 1330"/>
                <a:gd name="T75" fmla="*/ 1685 h 2226"/>
                <a:gd name="T76" fmla="*/ 173 w 1330"/>
                <a:gd name="T77" fmla="*/ 1520 h 2226"/>
                <a:gd name="T78" fmla="*/ 261 w 1330"/>
                <a:gd name="T79" fmla="*/ 1556 h 2226"/>
                <a:gd name="T80" fmla="*/ 202 w 1330"/>
                <a:gd name="T81" fmla="*/ 1492 h 2226"/>
                <a:gd name="T82" fmla="*/ 72 w 1330"/>
                <a:gd name="T83" fmla="*/ 1498 h 2226"/>
                <a:gd name="T84" fmla="*/ 58 w 1330"/>
                <a:gd name="T85" fmla="*/ 1390 h 2226"/>
                <a:gd name="T86" fmla="*/ 172 w 1330"/>
                <a:gd name="T87" fmla="*/ 1376 h 2226"/>
                <a:gd name="T88" fmla="*/ 226 w 1330"/>
                <a:gd name="T89" fmla="*/ 1268 h 2226"/>
                <a:gd name="T90" fmla="*/ 180 w 1330"/>
                <a:gd name="T91" fmla="*/ 1293 h 2226"/>
                <a:gd name="T92" fmla="*/ 81 w 1330"/>
                <a:gd name="T93" fmla="*/ 1383 h 2226"/>
                <a:gd name="T94" fmla="*/ 0 w 1330"/>
                <a:gd name="T95" fmla="*/ 1323 h 2226"/>
                <a:gd name="T96" fmla="*/ 62 w 1330"/>
                <a:gd name="T97" fmla="*/ 1185 h 2226"/>
                <a:gd name="T98" fmla="*/ 89 w 1330"/>
                <a:gd name="T99" fmla="*/ 1086 h 2226"/>
                <a:gd name="T100" fmla="*/ 169 w 1330"/>
                <a:gd name="T101" fmla="*/ 1045 h 2226"/>
                <a:gd name="T102" fmla="*/ 339 w 1330"/>
                <a:gd name="T103" fmla="*/ 807 h 2226"/>
                <a:gd name="T104" fmla="*/ 355 w 1330"/>
                <a:gd name="T105" fmla="*/ 743 h 2226"/>
                <a:gd name="T106" fmla="*/ 456 w 1330"/>
                <a:gd name="T107" fmla="*/ 593 h 2226"/>
                <a:gd name="T108" fmla="*/ 464 w 1330"/>
                <a:gd name="T109" fmla="*/ 542 h 2226"/>
                <a:gd name="T110" fmla="*/ 494 w 1330"/>
                <a:gd name="T111" fmla="*/ 455 h 2226"/>
                <a:gd name="T112" fmla="*/ 493 w 1330"/>
                <a:gd name="T113" fmla="*/ 340 h 2226"/>
                <a:gd name="T114" fmla="*/ 498 w 1330"/>
                <a:gd name="T115" fmla="*/ 217 h 2226"/>
                <a:gd name="T116" fmla="*/ 553 w 1330"/>
                <a:gd name="T117" fmla="*/ 142 h 2226"/>
                <a:gd name="T118" fmla="*/ 539 w 1330"/>
                <a:gd name="T119" fmla="*/ 56 h 2226"/>
                <a:gd name="T120" fmla="*/ 625 w 1330"/>
                <a:gd name="T121" fmla="*/ 9 h 2226"/>
                <a:gd name="T122" fmla="*/ 744 w 1330"/>
                <a:gd name="T123" fmla="*/ 25 h 2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0" h="2226">
                  <a:moveTo>
                    <a:pt x="743" y="33"/>
                  </a:moveTo>
                  <a:lnTo>
                    <a:pt x="758" y="35"/>
                  </a:lnTo>
                  <a:lnTo>
                    <a:pt x="771" y="40"/>
                  </a:lnTo>
                  <a:lnTo>
                    <a:pt x="773" y="61"/>
                  </a:lnTo>
                  <a:lnTo>
                    <a:pt x="752" y="71"/>
                  </a:lnTo>
                  <a:lnTo>
                    <a:pt x="724" y="93"/>
                  </a:lnTo>
                  <a:lnTo>
                    <a:pt x="717" y="108"/>
                  </a:lnTo>
                  <a:lnTo>
                    <a:pt x="729" y="124"/>
                  </a:lnTo>
                  <a:lnTo>
                    <a:pt x="726" y="145"/>
                  </a:lnTo>
                  <a:lnTo>
                    <a:pt x="753" y="153"/>
                  </a:lnTo>
                  <a:lnTo>
                    <a:pt x="768" y="153"/>
                  </a:lnTo>
                  <a:lnTo>
                    <a:pt x="785" y="140"/>
                  </a:lnTo>
                  <a:lnTo>
                    <a:pt x="800" y="138"/>
                  </a:lnTo>
                  <a:lnTo>
                    <a:pt x="813" y="128"/>
                  </a:lnTo>
                  <a:lnTo>
                    <a:pt x="820" y="146"/>
                  </a:lnTo>
                  <a:lnTo>
                    <a:pt x="834" y="147"/>
                  </a:lnTo>
                  <a:lnTo>
                    <a:pt x="849" y="145"/>
                  </a:lnTo>
                  <a:lnTo>
                    <a:pt x="870" y="145"/>
                  </a:lnTo>
                  <a:lnTo>
                    <a:pt x="884" y="145"/>
                  </a:lnTo>
                  <a:lnTo>
                    <a:pt x="897" y="157"/>
                  </a:lnTo>
                  <a:lnTo>
                    <a:pt x="914" y="162"/>
                  </a:lnTo>
                  <a:lnTo>
                    <a:pt x="906" y="174"/>
                  </a:lnTo>
                  <a:lnTo>
                    <a:pt x="923" y="185"/>
                  </a:lnTo>
                  <a:lnTo>
                    <a:pt x="937" y="180"/>
                  </a:lnTo>
                  <a:lnTo>
                    <a:pt x="952" y="179"/>
                  </a:lnTo>
                  <a:lnTo>
                    <a:pt x="960" y="196"/>
                  </a:lnTo>
                  <a:lnTo>
                    <a:pt x="975" y="194"/>
                  </a:lnTo>
                  <a:lnTo>
                    <a:pt x="997" y="195"/>
                  </a:lnTo>
                  <a:lnTo>
                    <a:pt x="1026" y="193"/>
                  </a:lnTo>
                  <a:lnTo>
                    <a:pt x="1047" y="181"/>
                  </a:lnTo>
                  <a:lnTo>
                    <a:pt x="1050" y="160"/>
                  </a:lnTo>
                  <a:lnTo>
                    <a:pt x="1061" y="149"/>
                  </a:lnTo>
                  <a:lnTo>
                    <a:pt x="1081" y="157"/>
                  </a:lnTo>
                  <a:lnTo>
                    <a:pt x="1097" y="174"/>
                  </a:lnTo>
                  <a:lnTo>
                    <a:pt x="1118" y="168"/>
                  </a:lnTo>
                  <a:lnTo>
                    <a:pt x="1131" y="181"/>
                  </a:lnTo>
                  <a:lnTo>
                    <a:pt x="1160" y="188"/>
                  </a:lnTo>
                  <a:lnTo>
                    <a:pt x="1174" y="174"/>
                  </a:lnTo>
                  <a:lnTo>
                    <a:pt x="1191" y="198"/>
                  </a:lnTo>
                  <a:lnTo>
                    <a:pt x="1223" y="207"/>
                  </a:lnTo>
                  <a:lnTo>
                    <a:pt x="1241" y="198"/>
                  </a:lnTo>
                  <a:lnTo>
                    <a:pt x="1251" y="209"/>
                  </a:lnTo>
                  <a:lnTo>
                    <a:pt x="1244" y="234"/>
                  </a:lnTo>
                  <a:lnTo>
                    <a:pt x="1259" y="245"/>
                  </a:lnTo>
                  <a:lnTo>
                    <a:pt x="1239" y="285"/>
                  </a:lnTo>
                  <a:lnTo>
                    <a:pt x="1231" y="300"/>
                  </a:lnTo>
                  <a:lnTo>
                    <a:pt x="1232" y="316"/>
                  </a:lnTo>
                  <a:lnTo>
                    <a:pt x="1235" y="333"/>
                  </a:lnTo>
                  <a:lnTo>
                    <a:pt x="1247" y="338"/>
                  </a:lnTo>
                  <a:lnTo>
                    <a:pt x="1262" y="331"/>
                  </a:lnTo>
                  <a:lnTo>
                    <a:pt x="1292" y="344"/>
                  </a:lnTo>
                  <a:lnTo>
                    <a:pt x="1306" y="353"/>
                  </a:lnTo>
                  <a:lnTo>
                    <a:pt x="1319" y="365"/>
                  </a:lnTo>
                  <a:lnTo>
                    <a:pt x="1329" y="383"/>
                  </a:lnTo>
                  <a:lnTo>
                    <a:pt x="1315" y="414"/>
                  </a:lnTo>
                  <a:lnTo>
                    <a:pt x="1302" y="425"/>
                  </a:lnTo>
                  <a:lnTo>
                    <a:pt x="1285" y="451"/>
                  </a:lnTo>
                  <a:lnTo>
                    <a:pt x="1269" y="454"/>
                  </a:lnTo>
                  <a:lnTo>
                    <a:pt x="1262" y="465"/>
                  </a:lnTo>
                  <a:lnTo>
                    <a:pt x="1243" y="478"/>
                  </a:lnTo>
                  <a:lnTo>
                    <a:pt x="1218" y="492"/>
                  </a:lnTo>
                  <a:lnTo>
                    <a:pt x="1197" y="496"/>
                  </a:lnTo>
                  <a:lnTo>
                    <a:pt x="1173" y="493"/>
                  </a:lnTo>
                  <a:lnTo>
                    <a:pt x="1147" y="511"/>
                  </a:lnTo>
                  <a:lnTo>
                    <a:pt x="1128" y="527"/>
                  </a:lnTo>
                  <a:lnTo>
                    <a:pt x="1119" y="545"/>
                  </a:lnTo>
                  <a:lnTo>
                    <a:pt x="1098" y="568"/>
                  </a:lnTo>
                  <a:lnTo>
                    <a:pt x="1083" y="570"/>
                  </a:lnTo>
                  <a:lnTo>
                    <a:pt x="1064" y="564"/>
                  </a:lnTo>
                  <a:lnTo>
                    <a:pt x="1049" y="579"/>
                  </a:lnTo>
                  <a:lnTo>
                    <a:pt x="1058" y="603"/>
                  </a:lnTo>
                  <a:lnTo>
                    <a:pt x="1064" y="630"/>
                  </a:lnTo>
                  <a:lnTo>
                    <a:pt x="1068" y="644"/>
                  </a:lnTo>
                  <a:lnTo>
                    <a:pt x="1073" y="662"/>
                  </a:lnTo>
                  <a:lnTo>
                    <a:pt x="1064" y="673"/>
                  </a:lnTo>
                  <a:lnTo>
                    <a:pt x="1062" y="685"/>
                  </a:lnTo>
                  <a:lnTo>
                    <a:pt x="1059" y="697"/>
                  </a:lnTo>
                  <a:lnTo>
                    <a:pt x="1060" y="719"/>
                  </a:lnTo>
                  <a:lnTo>
                    <a:pt x="1060" y="733"/>
                  </a:lnTo>
                  <a:lnTo>
                    <a:pt x="1057" y="746"/>
                  </a:lnTo>
                  <a:lnTo>
                    <a:pt x="1043" y="765"/>
                  </a:lnTo>
                  <a:lnTo>
                    <a:pt x="1039" y="779"/>
                  </a:lnTo>
                  <a:lnTo>
                    <a:pt x="1046" y="795"/>
                  </a:lnTo>
                  <a:lnTo>
                    <a:pt x="1044" y="808"/>
                  </a:lnTo>
                  <a:lnTo>
                    <a:pt x="1025" y="831"/>
                  </a:lnTo>
                  <a:lnTo>
                    <a:pt x="1025" y="845"/>
                  </a:lnTo>
                  <a:lnTo>
                    <a:pt x="1029" y="859"/>
                  </a:lnTo>
                  <a:lnTo>
                    <a:pt x="1030" y="881"/>
                  </a:lnTo>
                  <a:lnTo>
                    <a:pt x="1011" y="891"/>
                  </a:lnTo>
                  <a:lnTo>
                    <a:pt x="1004" y="902"/>
                  </a:lnTo>
                  <a:lnTo>
                    <a:pt x="990" y="906"/>
                  </a:lnTo>
                  <a:lnTo>
                    <a:pt x="976" y="904"/>
                  </a:lnTo>
                  <a:lnTo>
                    <a:pt x="961" y="910"/>
                  </a:lnTo>
                  <a:lnTo>
                    <a:pt x="945" y="924"/>
                  </a:lnTo>
                  <a:lnTo>
                    <a:pt x="942" y="950"/>
                  </a:lnTo>
                  <a:lnTo>
                    <a:pt x="957" y="963"/>
                  </a:lnTo>
                  <a:lnTo>
                    <a:pt x="972" y="987"/>
                  </a:lnTo>
                  <a:lnTo>
                    <a:pt x="979" y="1014"/>
                  </a:lnTo>
                  <a:lnTo>
                    <a:pt x="969" y="1026"/>
                  </a:lnTo>
                  <a:lnTo>
                    <a:pt x="963" y="1045"/>
                  </a:lnTo>
                  <a:lnTo>
                    <a:pt x="957" y="1057"/>
                  </a:lnTo>
                  <a:lnTo>
                    <a:pt x="953" y="1069"/>
                  </a:lnTo>
                  <a:lnTo>
                    <a:pt x="940" y="1084"/>
                  </a:lnTo>
                  <a:lnTo>
                    <a:pt x="926" y="1088"/>
                  </a:lnTo>
                  <a:lnTo>
                    <a:pt x="922" y="1102"/>
                  </a:lnTo>
                  <a:lnTo>
                    <a:pt x="914" y="1116"/>
                  </a:lnTo>
                  <a:lnTo>
                    <a:pt x="911" y="1130"/>
                  </a:lnTo>
                  <a:lnTo>
                    <a:pt x="850" y="1134"/>
                  </a:lnTo>
                  <a:lnTo>
                    <a:pt x="834" y="1125"/>
                  </a:lnTo>
                  <a:lnTo>
                    <a:pt x="814" y="1122"/>
                  </a:lnTo>
                  <a:lnTo>
                    <a:pt x="798" y="1123"/>
                  </a:lnTo>
                  <a:lnTo>
                    <a:pt x="727" y="1103"/>
                  </a:lnTo>
                  <a:lnTo>
                    <a:pt x="733" y="1143"/>
                  </a:lnTo>
                  <a:lnTo>
                    <a:pt x="745" y="1165"/>
                  </a:lnTo>
                  <a:lnTo>
                    <a:pt x="759" y="1180"/>
                  </a:lnTo>
                  <a:lnTo>
                    <a:pt x="762" y="1195"/>
                  </a:lnTo>
                  <a:lnTo>
                    <a:pt x="773" y="1205"/>
                  </a:lnTo>
                  <a:lnTo>
                    <a:pt x="786" y="1212"/>
                  </a:lnTo>
                  <a:lnTo>
                    <a:pt x="785" y="1226"/>
                  </a:lnTo>
                  <a:lnTo>
                    <a:pt x="778" y="1241"/>
                  </a:lnTo>
                  <a:lnTo>
                    <a:pt x="773" y="1256"/>
                  </a:lnTo>
                  <a:lnTo>
                    <a:pt x="774" y="1271"/>
                  </a:lnTo>
                  <a:lnTo>
                    <a:pt x="792" y="1302"/>
                  </a:lnTo>
                  <a:lnTo>
                    <a:pt x="783" y="1317"/>
                  </a:lnTo>
                  <a:lnTo>
                    <a:pt x="787" y="1334"/>
                  </a:lnTo>
                  <a:lnTo>
                    <a:pt x="803" y="1345"/>
                  </a:lnTo>
                  <a:lnTo>
                    <a:pt x="813" y="1360"/>
                  </a:lnTo>
                  <a:lnTo>
                    <a:pt x="806" y="1372"/>
                  </a:lnTo>
                  <a:lnTo>
                    <a:pt x="817" y="1385"/>
                  </a:lnTo>
                  <a:lnTo>
                    <a:pt x="831" y="1381"/>
                  </a:lnTo>
                  <a:lnTo>
                    <a:pt x="848" y="1387"/>
                  </a:lnTo>
                  <a:lnTo>
                    <a:pt x="859" y="1401"/>
                  </a:lnTo>
                  <a:lnTo>
                    <a:pt x="862" y="1418"/>
                  </a:lnTo>
                  <a:lnTo>
                    <a:pt x="861" y="1433"/>
                  </a:lnTo>
                  <a:lnTo>
                    <a:pt x="839" y="1459"/>
                  </a:lnTo>
                  <a:lnTo>
                    <a:pt x="820" y="1472"/>
                  </a:lnTo>
                  <a:lnTo>
                    <a:pt x="820" y="1488"/>
                  </a:lnTo>
                  <a:lnTo>
                    <a:pt x="807" y="1501"/>
                  </a:lnTo>
                  <a:lnTo>
                    <a:pt x="785" y="1502"/>
                  </a:lnTo>
                  <a:lnTo>
                    <a:pt x="773" y="1512"/>
                  </a:lnTo>
                  <a:lnTo>
                    <a:pt x="738" y="1528"/>
                  </a:lnTo>
                  <a:lnTo>
                    <a:pt x="725" y="1551"/>
                  </a:lnTo>
                  <a:lnTo>
                    <a:pt x="722" y="1565"/>
                  </a:lnTo>
                  <a:lnTo>
                    <a:pt x="727" y="1579"/>
                  </a:lnTo>
                  <a:lnTo>
                    <a:pt x="706" y="1602"/>
                  </a:lnTo>
                  <a:lnTo>
                    <a:pt x="695" y="1621"/>
                  </a:lnTo>
                  <a:lnTo>
                    <a:pt x="692" y="1637"/>
                  </a:lnTo>
                  <a:lnTo>
                    <a:pt x="686" y="1649"/>
                  </a:lnTo>
                  <a:lnTo>
                    <a:pt x="721" y="1712"/>
                  </a:lnTo>
                  <a:lnTo>
                    <a:pt x="725" y="1726"/>
                  </a:lnTo>
                  <a:lnTo>
                    <a:pt x="738" y="1772"/>
                  </a:lnTo>
                  <a:lnTo>
                    <a:pt x="749" y="1783"/>
                  </a:lnTo>
                  <a:lnTo>
                    <a:pt x="767" y="1781"/>
                  </a:lnTo>
                  <a:lnTo>
                    <a:pt x="785" y="1777"/>
                  </a:lnTo>
                  <a:lnTo>
                    <a:pt x="799" y="1783"/>
                  </a:lnTo>
                  <a:lnTo>
                    <a:pt x="793" y="1795"/>
                  </a:lnTo>
                  <a:lnTo>
                    <a:pt x="781" y="1814"/>
                  </a:lnTo>
                  <a:lnTo>
                    <a:pt x="773" y="1825"/>
                  </a:lnTo>
                  <a:lnTo>
                    <a:pt x="767" y="1838"/>
                  </a:lnTo>
                  <a:lnTo>
                    <a:pt x="758" y="1852"/>
                  </a:lnTo>
                  <a:lnTo>
                    <a:pt x="732" y="1839"/>
                  </a:lnTo>
                  <a:lnTo>
                    <a:pt x="717" y="1847"/>
                  </a:lnTo>
                  <a:lnTo>
                    <a:pt x="700" y="1854"/>
                  </a:lnTo>
                  <a:lnTo>
                    <a:pt x="688" y="1849"/>
                  </a:lnTo>
                  <a:lnTo>
                    <a:pt x="672" y="1850"/>
                  </a:lnTo>
                  <a:lnTo>
                    <a:pt x="668" y="1864"/>
                  </a:lnTo>
                  <a:lnTo>
                    <a:pt x="654" y="1889"/>
                  </a:lnTo>
                  <a:lnTo>
                    <a:pt x="647" y="1903"/>
                  </a:lnTo>
                  <a:lnTo>
                    <a:pt x="634" y="1917"/>
                  </a:lnTo>
                  <a:lnTo>
                    <a:pt x="597" y="1937"/>
                  </a:lnTo>
                  <a:lnTo>
                    <a:pt x="583" y="1956"/>
                  </a:lnTo>
                  <a:lnTo>
                    <a:pt x="575" y="1975"/>
                  </a:lnTo>
                  <a:lnTo>
                    <a:pt x="558" y="1992"/>
                  </a:lnTo>
                  <a:lnTo>
                    <a:pt x="548" y="2005"/>
                  </a:lnTo>
                  <a:lnTo>
                    <a:pt x="548" y="2018"/>
                  </a:lnTo>
                  <a:lnTo>
                    <a:pt x="551" y="2033"/>
                  </a:lnTo>
                  <a:lnTo>
                    <a:pt x="558" y="2051"/>
                  </a:lnTo>
                  <a:lnTo>
                    <a:pt x="558" y="2071"/>
                  </a:lnTo>
                  <a:lnTo>
                    <a:pt x="559" y="2091"/>
                  </a:lnTo>
                  <a:lnTo>
                    <a:pt x="555" y="2125"/>
                  </a:lnTo>
                  <a:lnTo>
                    <a:pt x="555" y="2140"/>
                  </a:lnTo>
                  <a:lnTo>
                    <a:pt x="551" y="2155"/>
                  </a:lnTo>
                  <a:lnTo>
                    <a:pt x="553" y="2176"/>
                  </a:lnTo>
                  <a:lnTo>
                    <a:pt x="533" y="2176"/>
                  </a:lnTo>
                  <a:lnTo>
                    <a:pt x="517" y="2177"/>
                  </a:lnTo>
                  <a:lnTo>
                    <a:pt x="502" y="2183"/>
                  </a:lnTo>
                  <a:lnTo>
                    <a:pt x="473" y="2192"/>
                  </a:lnTo>
                  <a:lnTo>
                    <a:pt x="410" y="2218"/>
                  </a:lnTo>
                  <a:lnTo>
                    <a:pt x="392" y="2225"/>
                  </a:lnTo>
                  <a:lnTo>
                    <a:pt x="380" y="2218"/>
                  </a:lnTo>
                  <a:lnTo>
                    <a:pt x="359" y="2212"/>
                  </a:lnTo>
                  <a:lnTo>
                    <a:pt x="346" y="2211"/>
                  </a:lnTo>
                  <a:lnTo>
                    <a:pt x="326" y="2191"/>
                  </a:lnTo>
                  <a:lnTo>
                    <a:pt x="304" y="2172"/>
                  </a:lnTo>
                  <a:lnTo>
                    <a:pt x="292" y="2165"/>
                  </a:lnTo>
                  <a:lnTo>
                    <a:pt x="241" y="2153"/>
                  </a:lnTo>
                  <a:lnTo>
                    <a:pt x="226" y="2144"/>
                  </a:lnTo>
                  <a:lnTo>
                    <a:pt x="183" y="2132"/>
                  </a:lnTo>
                  <a:lnTo>
                    <a:pt x="162" y="2115"/>
                  </a:lnTo>
                  <a:lnTo>
                    <a:pt x="148" y="2109"/>
                  </a:lnTo>
                  <a:lnTo>
                    <a:pt x="131" y="2106"/>
                  </a:lnTo>
                  <a:lnTo>
                    <a:pt x="107" y="2117"/>
                  </a:lnTo>
                  <a:lnTo>
                    <a:pt x="87" y="2112"/>
                  </a:lnTo>
                  <a:lnTo>
                    <a:pt x="72" y="2115"/>
                  </a:lnTo>
                  <a:lnTo>
                    <a:pt x="51" y="2112"/>
                  </a:lnTo>
                  <a:lnTo>
                    <a:pt x="31" y="2121"/>
                  </a:lnTo>
                  <a:lnTo>
                    <a:pt x="15" y="2126"/>
                  </a:lnTo>
                  <a:lnTo>
                    <a:pt x="4" y="2119"/>
                  </a:lnTo>
                  <a:lnTo>
                    <a:pt x="0" y="2105"/>
                  </a:lnTo>
                  <a:lnTo>
                    <a:pt x="23" y="2077"/>
                  </a:lnTo>
                  <a:lnTo>
                    <a:pt x="38" y="2061"/>
                  </a:lnTo>
                  <a:lnTo>
                    <a:pt x="38" y="2048"/>
                  </a:lnTo>
                  <a:lnTo>
                    <a:pt x="52" y="2036"/>
                  </a:lnTo>
                  <a:lnTo>
                    <a:pt x="64" y="2002"/>
                  </a:lnTo>
                  <a:lnTo>
                    <a:pt x="77" y="1984"/>
                  </a:lnTo>
                  <a:lnTo>
                    <a:pt x="95" y="1963"/>
                  </a:lnTo>
                  <a:lnTo>
                    <a:pt x="102" y="1944"/>
                  </a:lnTo>
                  <a:lnTo>
                    <a:pt x="109" y="1904"/>
                  </a:lnTo>
                  <a:lnTo>
                    <a:pt x="108" y="1891"/>
                  </a:lnTo>
                  <a:lnTo>
                    <a:pt x="117" y="1868"/>
                  </a:lnTo>
                  <a:lnTo>
                    <a:pt x="127" y="1847"/>
                  </a:lnTo>
                  <a:lnTo>
                    <a:pt x="142" y="1846"/>
                  </a:lnTo>
                  <a:lnTo>
                    <a:pt x="127" y="1835"/>
                  </a:lnTo>
                  <a:lnTo>
                    <a:pt x="138" y="1780"/>
                  </a:lnTo>
                  <a:lnTo>
                    <a:pt x="140" y="1759"/>
                  </a:lnTo>
                  <a:lnTo>
                    <a:pt x="131" y="1742"/>
                  </a:lnTo>
                  <a:lnTo>
                    <a:pt x="119" y="1730"/>
                  </a:lnTo>
                  <a:lnTo>
                    <a:pt x="152" y="1685"/>
                  </a:lnTo>
                  <a:lnTo>
                    <a:pt x="157" y="1673"/>
                  </a:lnTo>
                  <a:lnTo>
                    <a:pt x="166" y="1656"/>
                  </a:lnTo>
                  <a:lnTo>
                    <a:pt x="173" y="1645"/>
                  </a:lnTo>
                  <a:lnTo>
                    <a:pt x="180" y="1606"/>
                  </a:lnTo>
                  <a:lnTo>
                    <a:pt x="183" y="1546"/>
                  </a:lnTo>
                  <a:lnTo>
                    <a:pt x="173" y="1520"/>
                  </a:lnTo>
                  <a:lnTo>
                    <a:pt x="162" y="1507"/>
                  </a:lnTo>
                  <a:lnTo>
                    <a:pt x="177" y="1516"/>
                  </a:lnTo>
                  <a:lnTo>
                    <a:pt x="191" y="1525"/>
                  </a:lnTo>
                  <a:lnTo>
                    <a:pt x="211" y="1539"/>
                  </a:lnTo>
                  <a:lnTo>
                    <a:pt x="243" y="1557"/>
                  </a:lnTo>
                  <a:lnTo>
                    <a:pt x="261" y="1556"/>
                  </a:lnTo>
                  <a:lnTo>
                    <a:pt x="242" y="1549"/>
                  </a:lnTo>
                  <a:lnTo>
                    <a:pt x="220" y="1531"/>
                  </a:lnTo>
                  <a:lnTo>
                    <a:pt x="219" y="1514"/>
                  </a:lnTo>
                  <a:lnTo>
                    <a:pt x="227" y="1501"/>
                  </a:lnTo>
                  <a:lnTo>
                    <a:pt x="221" y="1486"/>
                  </a:lnTo>
                  <a:lnTo>
                    <a:pt x="202" y="1492"/>
                  </a:lnTo>
                  <a:lnTo>
                    <a:pt x="209" y="1511"/>
                  </a:lnTo>
                  <a:lnTo>
                    <a:pt x="191" y="1507"/>
                  </a:lnTo>
                  <a:lnTo>
                    <a:pt x="169" y="1491"/>
                  </a:lnTo>
                  <a:lnTo>
                    <a:pt x="157" y="1490"/>
                  </a:lnTo>
                  <a:lnTo>
                    <a:pt x="115" y="1500"/>
                  </a:lnTo>
                  <a:lnTo>
                    <a:pt x="72" y="1498"/>
                  </a:lnTo>
                  <a:lnTo>
                    <a:pt x="57" y="1502"/>
                  </a:lnTo>
                  <a:lnTo>
                    <a:pt x="69" y="1475"/>
                  </a:lnTo>
                  <a:lnTo>
                    <a:pt x="74" y="1447"/>
                  </a:lnTo>
                  <a:lnTo>
                    <a:pt x="72" y="1426"/>
                  </a:lnTo>
                  <a:lnTo>
                    <a:pt x="66" y="1407"/>
                  </a:lnTo>
                  <a:lnTo>
                    <a:pt x="58" y="1390"/>
                  </a:lnTo>
                  <a:lnTo>
                    <a:pt x="89" y="1390"/>
                  </a:lnTo>
                  <a:lnTo>
                    <a:pt x="112" y="1405"/>
                  </a:lnTo>
                  <a:lnTo>
                    <a:pt x="133" y="1401"/>
                  </a:lnTo>
                  <a:lnTo>
                    <a:pt x="141" y="1387"/>
                  </a:lnTo>
                  <a:lnTo>
                    <a:pt x="155" y="1377"/>
                  </a:lnTo>
                  <a:lnTo>
                    <a:pt x="172" y="1376"/>
                  </a:lnTo>
                  <a:lnTo>
                    <a:pt x="180" y="1357"/>
                  </a:lnTo>
                  <a:lnTo>
                    <a:pt x="183" y="1342"/>
                  </a:lnTo>
                  <a:lnTo>
                    <a:pt x="174" y="1322"/>
                  </a:lnTo>
                  <a:lnTo>
                    <a:pt x="194" y="1284"/>
                  </a:lnTo>
                  <a:lnTo>
                    <a:pt x="206" y="1274"/>
                  </a:lnTo>
                  <a:lnTo>
                    <a:pt x="226" y="1268"/>
                  </a:lnTo>
                  <a:lnTo>
                    <a:pt x="241" y="1270"/>
                  </a:lnTo>
                  <a:lnTo>
                    <a:pt x="262" y="1263"/>
                  </a:lnTo>
                  <a:lnTo>
                    <a:pt x="245" y="1265"/>
                  </a:lnTo>
                  <a:lnTo>
                    <a:pt x="216" y="1261"/>
                  </a:lnTo>
                  <a:lnTo>
                    <a:pt x="201" y="1274"/>
                  </a:lnTo>
                  <a:lnTo>
                    <a:pt x="180" y="1293"/>
                  </a:lnTo>
                  <a:lnTo>
                    <a:pt x="153" y="1325"/>
                  </a:lnTo>
                  <a:lnTo>
                    <a:pt x="136" y="1339"/>
                  </a:lnTo>
                  <a:lnTo>
                    <a:pt x="129" y="1352"/>
                  </a:lnTo>
                  <a:lnTo>
                    <a:pt x="124" y="1368"/>
                  </a:lnTo>
                  <a:lnTo>
                    <a:pt x="116" y="1381"/>
                  </a:lnTo>
                  <a:lnTo>
                    <a:pt x="81" y="1383"/>
                  </a:lnTo>
                  <a:lnTo>
                    <a:pt x="58" y="1377"/>
                  </a:lnTo>
                  <a:lnTo>
                    <a:pt x="42" y="1380"/>
                  </a:lnTo>
                  <a:lnTo>
                    <a:pt x="22" y="1366"/>
                  </a:lnTo>
                  <a:lnTo>
                    <a:pt x="0" y="1361"/>
                  </a:lnTo>
                  <a:lnTo>
                    <a:pt x="0" y="1342"/>
                  </a:lnTo>
                  <a:lnTo>
                    <a:pt x="0" y="1323"/>
                  </a:lnTo>
                  <a:lnTo>
                    <a:pt x="4" y="1309"/>
                  </a:lnTo>
                  <a:lnTo>
                    <a:pt x="13" y="1298"/>
                  </a:lnTo>
                  <a:lnTo>
                    <a:pt x="37" y="1260"/>
                  </a:lnTo>
                  <a:lnTo>
                    <a:pt x="44" y="1242"/>
                  </a:lnTo>
                  <a:lnTo>
                    <a:pt x="44" y="1225"/>
                  </a:lnTo>
                  <a:lnTo>
                    <a:pt x="62" y="1185"/>
                  </a:lnTo>
                  <a:lnTo>
                    <a:pt x="77" y="1169"/>
                  </a:lnTo>
                  <a:lnTo>
                    <a:pt x="84" y="1157"/>
                  </a:lnTo>
                  <a:lnTo>
                    <a:pt x="92" y="1144"/>
                  </a:lnTo>
                  <a:lnTo>
                    <a:pt x="97" y="1129"/>
                  </a:lnTo>
                  <a:lnTo>
                    <a:pt x="99" y="1111"/>
                  </a:lnTo>
                  <a:lnTo>
                    <a:pt x="89" y="1086"/>
                  </a:lnTo>
                  <a:lnTo>
                    <a:pt x="116" y="1083"/>
                  </a:lnTo>
                  <a:lnTo>
                    <a:pt x="135" y="1070"/>
                  </a:lnTo>
                  <a:lnTo>
                    <a:pt x="148" y="1072"/>
                  </a:lnTo>
                  <a:lnTo>
                    <a:pt x="159" y="1081"/>
                  </a:lnTo>
                  <a:lnTo>
                    <a:pt x="149" y="1065"/>
                  </a:lnTo>
                  <a:lnTo>
                    <a:pt x="169" y="1045"/>
                  </a:lnTo>
                  <a:lnTo>
                    <a:pt x="185" y="1040"/>
                  </a:lnTo>
                  <a:lnTo>
                    <a:pt x="205" y="1020"/>
                  </a:lnTo>
                  <a:lnTo>
                    <a:pt x="211" y="1005"/>
                  </a:lnTo>
                  <a:lnTo>
                    <a:pt x="218" y="987"/>
                  </a:lnTo>
                  <a:lnTo>
                    <a:pt x="271" y="917"/>
                  </a:lnTo>
                  <a:lnTo>
                    <a:pt x="339" y="807"/>
                  </a:lnTo>
                  <a:lnTo>
                    <a:pt x="353" y="814"/>
                  </a:lnTo>
                  <a:lnTo>
                    <a:pt x="366" y="818"/>
                  </a:lnTo>
                  <a:lnTo>
                    <a:pt x="353" y="799"/>
                  </a:lnTo>
                  <a:lnTo>
                    <a:pt x="339" y="793"/>
                  </a:lnTo>
                  <a:lnTo>
                    <a:pt x="334" y="772"/>
                  </a:lnTo>
                  <a:lnTo>
                    <a:pt x="355" y="743"/>
                  </a:lnTo>
                  <a:lnTo>
                    <a:pt x="396" y="665"/>
                  </a:lnTo>
                  <a:lnTo>
                    <a:pt x="408" y="630"/>
                  </a:lnTo>
                  <a:lnTo>
                    <a:pt x="415" y="614"/>
                  </a:lnTo>
                  <a:lnTo>
                    <a:pt x="428" y="598"/>
                  </a:lnTo>
                  <a:lnTo>
                    <a:pt x="442" y="595"/>
                  </a:lnTo>
                  <a:lnTo>
                    <a:pt x="456" y="593"/>
                  </a:lnTo>
                  <a:lnTo>
                    <a:pt x="464" y="580"/>
                  </a:lnTo>
                  <a:lnTo>
                    <a:pt x="479" y="570"/>
                  </a:lnTo>
                  <a:lnTo>
                    <a:pt x="497" y="563"/>
                  </a:lnTo>
                  <a:lnTo>
                    <a:pt x="483" y="564"/>
                  </a:lnTo>
                  <a:lnTo>
                    <a:pt x="466" y="559"/>
                  </a:lnTo>
                  <a:lnTo>
                    <a:pt x="464" y="542"/>
                  </a:lnTo>
                  <a:lnTo>
                    <a:pt x="481" y="528"/>
                  </a:lnTo>
                  <a:lnTo>
                    <a:pt x="464" y="533"/>
                  </a:lnTo>
                  <a:lnTo>
                    <a:pt x="453" y="555"/>
                  </a:lnTo>
                  <a:lnTo>
                    <a:pt x="447" y="572"/>
                  </a:lnTo>
                  <a:lnTo>
                    <a:pt x="435" y="588"/>
                  </a:lnTo>
                  <a:lnTo>
                    <a:pt x="494" y="455"/>
                  </a:lnTo>
                  <a:lnTo>
                    <a:pt x="498" y="439"/>
                  </a:lnTo>
                  <a:lnTo>
                    <a:pt x="500" y="410"/>
                  </a:lnTo>
                  <a:lnTo>
                    <a:pt x="504" y="395"/>
                  </a:lnTo>
                  <a:lnTo>
                    <a:pt x="497" y="368"/>
                  </a:lnTo>
                  <a:lnTo>
                    <a:pt x="496" y="353"/>
                  </a:lnTo>
                  <a:lnTo>
                    <a:pt x="493" y="340"/>
                  </a:lnTo>
                  <a:lnTo>
                    <a:pt x="495" y="324"/>
                  </a:lnTo>
                  <a:lnTo>
                    <a:pt x="498" y="305"/>
                  </a:lnTo>
                  <a:lnTo>
                    <a:pt x="495" y="290"/>
                  </a:lnTo>
                  <a:lnTo>
                    <a:pt x="492" y="274"/>
                  </a:lnTo>
                  <a:lnTo>
                    <a:pt x="500" y="237"/>
                  </a:lnTo>
                  <a:lnTo>
                    <a:pt x="498" y="217"/>
                  </a:lnTo>
                  <a:lnTo>
                    <a:pt x="502" y="196"/>
                  </a:lnTo>
                  <a:lnTo>
                    <a:pt x="503" y="178"/>
                  </a:lnTo>
                  <a:lnTo>
                    <a:pt x="499" y="160"/>
                  </a:lnTo>
                  <a:lnTo>
                    <a:pt x="508" y="147"/>
                  </a:lnTo>
                  <a:lnTo>
                    <a:pt x="536" y="148"/>
                  </a:lnTo>
                  <a:lnTo>
                    <a:pt x="553" y="142"/>
                  </a:lnTo>
                  <a:lnTo>
                    <a:pt x="516" y="143"/>
                  </a:lnTo>
                  <a:lnTo>
                    <a:pt x="504" y="141"/>
                  </a:lnTo>
                  <a:lnTo>
                    <a:pt x="493" y="117"/>
                  </a:lnTo>
                  <a:lnTo>
                    <a:pt x="495" y="101"/>
                  </a:lnTo>
                  <a:lnTo>
                    <a:pt x="507" y="77"/>
                  </a:lnTo>
                  <a:lnTo>
                    <a:pt x="539" y="56"/>
                  </a:lnTo>
                  <a:lnTo>
                    <a:pt x="553" y="47"/>
                  </a:lnTo>
                  <a:lnTo>
                    <a:pt x="560" y="32"/>
                  </a:lnTo>
                  <a:lnTo>
                    <a:pt x="581" y="28"/>
                  </a:lnTo>
                  <a:lnTo>
                    <a:pt x="597" y="13"/>
                  </a:lnTo>
                  <a:lnTo>
                    <a:pt x="614" y="7"/>
                  </a:lnTo>
                  <a:lnTo>
                    <a:pt x="625" y="9"/>
                  </a:lnTo>
                  <a:lnTo>
                    <a:pt x="644" y="4"/>
                  </a:lnTo>
                  <a:lnTo>
                    <a:pt x="701" y="8"/>
                  </a:lnTo>
                  <a:lnTo>
                    <a:pt x="717" y="1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44" y="25"/>
                  </a:lnTo>
                  <a:lnTo>
                    <a:pt x="743" y="33"/>
                  </a:lnTo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209" name="RO">
              <a:extLst>
                <a:ext uri="{FF2B5EF4-FFF2-40B4-BE49-F238E27FC236}">
                  <a16:creationId xmlns:a16="http://schemas.microsoft.com/office/drawing/2014/main" id="{08CAC17B-EFB2-2749-B0DA-960340287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8662" y="4016873"/>
              <a:ext cx="837575" cy="607614"/>
            </a:xfrm>
            <a:custGeom>
              <a:avLst/>
              <a:gdLst>
                <a:gd name="T0" fmla="*/ 945 w 2931"/>
                <a:gd name="T1" fmla="*/ 2083 h 2141"/>
                <a:gd name="T2" fmla="*/ 944 w 2931"/>
                <a:gd name="T3" fmla="*/ 2016 h 2141"/>
                <a:gd name="T4" fmla="*/ 787 w 2931"/>
                <a:gd name="T5" fmla="*/ 1891 h 2141"/>
                <a:gd name="T6" fmla="*/ 868 w 2931"/>
                <a:gd name="T7" fmla="*/ 1832 h 2141"/>
                <a:gd name="T8" fmla="*/ 693 w 2931"/>
                <a:gd name="T9" fmla="*/ 1884 h 2141"/>
                <a:gd name="T10" fmla="*/ 564 w 2931"/>
                <a:gd name="T11" fmla="*/ 1830 h 2141"/>
                <a:gd name="T12" fmla="*/ 437 w 2931"/>
                <a:gd name="T13" fmla="*/ 1805 h 2141"/>
                <a:gd name="T14" fmla="*/ 425 w 2931"/>
                <a:gd name="T15" fmla="*/ 1730 h 2141"/>
                <a:gd name="T16" fmla="*/ 426 w 2931"/>
                <a:gd name="T17" fmla="*/ 1634 h 2141"/>
                <a:gd name="T18" fmla="*/ 271 w 2931"/>
                <a:gd name="T19" fmla="*/ 1588 h 2141"/>
                <a:gd name="T20" fmla="*/ 186 w 2931"/>
                <a:gd name="T21" fmla="*/ 1468 h 2141"/>
                <a:gd name="T22" fmla="*/ 112 w 2931"/>
                <a:gd name="T23" fmla="*/ 1365 h 2141"/>
                <a:gd name="T24" fmla="*/ 77 w 2931"/>
                <a:gd name="T25" fmla="*/ 1247 h 2141"/>
                <a:gd name="T26" fmla="*/ 164 w 2931"/>
                <a:gd name="T27" fmla="*/ 1188 h 2141"/>
                <a:gd name="T28" fmla="*/ 264 w 2931"/>
                <a:gd name="T29" fmla="*/ 1153 h 2141"/>
                <a:gd name="T30" fmla="*/ 287 w 2931"/>
                <a:gd name="T31" fmla="*/ 1031 h 2141"/>
                <a:gd name="T32" fmla="*/ 334 w 2931"/>
                <a:gd name="T33" fmla="*/ 926 h 2141"/>
                <a:gd name="T34" fmla="*/ 368 w 2931"/>
                <a:gd name="T35" fmla="*/ 810 h 2141"/>
                <a:gd name="T36" fmla="*/ 426 w 2931"/>
                <a:gd name="T37" fmla="*/ 666 h 2141"/>
                <a:gd name="T38" fmla="*/ 476 w 2931"/>
                <a:gd name="T39" fmla="*/ 546 h 2141"/>
                <a:gd name="T40" fmla="*/ 571 w 2931"/>
                <a:gd name="T41" fmla="*/ 462 h 2141"/>
                <a:gd name="T42" fmla="*/ 677 w 2931"/>
                <a:gd name="T43" fmla="*/ 337 h 2141"/>
                <a:gd name="T44" fmla="*/ 798 w 2931"/>
                <a:gd name="T45" fmla="*/ 319 h 2141"/>
                <a:gd name="T46" fmla="*/ 989 w 2931"/>
                <a:gd name="T47" fmla="*/ 300 h 2141"/>
                <a:gd name="T48" fmla="*/ 1123 w 2931"/>
                <a:gd name="T49" fmla="*/ 279 h 2141"/>
                <a:gd name="T50" fmla="*/ 1261 w 2931"/>
                <a:gd name="T51" fmla="*/ 355 h 2141"/>
                <a:gd name="T52" fmla="*/ 1520 w 2931"/>
                <a:gd name="T53" fmla="*/ 189 h 2141"/>
                <a:gd name="T54" fmla="*/ 1622 w 2931"/>
                <a:gd name="T55" fmla="*/ 105 h 2141"/>
                <a:gd name="T56" fmla="*/ 1717 w 2931"/>
                <a:gd name="T57" fmla="*/ 2 h 2141"/>
                <a:gd name="T58" fmla="*/ 1816 w 2931"/>
                <a:gd name="T59" fmla="*/ 38 h 2141"/>
                <a:gd name="T60" fmla="*/ 1911 w 2931"/>
                <a:gd name="T61" fmla="*/ 130 h 2141"/>
                <a:gd name="T62" fmla="*/ 2003 w 2931"/>
                <a:gd name="T63" fmla="*/ 248 h 2141"/>
                <a:gd name="T64" fmla="*/ 2085 w 2931"/>
                <a:gd name="T65" fmla="*/ 345 h 2141"/>
                <a:gd name="T66" fmla="*/ 2203 w 2931"/>
                <a:gd name="T67" fmla="*/ 434 h 2141"/>
                <a:gd name="T68" fmla="*/ 2304 w 2931"/>
                <a:gd name="T69" fmla="*/ 545 h 2141"/>
                <a:gd name="T70" fmla="*/ 2357 w 2931"/>
                <a:gd name="T71" fmla="*/ 694 h 2141"/>
                <a:gd name="T72" fmla="*/ 2350 w 2931"/>
                <a:gd name="T73" fmla="*/ 840 h 2141"/>
                <a:gd name="T74" fmla="*/ 2399 w 2931"/>
                <a:gd name="T75" fmla="*/ 973 h 2141"/>
                <a:gd name="T76" fmla="*/ 2442 w 2931"/>
                <a:gd name="T77" fmla="*/ 1098 h 2141"/>
                <a:gd name="T78" fmla="*/ 2619 w 2931"/>
                <a:gd name="T79" fmla="*/ 1160 h 2141"/>
                <a:gd name="T80" fmla="*/ 2685 w 2931"/>
                <a:gd name="T81" fmla="*/ 1104 h 2141"/>
                <a:gd name="T82" fmla="*/ 2778 w 2931"/>
                <a:gd name="T83" fmla="*/ 1019 h 2141"/>
                <a:gd name="T84" fmla="*/ 2905 w 2931"/>
                <a:gd name="T85" fmla="*/ 1106 h 2141"/>
                <a:gd name="T86" fmla="*/ 2919 w 2931"/>
                <a:gd name="T87" fmla="*/ 1263 h 2141"/>
                <a:gd name="T88" fmla="*/ 2783 w 2931"/>
                <a:gd name="T89" fmla="*/ 1322 h 2141"/>
                <a:gd name="T90" fmla="*/ 2764 w 2931"/>
                <a:gd name="T91" fmla="*/ 1245 h 2141"/>
                <a:gd name="T92" fmla="*/ 2715 w 2931"/>
                <a:gd name="T93" fmla="*/ 1300 h 2141"/>
                <a:gd name="T94" fmla="*/ 2720 w 2931"/>
                <a:gd name="T95" fmla="*/ 1394 h 2141"/>
                <a:gd name="T96" fmla="*/ 2731 w 2931"/>
                <a:gd name="T97" fmla="*/ 1389 h 2141"/>
                <a:gd name="T98" fmla="*/ 2742 w 2931"/>
                <a:gd name="T99" fmla="*/ 1422 h 2141"/>
                <a:gd name="T100" fmla="*/ 2691 w 2931"/>
                <a:gd name="T101" fmla="*/ 1560 h 2141"/>
                <a:gd name="T102" fmla="*/ 2733 w 2931"/>
                <a:gd name="T103" fmla="*/ 1704 h 2141"/>
                <a:gd name="T104" fmla="*/ 2549 w 2931"/>
                <a:gd name="T105" fmla="*/ 1809 h 2141"/>
                <a:gd name="T106" fmla="*/ 2396 w 2931"/>
                <a:gd name="T107" fmla="*/ 1762 h 2141"/>
                <a:gd name="T108" fmla="*/ 2171 w 2931"/>
                <a:gd name="T109" fmla="*/ 1752 h 2141"/>
                <a:gd name="T110" fmla="*/ 1958 w 2931"/>
                <a:gd name="T111" fmla="*/ 1865 h 2141"/>
                <a:gd name="T112" fmla="*/ 1836 w 2931"/>
                <a:gd name="T113" fmla="*/ 2024 h 2141"/>
                <a:gd name="T114" fmla="*/ 1706 w 2931"/>
                <a:gd name="T115" fmla="*/ 2057 h 2141"/>
                <a:gd name="T116" fmla="*/ 1429 w 2931"/>
                <a:gd name="T117" fmla="*/ 208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31" h="2141">
                  <a:moveTo>
                    <a:pt x="1091" y="2094"/>
                  </a:moveTo>
                  <a:lnTo>
                    <a:pt x="1064" y="2104"/>
                  </a:lnTo>
                  <a:lnTo>
                    <a:pt x="1053" y="2112"/>
                  </a:lnTo>
                  <a:lnTo>
                    <a:pt x="1034" y="2122"/>
                  </a:lnTo>
                  <a:lnTo>
                    <a:pt x="969" y="2140"/>
                  </a:lnTo>
                  <a:lnTo>
                    <a:pt x="950" y="2133"/>
                  </a:lnTo>
                  <a:lnTo>
                    <a:pt x="943" y="2116"/>
                  </a:lnTo>
                  <a:lnTo>
                    <a:pt x="945" y="2083"/>
                  </a:lnTo>
                  <a:lnTo>
                    <a:pt x="953" y="2067"/>
                  </a:lnTo>
                  <a:lnTo>
                    <a:pt x="971" y="2058"/>
                  </a:lnTo>
                  <a:lnTo>
                    <a:pt x="987" y="2049"/>
                  </a:lnTo>
                  <a:lnTo>
                    <a:pt x="990" y="2034"/>
                  </a:lnTo>
                  <a:lnTo>
                    <a:pt x="985" y="2022"/>
                  </a:lnTo>
                  <a:lnTo>
                    <a:pt x="971" y="2018"/>
                  </a:lnTo>
                  <a:lnTo>
                    <a:pt x="957" y="2019"/>
                  </a:lnTo>
                  <a:lnTo>
                    <a:pt x="944" y="2016"/>
                  </a:lnTo>
                  <a:lnTo>
                    <a:pt x="870" y="1981"/>
                  </a:lnTo>
                  <a:lnTo>
                    <a:pt x="865" y="1955"/>
                  </a:lnTo>
                  <a:lnTo>
                    <a:pt x="842" y="1948"/>
                  </a:lnTo>
                  <a:lnTo>
                    <a:pt x="829" y="1944"/>
                  </a:lnTo>
                  <a:lnTo>
                    <a:pt x="808" y="1928"/>
                  </a:lnTo>
                  <a:lnTo>
                    <a:pt x="800" y="1916"/>
                  </a:lnTo>
                  <a:lnTo>
                    <a:pt x="798" y="1903"/>
                  </a:lnTo>
                  <a:lnTo>
                    <a:pt x="787" y="1891"/>
                  </a:lnTo>
                  <a:lnTo>
                    <a:pt x="787" y="1875"/>
                  </a:lnTo>
                  <a:lnTo>
                    <a:pt x="802" y="1869"/>
                  </a:lnTo>
                  <a:lnTo>
                    <a:pt x="808" y="1854"/>
                  </a:lnTo>
                  <a:lnTo>
                    <a:pt x="818" y="1839"/>
                  </a:lnTo>
                  <a:lnTo>
                    <a:pt x="831" y="1839"/>
                  </a:lnTo>
                  <a:lnTo>
                    <a:pt x="843" y="1846"/>
                  </a:lnTo>
                  <a:lnTo>
                    <a:pt x="857" y="1843"/>
                  </a:lnTo>
                  <a:lnTo>
                    <a:pt x="868" y="1832"/>
                  </a:lnTo>
                  <a:lnTo>
                    <a:pt x="850" y="1810"/>
                  </a:lnTo>
                  <a:lnTo>
                    <a:pt x="820" y="1809"/>
                  </a:lnTo>
                  <a:lnTo>
                    <a:pt x="797" y="1798"/>
                  </a:lnTo>
                  <a:lnTo>
                    <a:pt x="771" y="1779"/>
                  </a:lnTo>
                  <a:lnTo>
                    <a:pt x="753" y="1777"/>
                  </a:lnTo>
                  <a:lnTo>
                    <a:pt x="741" y="1794"/>
                  </a:lnTo>
                  <a:lnTo>
                    <a:pt x="723" y="1804"/>
                  </a:lnTo>
                  <a:lnTo>
                    <a:pt x="693" y="1884"/>
                  </a:lnTo>
                  <a:lnTo>
                    <a:pt x="683" y="1892"/>
                  </a:lnTo>
                  <a:lnTo>
                    <a:pt x="669" y="1891"/>
                  </a:lnTo>
                  <a:lnTo>
                    <a:pt x="657" y="1875"/>
                  </a:lnTo>
                  <a:lnTo>
                    <a:pt x="645" y="1865"/>
                  </a:lnTo>
                  <a:lnTo>
                    <a:pt x="628" y="1834"/>
                  </a:lnTo>
                  <a:lnTo>
                    <a:pt x="615" y="1832"/>
                  </a:lnTo>
                  <a:lnTo>
                    <a:pt x="585" y="1822"/>
                  </a:lnTo>
                  <a:lnTo>
                    <a:pt x="564" y="1830"/>
                  </a:lnTo>
                  <a:lnTo>
                    <a:pt x="550" y="1836"/>
                  </a:lnTo>
                  <a:lnTo>
                    <a:pt x="534" y="1838"/>
                  </a:lnTo>
                  <a:lnTo>
                    <a:pt x="518" y="1836"/>
                  </a:lnTo>
                  <a:lnTo>
                    <a:pt x="506" y="1826"/>
                  </a:lnTo>
                  <a:lnTo>
                    <a:pt x="498" y="1811"/>
                  </a:lnTo>
                  <a:lnTo>
                    <a:pt x="483" y="1800"/>
                  </a:lnTo>
                  <a:lnTo>
                    <a:pt x="464" y="1804"/>
                  </a:lnTo>
                  <a:lnTo>
                    <a:pt x="437" y="1805"/>
                  </a:lnTo>
                  <a:lnTo>
                    <a:pt x="425" y="1793"/>
                  </a:lnTo>
                  <a:lnTo>
                    <a:pt x="412" y="1789"/>
                  </a:lnTo>
                  <a:lnTo>
                    <a:pt x="419" y="1773"/>
                  </a:lnTo>
                  <a:lnTo>
                    <a:pt x="444" y="1767"/>
                  </a:lnTo>
                  <a:lnTo>
                    <a:pt x="465" y="1758"/>
                  </a:lnTo>
                  <a:lnTo>
                    <a:pt x="465" y="1739"/>
                  </a:lnTo>
                  <a:lnTo>
                    <a:pt x="448" y="1733"/>
                  </a:lnTo>
                  <a:lnTo>
                    <a:pt x="425" y="1730"/>
                  </a:lnTo>
                  <a:lnTo>
                    <a:pt x="416" y="1719"/>
                  </a:lnTo>
                  <a:lnTo>
                    <a:pt x="407" y="1708"/>
                  </a:lnTo>
                  <a:lnTo>
                    <a:pt x="421" y="1702"/>
                  </a:lnTo>
                  <a:lnTo>
                    <a:pt x="425" y="1687"/>
                  </a:lnTo>
                  <a:lnTo>
                    <a:pt x="427" y="1671"/>
                  </a:lnTo>
                  <a:lnTo>
                    <a:pt x="437" y="1661"/>
                  </a:lnTo>
                  <a:lnTo>
                    <a:pt x="439" y="1645"/>
                  </a:lnTo>
                  <a:lnTo>
                    <a:pt x="426" y="1634"/>
                  </a:lnTo>
                  <a:lnTo>
                    <a:pt x="408" y="1626"/>
                  </a:lnTo>
                  <a:lnTo>
                    <a:pt x="374" y="1621"/>
                  </a:lnTo>
                  <a:lnTo>
                    <a:pt x="362" y="1623"/>
                  </a:lnTo>
                  <a:lnTo>
                    <a:pt x="345" y="1616"/>
                  </a:lnTo>
                  <a:lnTo>
                    <a:pt x="326" y="1596"/>
                  </a:lnTo>
                  <a:lnTo>
                    <a:pt x="313" y="1601"/>
                  </a:lnTo>
                  <a:lnTo>
                    <a:pt x="301" y="1598"/>
                  </a:lnTo>
                  <a:lnTo>
                    <a:pt x="271" y="1588"/>
                  </a:lnTo>
                  <a:lnTo>
                    <a:pt x="251" y="1571"/>
                  </a:lnTo>
                  <a:lnTo>
                    <a:pt x="229" y="1556"/>
                  </a:lnTo>
                  <a:lnTo>
                    <a:pt x="217" y="1543"/>
                  </a:lnTo>
                  <a:lnTo>
                    <a:pt x="201" y="1536"/>
                  </a:lnTo>
                  <a:lnTo>
                    <a:pt x="200" y="1522"/>
                  </a:lnTo>
                  <a:lnTo>
                    <a:pt x="198" y="1501"/>
                  </a:lnTo>
                  <a:lnTo>
                    <a:pt x="187" y="1487"/>
                  </a:lnTo>
                  <a:lnTo>
                    <a:pt x="186" y="1468"/>
                  </a:lnTo>
                  <a:lnTo>
                    <a:pt x="189" y="1450"/>
                  </a:lnTo>
                  <a:lnTo>
                    <a:pt x="185" y="1428"/>
                  </a:lnTo>
                  <a:lnTo>
                    <a:pt x="186" y="1415"/>
                  </a:lnTo>
                  <a:lnTo>
                    <a:pt x="173" y="1415"/>
                  </a:lnTo>
                  <a:lnTo>
                    <a:pt x="161" y="1426"/>
                  </a:lnTo>
                  <a:lnTo>
                    <a:pt x="144" y="1410"/>
                  </a:lnTo>
                  <a:lnTo>
                    <a:pt x="137" y="1393"/>
                  </a:lnTo>
                  <a:lnTo>
                    <a:pt x="112" y="1365"/>
                  </a:lnTo>
                  <a:lnTo>
                    <a:pt x="90" y="1361"/>
                  </a:lnTo>
                  <a:lnTo>
                    <a:pt x="65" y="1346"/>
                  </a:lnTo>
                  <a:lnTo>
                    <a:pt x="47" y="1340"/>
                  </a:lnTo>
                  <a:lnTo>
                    <a:pt x="27" y="1311"/>
                  </a:lnTo>
                  <a:lnTo>
                    <a:pt x="0" y="1284"/>
                  </a:lnTo>
                  <a:lnTo>
                    <a:pt x="10" y="1266"/>
                  </a:lnTo>
                  <a:lnTo>
                    <a:pt x="58" y="1259"/>
                  </a:lnTo>
                  <a:lnTo>
                    <a:pt x="77" y="1247"/>
                  </a:lnTo>
                  <a:lnTo>
                    <a:pt x="90" y="1250"/>
                  </a:lnTo>
                  <a:lnTo>
                    <a:pt x="103" y="1259"/>
                  </a:lnTo>
                  <a:lnTo>
                    <a:pt x="126" y="1253"/>
                  </a:lnTo>
                  <a:lnTo>
                    <a:pt x="136" y="1239"/>
                  </a:lnTo>
                  <a:lnTo>
                    <a:pt x="147" y="1226"/>
                  </a:lnTo>
                  <a:lnTo>
                    <a:pt x="142" y="1213"/>
                  </a:lnTo>
                  <a:lnTo>
                    <a:pt x="152" y="1195"/>
                  </a:lnTo>
                  <a:lnTo>
                    <a:pt x="164" y="1188"/>
                  </a:lnTo>
                  <a:lnTo>
                    <a:pt x="179" y="1192"/>
                  </a:lnTo>
                  <a:lnTo>
                    <a:pt x="191" y="1189"/>
                  </a:lnTo>
                  <a:lnTo>
                    <a:pt x="208" y="1192"/>
                  </a:lnTo>
                  <a:lnTo>
                    <a:pt x="219" y="1189"/>
                  </a:lnTo>
                  <a:lnTo>
                    <a:pt x="236" y="1193"/>
                  </a:lnTo>
                  <a:lnTo>
                    <a:pt x="248" y="1174"/>
                  </a:lnTo>
                  <a:lnTo>
                    <a:pt x="258" y="1171"/>
                  </a:lnTo>
                  <a:lnTo>
                    <a:pt x="264" y="1153"/>
                  </a:lnTo>
                  <a:lnTo>
                    <a:pt x="263" y="1133"/>
                  </a:lnTo>
                  <a:lnTo>
                    <a:pt x="269" y="1117"/>
                  </a:lnTo>
                  <a:lnTo>
                    <a:pt x="287" y="1111"/>
                  </a:lnTo>
                  <a:lnTo>
                    <a:pt x="290" y="1095"/>
                  </a:lnTo>
                  <a:lnTo>
                    <a:pt x="279" y="1080"/>
                  </a:lnTo>
                  <a:lnTo>
                    <a:pt x="281" y="1064"/>
                  </a:lnTo>
                  <a:lnTo>
                    <a:pt x="288" y="1047"/>
                  </a:lnTo>
                  <a:lnTo>
                    <a:pt x="287" y="1031"/>
                  </a:lnTo>
                  <a:lnTo>
                    <a:pt x="291" y="1016"/>
                  </a:lnTo>
                  <a:lnTo>
                    <a:pt x="308" y="1012"/>
                  </a:lnTo>
                  <a:lnTo>
                    <a:pt x="319" y="999"/>
                  </a:lnTo>
                  <a:lnTo>
                    <a:pt x="324" y="986"/>
                  </a:lnTo>
                  <a:lnTo>
                    <a:pt x="337" y="979"/>
                  </a:lnTo>
                  <a:lnTo>
                    <a:pt x="341" y="961"/>
                  </a:lnTo>
                  <a:lnTo>
                    <a:pt x="329" y="949"/>
                  </a:lnTo>
                  <a:lnTo>
                    <a:pt x="334" y="926"/>
                  </a:lnTo>
                  <a:lnTo>
                    <a:pt x="342" y="911"/>
                  </a:lnTo>
                  <a:lnTo>
                    <a:pt x="353" y="906"/>
                  </a:lnTo>
                  <a:lnTo>
                    <a:pt x="356" y="893"/>
                  </a:lnTo>
                  <a:lnTo>
                    <a:pt x="353" y="878"/>
                  </a:lnTo>
                  <a:lnTo>
                    <a:pt x="366" y="863"/>
                  </a:lnTo>
                  <a:lnTo>
                    <a:pt x="371" y="837"/>
                  </a:lnTo>
                  <a:lnTo>
                    <a:pt x="359" y="825"/>
                  </a:lnTo>
                  <a:lnTo>
                    <a:pt x="368" y="810"/>
                  </a:lnTo>
                  <a:lnTo>
                    <a:pt x="387" y="790"/>
                  </a:lnTo>
                  <a:lnTo>
                    <a:pt x="394" y="771"/>
                  </a:lnTo>
                  <a:lnTo>
                    <a:pt x="402" y="755"/>
                  </a:lnTo>
                  <a:lnTo>
                    <a:pt x="404" y="742"/>
                  </a:lnTo>
                  <a:lnTo>
                    <a:pt x="402" y="728"/>
                  </a:lnTo>
                  <a:lnTo>
                    <a:pt x="407" y="701"/>
                  </a:lnTo>
                  <a:lnTo>
                    <a:pt x="416" y="677"/>
                  </a:lnTo>
                  <a:lnTo>
                    <a:pt x="426" y="666"/>
                  </a:lnTo>
                  <a:lnTo>
                    <a:pt x="438" y="660"/>
                  </a:lnTo>
                  <a:lnTo>
                    <a:pt x="440" y="633"/>
                  </a:lnTo>
                  <a:lnTo>
                    <a:pt x="434" y="618"/>
                  </a:lnTo>
                  <a:lnTo>
                    <a:pt x="432" y="605"/>
                  </a:lnTo>
                  <a:lnTo>
                    <a:pt x="443" y="582"/>
                  </a:lnTo>
                  <a:lnTo>
                    <a:pt x="458" y="566"/>
                  </a:lnTo>
                  <a:lnTo>
                    <a:pt x="472" y="559"/>
                  </a:lnTo>
                  <a:lnTo>
                    <a:pt x="476" y="546"/>
                  </a:lnTo>
                  <a:lnTo>
                    <a:pt x="483" y="531"/>
                  </a:lnTo>
                  <a:lnTo>
                    <a:pt x="483" y="516"/>
                  </a:lnTo>
                  <a:lnTo>
                    <a:pt x="496" y="495"/>
                  </a:lnTo>
                  <a:lnTo>
                    <a:pt x="508" y="485"/>
                  </a:lnTo>
                  <a:lnTo>
                    <a:pt x="526" y="483"/>
                  </a:lnTo>
                  <a:lnTo>
                    <a:pt x="536" y="476"/>
                  </a:lnTo>
                  <a:lnTo>
                    <a:pt x="539" y="458"/>
                  </a:lnTo>
                  <a:lnTo>
                    <a:pt x="571" y="462"/>
                  </a:lnTo>
                  <a:lnTo>
                    <a:pt x="592" y="459"/>
                  </a:lnTo>
                  <a:lnTo>
                    <a:pt x="614" y="432"/>
                  </a:lnTo>
                  <a:lnTo>
                    <a:pt x="629" y="424"/>
                  </a:lnTo>
                  <a:lnTo>
                    <a:pt x="628" y="407"/>
                  </a:lnTo>
                  <a:lnTo>
                    <a:pt x="645" y="391"/>
                  </a:lnTo>
                  <a:lnTo>
                    <a:pt x="654" y="371"/>
                  </a:lnTo>
                  <a:lnTo>
                    <a:pt x="666" y="343"/>
                  </a:lnTo>
                  <a:lnTo>
                    <a:pt x="677" y="337"/>
                  </a:lnTo>
                  <a:lnTo>
                    <a:pt x="692" y="342"/>
                  </a:lnTo>
                  <a:lnTo>
                    <a:pt x="707" y="329"/>
                  </a:lnTo>
                  <a:lnTo>
                    <a:pt x="713" y="299"/>
                  </a:lnTo>
                  <a:lnTo>
                    <a:pt x="723" y="285"/>
                  </a:lnTo>
                  <a:lnTo>
                    <a:pt x="751" y="288"/>
                  </a:lnTo>
                  <a:lnTo>
                    <a:pt x="770" y="304"/>
                  </a:lnTo>
                  <a:lnTo>
                    <a:pt x="787" y="312"/>
                  </a:lnTo>
                  <a:lnTo>
                    <a:pt x="798" y="319"/>
                  </a:lnTo>
                  <a:lnTo>
                    <a:pt x="825" y="323"/>
                  </a:lnTo>
                  <a:lnTo>
                    <a:pt x="852" y="303"/>
                  </a:lnTo>
                  <a:lnTo>
                    <a:pt x="876" y="302"/>
                  </a:lnTo>
                  <a:lnTo>
                    <a:pt x="889" y="304"/>
                  </a:lnTo>
                  <a:lnTo>
                    <a:pt x="916" y="299"/>
                  </a:lnTo>
                  <a:lnTo>
                    <a:pt x="939" y="312"/>
                  </a:lnTo>
                  <a:lnTo>
                    <a:pt x="975" y="299"/>
                  </a:lnTo>
                  <a:lnTo>
                    <a:pt x="989" y="300"/>
                  </a:lnTo>
                  <a:lnTo>
                    <a:pt x="1005" y="301"/>
                  </a:lnTo>
                  <a:lnTo>
                    <a:pt x="1023" y="311"/>
                  </a:lnTo>
                  <a:lnTo>
                    <a:pt x="1047" y="314"/>
                  </a:lnTo>
                  <a:lnTo>
                    <a:pt x="1071" y="299"/>
                  </a:lnTo>
                  <a:lnTo>
                    <a:pt x="1085" y="296"/>
                  </a:lnTo>
                  <a:lnTo>
                    <a:pt x="1095" y="284"/>
                  </a:lnTo>
                  <a:lnTo>
                    <a:pt x="1106" y="278"/>
                  </a:lnTo>
                  <a:lnTo>
                    <a:pt x="1123" y="279"/>
                  </a:lnTo>
                  <a:lnTo>
                    <a:pt x="1139" y="275"/>
                  </a:lnTo>
                  <a:lnTo>
                    <a:pt x="1160" y="280"/>
                  </a:lnTo>
                  <a:lnTo>
                    <a:pt x="1174" y="290"/>
                  </a:lnTo>
                  <a:lnTo>
                    <a:pt x="1179" y="301"/>
                  </a:lnTo>
                  <a:lnTo>
                    <a:pt x="1198" y="316"/>
                  </a:lnTo>
                  <a:lnTo>
                    <a:pt x="1224" y="320"/>
                  </a:lnTo>
                  <a:lnTo>
                    <a:pt x="1247" y="343"/>
                  </a:lnTo>
                  <a:lnTo>
                    <a:pt x="1261" y="355"/>
                  </a:lnTo>
                  <a:lnTo>
                    <a:pt x="1295" y="341"/>
                  </a:lnTo>
                  <a:lnTo>
                    <a:pt x="1311" y="330"/>
                  </a:lnTo>
                  <a:lnTo>
                    <a:pt x="1321" y="315"/>
                  </a:lnTo>
                  <a:lnTo>
                    <a:pt x="1340" y="263"/>
                  </a:lnTo>
                  <a:lnTo>
                    <a:pt x="1350" y="252"/>
                  </a:lnTo>
                  <a:lnTo>
                    <a:pt x="1488" y="206"/>
                  </a:lnTo>
                  <a:lnTo>
                    <a:pt x="1505" y="195"/>
                  </a:lnTo>
                  <a:lnTo>
                    <a:pt x="1520" y="189"/>
                  </a:lnTo>
                  <a:lnTo>
                    <a:pt x="1533" y="181"/>
                  </a:lnTo>
                  <a:lnTo>
                    <a:pt x="1547" y="180"/>
                  </a:lnTo>
                  <a:lnTo>
                    <a:pt x="1564" y="170"/>
                  </a:lnTo>
                  <a:lnTo>
                    <a:pt x="1591" y="164"/>
                  </a:lnTo>
                  <a:lnTo>
                    <a:pt x="1604" y="155"/>
                  </a:lnTo>
                  <a:lnTo>
                    <a:pt x="1608" y="134"/>
                  </a:lnTo>
                  <a:lnTo>
                    <a:pt x="1617" y="120"/>
                  </a:lnTo>
                  <a:lnTo>
                    <a:pt x="1622" y="105"/>
                  </a:lnTo>
                  <a:lnTo>
                    <a:pt x="1624" y="91"/>
                  </a:lnTo>
                  <a:lnTo>
                    <a:pt x="1624" y="76"/>
                  </a:lnTo>
                  <a:lnTo>
                    <a:pt x="1621" y="52"/>
                  </a:lnTo>
                  <a:lnTo>
                    <a:pt x="1633" y="50"/>
                  </a:lnTo>
                  <a:lnTo>
                    <a:pt x="1646" y="40"/>
                  </a:lnTo>
                  <a:lnTo>
                    <a:pt x="1659" y="36"/>
                  </a:lnTo>
                  <a:lnTo>
                    <a:pt x="1698" y="18"/>
                  </a:lnTo>
                  <a:lnTo>
                    <a:pt x="1717" y="2"/>
                  </a:lnTo>
                  <a:lnTo>
                    <a:pt x="1731" y="4"/>
                  </a:lnTo>
                  <a:lnTo>
                    <a:pt x="1748" y="4"/>
                  </a:lnTo>
                  <a:lnTo>
                    <a:pt x="1759" y="0"/>
                  </a:lnTo>
                  <a:lnTo>
                    <a:pt x="1773" y="7"/>
                  </a:lnTo>
                  <a:lnTo>
                    <a:pt x="1790" y="14"/>
                  </a:lnTo>
                  <a:lnTo>
                    <a:pt x="1802" y="14"/>
                  </a:lnTo>
                  <a:lnTo>
                    <a:pt x="1812" y="25"/>
                  </a:lnTo>
                  <a:lnTo>
                    <a:pt x="1816" y="38"/>
                  </a:lnTo>
                  <a:lnTo>
                    <a:pt x="1830" y="42"/>
                  </a:lnTo>
                  <a:lnTo>
                    <a:pt x="1844" y="61"/>
                  </a:lnTo>
                  <a:lnTo>
                    <a:pt x="1858" y="73"/>
                  </a:lnTo>
                  <a:lnTo>
                    <a:pt x="1864" y="86"/>
                  </a:lnTo>
                  <a:lnTo>
                    <a:pt x="1878" y="88"/>
                  </a:lnTo>
                  <a:lnTo>
                    <a:pt x="1889" y="101"/>
                  </a:lnTo>
                  <a:lnTo>
                    <a:pt x="1893" y="120"/>
                  </a:lnTo>
                  <a:lnTo>
                    <a:pt x="1911" y="130"/>
                  </a:lnTo>
                  <a:lnTo>
                    <a:pt x="1915" y="145"/>
                  </a:lnTo>
                  <a:lnTo>
                    <a:pt x="1929" y="153"/>
                  </a:lnTo>
                  <a:lnTo>
                    <a:pt x="1929" y="170"/>
                  </a:lnTo>
                  <a:lnTo>
                    <a:pt x="1944" y="183"/>
                  </a:lnTo>
                  <a:lnTo>
                    <a:pt x="1950" y="195"/>
                  </a:lnTo>
                  <a:lnTo>
                    <a:pt x="1950" y="209"/>
                  </a:lnTo>
                  <a:lnTo>
                    <a:pt x="1984" y="240"/>
                  </a:lnTo>
                  <a:lnTo>
                    <a:pt x="2003" y="248"/>
                  </a:lnTo>
                  <a:lnTo>
                    <a:pt x="2010" y="260"/>
                  </a:lnTo>
                  <a:lnTo>
                    <a:pt x="2022" y="276"/>
                  </a:lnTo>
                  <a:lnTo>
                    <a:pt x="2036" y="286"/>
                  </a:lnTo>
                  <a:lnTo>
                    <a:pt x="2049" y="285"/>
                  </a:lnTo>
                  <a:lnTo>
                    <a:pt x="2058" y="298"/>
                  </a:lnTo>
                  <a:lnTo>
                    <a:pt x="2064" y="312"/>
                  </a:lnTo>
                  <a:lnTo>
                    <a:pt x="2065" y="326"/>
                  </a:lnTo>
                  <a:lnTo>
                    <a:pt x="2085" y="345"/>
                  </a:lnTo>
                  <a:lnTo>
                    <a:pt x="2102" y="350"/>
                  </a:lnTo>
                  <a:lnTo>
                    <a:pt x="2118" y="354"/>
                  </a:lnTo>
                  <a:lnTo>
                    <a:pt x="2130" y="365"/>
                  </a:lnTo>
                  <a:lnTo>
                    <a:pt x="2145" y="383"/>
                  </a:lnTo>
                  <a:lnTo>
                    <a:pt x="2153" y="397"/>
                  </a:lnTo>
                  <a:lnTo>
                    <a:pt x="2170" y="411"/>
                  </a:lnTo>
                  <a:lnTo>
                    <a:pt x="2189" y="428"/>
                  </a:lnTo>
                  <a:lnTo>
                    <a:pt x="2203" y="434"/>
                  </a:lnTo>
                  <a:lnTo>
                    <a:pt x="2219" y="442"/>
                  </a:lnTo>
                  <a:lnTo>
                    <a:pt x="2232" y="439"/>
                  </a:lnTo>
                  <a:lnTo>
                    <a:pt x="2248" y="455"/>
                  </a:lnTo>
                  <a:lnTo>
                    <a:pt x="2263" y="476"/>
                  </a:lnTo>
                  <a:lnTo>
                    <a:pt x="2265" y="490"/>
                  </a:lnTo>
                  <a:lnTo>
                    <a:pt x="2273" y="502"/>
                  </a:lnTo>
                  <a:lnTo>
                    <a:pt x="2279" y="517"/>
                  </a:lnTo>
                  <a:lnTo>
                    <a:pt x="2304" y="545"/>
                  </a:lnTo>
                  <a:lnTo>
                    <a:pt x="2329" y="583"/>
                  </a:lnTo>
                  <a:lnTo>
                    <a:pt x="2338" y="599"/>
                  </a:lnTo>
                  <a:lnTo>
                    <a:pt x="2337" y="616"/>
                  </a:lnTo>
                  <a:lnTo>
                    <a:pt x="2341" y="630"/>
                  </a:lnTo>
                  <a:lnTo>
                    <a:pt x="2342" y="651"/>
                  </a:lnTo>
                  <a:lnTo>
                    <a:pt x="2350" y="662"/>
                  </a:lnTo>
                  <a:lnTo>
                    <a:pt x="2357" y="678"/>
                  </a:lnTo>
                  <a:lnTo>
                    <a:pt x="2357" y="694"/>
                  </a:lnTo>
                  <a:lnTo>
                    <a:pt x="2353" y="715"/>
                  </a:lnTo>
                  <a:lnTo>
                    <a:pt x="2352" y="730"/>
                  </a:lnTo>
                  <a:lnTo>
                    <a:pt x="2352" y="747"/>
                  </a:lnTo>
                  <a:lnTo>
                    <a:pt x="2341" y="757"/>
                  </a:lnTo>
                  <a:lnTo>
                    <a:pt x="2343" y="771"/>
                  </a:lnTo>
                  <a:lnTo>
                    <a:pt x="2346" y="785"/>
                  </a:lnTo>
                  <a:lnTo>
                    <a:pt x="2352" y="805"/>
                  </a:lnTo>
                  <a:lnTo>
                    <a:pt x="2350" y="840"/>
                  </a:lnTo>
                  <a:lnTo>
                    <a:pt x="2351" y="866"/>
                  </a:lnTo>
                  <a:lnTo>
                    <a:pt x="2366" y="896"/>
                  </a:lnTo>
                  <a:lnTo>
                    <a:pt x="2374" y="909"/>
                  </a:lnTo>
                  <a:lnTo>
                    <a:pt x="2375" y="922"/>
                  </a:lnTo>
                  <a:lnTo>
                    <a:pt x="2377" y="934"/>
                  </a:lnTo>
                  <a:lnTo>
                    <a:pt x="2380" y="949"/>
                  </a:lnTo>
                  <a:lnTo>
                    <a:pt x="2388" y="961"/>
                  </a:lnTo>
                  <a:lnTo>
                    <a:pt x="2399" y="973"/>
                  </a:lnTo>
                  <a:lnTo>
                    <a:pt x="2411" y="1015"/>
                  </a:lnTo>
                  <a:lnTo>
                    <a:pt x="2416" y="1027"/>
                  </a:lnTo>
                  <a:lnTo>
                    <a:pt x="2402" y="1033"/>
                  </a:lnTo>
                  <a:lnTo>
                    <a:pt x="2391" y="1046"/>
                  </a:lnTo>
                  <a:lnTo>
                    <a:pt x="2407" y="1057"/>
                  </a:lnTo>
                  <a:lnTo>
                    <a:pt x="2422" y="1068"/>
                  </a:lnTo>
                  <a:lnTo>
                    <a:pt x="2429" y="1086"/>
                  </a:lnTo>
                  <a:lnTo>
                    <a:pt x="2442" y="1098"/>
                  </a:lnTo>
                  <a:lnTo>
                    <a:pt x="2455" y="1100"/>
                  </a:lnTo>
                  <a:lnTo>
                    <a:pt x="2472" y="1109"/>
                  </a:lnTo>
                  <a:lnTo>
                    <a:pt x="2487" y="1139"/>
                  </a:lnTo>
                  <a:lnTo>
                    <a:pt x="2503" y="1150"/>
                  </a:lnTo>
                  <a:lnTo>
                    <a:pt x="2521" y="1153"/>
                  </a:lnTo>
                  <a:lnTo>
                    <a:pt x="2549" y="1154"/>
                  </a:lnTo>
                  <a:lnTo>
                    <a:pt x="2577" y="1160"/>
                  </a:lnTo>
                  <a:lnTo>
                    <a:pt x="2619" y="1160"/>
                  </a:lnTo>
                  <a:lnTo>
                    <a:pt x="2629" y="1155"/>
                  </a:lnTo>
                  <a:lnTo>
                    <a:pt x="2643" y="1150"/>
                  </a:lnTo>
                  <a:lnTo>
                    <a:pt x="2631" y="1139"/>
                  </a:lnTo>
                  <a:lnTo>
                    <a:pt x="2634" y="1119"/>
                  </a:lnTo>
                  <a:lnTo>
                    <a:pt x="2645" y="1109"/>
                  </a:lnTo>
                  <a:lnTo>
                    <a:pt x="2661" y="1112"/>
                  </a:lnTo>
                  <a:lnTo>
                    <a:pt x="2679" y="1120"/>
                  </a:lnTo>
                  <a:lnTo>
                    <a:pt x="2685" y="1104"/>
                  </a:lnTo>
                  <a:lnTo>
                    <a:pt x="2697" y="1094"/>
                  </a:lnTo>
                  <a:lnTo>
                    <a:pt x="2712" y="1075"/>
                  </a:lnTo>
                  <a:lnTo>
                    <a:pt x="2724" y="1068"/>
                  </a:lnTo>
                  <a:lnTo>
                    <a:pt x="2733" y="1057"/>
                  </a:lnTo>
                  <a:lnTo>
                    <a:pt x="2743" y="1045"/>
                  </a:lnTo>
                  <a:lnTo>
                    <a:pt x="2753" y="1035"/>
                  </a:lnTo>
                  <a:lnTo>
                    <a:pt x="2769" y="1032"/>
                  </a:lnTo>
                  <a:lnTo>
                    <a:pt x="2778" y="1019"/>
                  </a:lnTo>
                  <a:lnTo>
                    <a:pt x="2812" y="1016"/>
                  </a:lnTo>
                  <a:lnTo>
                    <a:pt x="2857" y="1020"/>
                  </a:lnTo>
                  <a:lnTo>
                    <a:pt x="2874" y="1029"/>
                  </a:lnTo>
                  <a:lnTo>
                    <a:pt x="2895" y="1047"/>
                  </a:lnTo>
                  <a:lnTo>
                    <a:pt x="2901" y="1064"/>
                  </a:lnTo>
                  <a:lnTo>
                    <a:pt x="2901" y="1077"/>
                  </a:lnTo>
                  <a:lnTo>
                    <a:pt x="2903" y="1090"/>
                  </a:lnTo>
                  <a:lnTo>
                    <a:pt x="2905" y="1106"/>
                  </a:lnTo>
                  <a:lnTo>
                    <a:pt x="2922" y="1109"/>
                  </a:lnTo>
                  <a:lnTo>
                    <a:pt x="2916" y="1131"/>
                  </a:lnTo>
                  <a:lnTo>
                    <a:pt x="2923" y="1169"/>
                  </a:lnTo>
                  <a:lnTo>
                    <a:pt x="2923" y="1190"/>
                  </a:lnTo>
                  <a:lnTo>
                    <a:pt x="2925" y="1203"/>
                  </a:lnTo>
                  <a:lnTo>
                    <a:pt x="2929" y="1223"/>
                  </a:lnTo>
                  <a:lnTo>
                    <a:pt x="2930" y="1243"/>
                  </a:lnTo>
                  <a:lnTo>
                    <a:pt x="2919" y="1263"/>
                  </a:lnTo>
                  <a:lnTo>
                    <a:pt x="2908" y="1266"/>
                  </a:lnTo>
                  <a:lnTo>
                    <a:pt x="2846" y="1295"/>
                  </a:lnTo>
                  <a:lnTo>
                    <a:pt x="2810" y="1307"/>
                  </a:lnTo>
                  <a:lnTo>
                    <a:pt x="2774" y="1342"/>
                  </a:lnTo>
                  <a:lnTo>
                    <a:pt x="2763" y="1366"/>
                  </a:lnTo>
                  <a:lnTo>
                    <a:pt x="2753" y="1351"/>
                  </a:lnTo>
                  <a:lnTo>
                    <a:pt x="2762" y="1337"/>
                  </a:lnTo>
                  <a:lnTo>
                    <a:pt x="2783" y="1322"/>
                  </a:lnTo>
                  <a:lnTo>
                    <a:pt x="2792" y="1306"/>
                  </a:lnTo>
                  <a:lnTo>
                    <a:pt x="2789" y="1291"/>
                  </a:lnTo>
                  <a:lnTo>
                    <a:pt x="2772" y="1280"/>
                  </a:lnTo>
                  <a:lnTo>
                    <a:pt x="2778" y="1294"/>
                  </a:lnTo>
                  <a:lnTo>
                    <a:pt x="2765" y="1301"/>
                  </a:lnTo>
                  <a:lnTo>
                    <a:pt x="2757" y="1288"/>
                  </a:lnTo>
                  <a:lnTo>
                    <a:pt x="2750" y="1262"/>
                  </a:lnTo>
                  <a:lnTo>
                    <a:pt x="2764" y="1245"/>
                  </a:lnTo>
                  <a:lnTo>
                    <a:pt x="2747" y="1229"/>
                  </a:lnTo>
                  <a:lnTo>
                    <a:pt x="2733" y="1231"/>
                  </a:lnTo>
                  <a:lnTo>
                    <a:pt x="2721" y="1231"/>
                  </a:lnTo>
                  <a:lnTo>
                    <a:pt x="2710" y="1247"/>
                  </a:lnTo>
                  <a:lnTo>
                    <a:pt x="2699" y="1263"/>
                  </a:lnTo>
                  <a:lnTo>
                    <a:pt x="2697" y="1277"/>
                  </a:lnTo>
                  <a:lnTo>
                    <a:pt x="2700" y="1291"/>
                  </a:lnTo>
                  <a:lnTo>
                    <a:pt x="2715" y="1300"/>
                  </a:lnTo>
                  <a:lnTo>
                    <a:pt x="2734" y="1312"/>
                  </a:lnTo>
                  <a:lnTo>
                    <a:pt x="2729" y="1328"/>
                  </a:lnTo>
                  <a:lnTo>
                    <a:pt x="2735" y="1341"/>
                  </a:lnTo>
                  <a:lnTo>
                    <a:pt x="2719" y="1347"/>
                  </a:lnTo>
                  <a:lnTo>
                    <a:pt x="2700" y="1365"/>
                  </a:lnTo>
                  <a:lnTo>
                    <a:pt x="2698" y="1381"/>
                  </a:lnTo>
                  <a:lnTo>
                    <a:pt x="2701" y="1401"/>
                  </a:lnTo>
                  <a:lnTo>
                    <a:pt x="2720" y="1394"/>
                  </a:lnTo>
                  <a:lnTo>
                    <a:pt x="2731" y="1379"/>
                  </a:lnTo>
                  <a:lnTo>
                    <a:pt x="2728" y="1362"/>
                  </a:lnTo>
                  <a:lnTo>
                    <a:pt x="2751" y="1364"/>
                  </a:lnTo>
                  <a:lnTo>
                    <a:pt x="2760" y="1383"/>
                  </a:lnTo>
                  <a:lnTo>
                    <a:pt x="2750" y="1394"/>
                  </a:lnTo>
                  <a:lnTo>
                    <a:pt x="2756" y="1376"/>
                  </a:lnTo>
                  <a:lnTo>
                    <a:pt x="2740" y="1375"/>
                  </a:lnTo>
                  <a:lnTo>
                    <a:pt x="2731" y="1389"/>
                  </a:lnTo>
                  <a:lnTo>
                    <a:pt x="2719" y="1405"/>
                  </a:lnTo>
                  <a:lnTo>
                    <a:pt x="2707" y="1417"/>
                  </a:lnTo>
                  <a:lnTo>
                    <a:pt x="2698" y="1433"/>
                  </a:lnTo>
                  <a:lnTo>
                    <a:pt x="2707" y="1449"/>
                  </a:lnTo>
                  <a:lnTo>
                    <a:pt x="2707" y="1473"/>
                  </a:lnTo>
                  <a:lnTo>
                    <a:pt x="2717" y="1457"/>
                  </a:lnTo>
                  <a:lnTo>
                    <a:pt x="2728" y="1436"/>
                  </a:lnTo>
                  <a:lnTo>
                    <a:pt x="2742" y="1422"/>
                  </a:lnTo>
                  <a:lnTo>
                    <a:pt x="2747" y="1401"/>
                  </a:lnTo>
                  <a:lnTo>
                    <a:pt x="2746" y="1418"/>
                  </a:lnTo>
                  <a:lnTo>
                    <a:pt x="2735" y="1462"/>
                  </a:lnTo>
                  <a:lnTo>
                    <a:pt x="2724" y="1476"/>
                  </a:lnTo>
                  <a:lnTo>
                    <a:pt x="2706" y="1521"/>
                  </a:lnTo>
                  <a:lnTo>
                    <a:pt x="2705" y="1536"/>
                  </a:lnTo>
                  <a:lnTo>
                    <a:pt x="2693" y="1542"/>
                  </a:lnTo>
                  <a:lnTo>
                    <a:pt x="2691" y="1560"/>
                  </a:lnTo>
                  <a:lnTo>
                    <a:pt x="2695" y="1576"/>
                  </a:lnTo>
                  <a:lnTo>
                    <a:pt x="2704" y="1589"/>
                  </a:lnTo>
                  <a:lnTo>
                    <a:pt x="2711" y="1602"/>
                  </a:lnTo>
                  <a:lnTo>
                    <a:pt x="2717" y="1614"/>
                  </a:lnTo>
                  <a:lnTo>
                    <a:pt x="2706" y="1624"/>
                  </a:lnTo>
                  <a:lnTo>
                    <a:pt x="2723" y="1664"/>
                  </a:lnTo>
                  <a:lnTo>
                    <a:pt x="2734" y="1684"/>
                  </a:lnTo>
                  <a:lnTo>
                    <a:pt x="2733" y="1704"/>
                  </a:lnTo>
                  <a:lnTo>
                    <a:pt x="2732" y="1717"/>
                  </a:lnTo>
                  <a:lnTo>
                    <a:pt x="2728" y="1740"/>
                  </a:lnTo>
                  <a:lnTo>
                    <a:pt x="2728" y="1769"/>
                  </a:lnTo>
                  <a:lnTo>
                    <a:pt x="2730" y="1782"/>
                  </a:lnTo>
                  <a:lnTo>
                    <a:pt x="2731" y="1794"/>
                  </a:lnTo>
                  <a:lnTo>
                    <a:pt x="2688" y="1818"/>
                  </a:lnTo>
                  <a:lnTo>
                    <a:pt x="2620" y="1822"/>
                  </a:lnTo>
                  <a:lnTo>
                    <a:pt x="2549" y="1809"/>
                  </a:lnTo>
                  <a:lnTo>
                    <a:pt x="2512" y="1758"/>
                  </a:lnTo>
                  <a:lnTo>
                    <a:pt x="2502" y="1747"/>
                  </a:lnTo>
                  <a:lnTo>
                    <a:pt x="2485" y="1753"/>
                  </a:lnTo>
                  <a:lnTo>
                    <a:pt x="2467" y="1771"/>
                  </a:lnTo>
                  <a:lnTo>
                    <a:pt x="2448" y="1780"/>
                  </a:lnTo>
                  <a:lnTo>
                    <a:pt x="2430" y="1765"/>
                  </a:lnTo>
                  <a:lnTo>
                    <a:pt x="2421" y="1753"/>
                  </a:lnTo>
                  <a:lnTo>
                    <a:pt x="2396" y="1762"/>
                  </a:lnTo>
                  <a:lnTo>
                    <a:pt x="2338" y="1777"/>
                  </a:lnTo>
                  <a:lnTo>
                    <a:pt x="2325" y="1766"/>
                  </a:lnTo>
                  <a:lnTo>
                    <a:pt x="2302" y="1760"/>
                  </a:lnTo>
                  <a:lnTo>
                    <a:pt x="2293" y="1744"/>
                  </a:lnTo>
                  <a:lnTo>
                    <a:pt x="2279" y="1743"/>
                  </a:lnTo>
                  <a:lnTo>
                    <a:pt x="2238" y="1742"/>
                  </a:lnTo>
                  <a:lnTo>
                    <a:pt x="2213" y="1733"/>
                  </a:lnTo>
                  <a:lnTo>
                    <a:pt x="2171" y="1752"/>
                  </a:lnTo>
                  <a:lnTo>
                    <a:pt x="2145" y="1776"/>
                  </a:lnTo>
                  <a:lnTo>
                    <a:pt x="2135" y="1783"/>
                  </a:lnTo>
                  <a:lnTo>
                    <a:pt x="2121" y="1786"/>
                  </a:lnTo>
                  <a:lnTo>
                    <a:pt x="2110" y="1794"/>
                  </a:lnTo>
                  <a:lnTo>
                    <a:pt x="2095" y="1802"/>
                  </a:lnTo>
                  <a:lnTo>
                    <a:pt x="2004" y="1837"/>
                  </a:lnTo>
                  <a:lnTo>
                    <a:pt x="1982" y="1853"/>
                  </a:lnTo>
                  <a:lnTo>
                    <a:pt x="1958" y="1865"/>
                  </a:lnTo>
                  <a:lnTo>
                    <a:pt x="1940" y="1889"/>
                  </a:lnTo>
                  <a:lnTo>
                    <a:pt x="1936" y="1905"/>
                  </a:lnTo>
                  <a:lnTo>
                    <a:pt x="1904" y="1941"/>
                  </a:lnTo>
                  <a:lnTo>
                    <a:pt x="1890" y="1975"/>
                  </a:lnTo>
                  <a:lnTo>
                    <a:pt x="1873" y="1995"/>
                  </a:lnTo>
                  <a:lnTo>
                    <a:pt x="1869" y="2010"/>
                  </a:lnTo>
                  <a:lnTo>
                    <a:pt x="1857" y="2019"/>
                  </a:lnTo>
                  <a:lnTo>
                    <a:pt x="1836" y="2024"/>
                  </a:lnTo>
                  <a:lnTo>
                    <a:pt x="1821" y="2041"/>
                  </a:lnTo>
                  <a:lnTo>
                    <a:pt x="1809" y="2048"/>
                  </a:lnTo>
                  <a:lnTo>
                    <a:pt x="1797" y="2054"/>
                  </a:lnTo>
                  <a:lnTo>
                    <a:pt x="1783" y="2056"/>
                  </a:lnTo>
                  <a:lnTo>
                    <a:pt x="1765" y="2067"/>
                  </a:lnTo>
                  <a:lnTo>
                    <a:pt x="1744" y="2072"/>
                  </a:lnTo>
                  <a:lnTo>
                    <a:pt x="1731" y="2067"/>
                  </a:lnTo>
                  <a:lnTo>
                    <a:pt x="1706" y="2057"/>
                  </a:lnTo>
                  <a:lnTo>
                    <a:pt x="1693" y="2056"/>
                  </a:lnTo>
                  <a:lnTo>
                    <a:pt x="1652" y="2062"/>
                  </a:lnTo>
                  <a:lnTo>
                    <a:pt x="1613" y="2056"/>
                  </a:lnTo>
                  <a:lnTo>
                    <a:pt x="1548" y="2073"/>
                  </a:lnTo>
                  <a:lnTo>
                    <a:pt x="1533" y="2074"/>
                  </a:lnTo>
                  <a:lnTo>
                    <a:pt x="1465" y="2063"/>
                  </a:lnTo>
                  <a:lnTo>
                    <a:pt x="1444" y="2069"/>
                  </a:lnTo>
                  <a:lnTo>
                    <a:pt x="1429" y="2086"/>
                  </a:lnTo>
                  <a:lnTo>
                    <a:pt x="1362" y="2104"/>
                  </a:lnTo>
                  <a:lnTo>
                    <a:pt x="1245" y="2097"/>
                  </a:lnTo>
                  <a:lnTo>
                    <a:pt x="1225" y="2090"/>
                  </a:lnTo>
                  <a:lnTo>
                    <a:pt x="1193" y="2101"/>
                  </a:lnTo>
                  <a:lnTo>
                    <a:pt x="1179" y="2101"/>
                  </a:lnTo>
                  <a:lnTo>
                    <a:pt x="1142" y="2088"/>
                  </a:lnTo>
                  <a:lnTo>
                    <a:pt x="1091" y="2094"/>
                  </a:lnTo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210" name="SK">
              <a:extLst>
                <a:ext uri="{FF2B5EF4-FFF2-40B4-BE49-F238E27FC236}">
                  <a16:creationId xmlns:a16="http://schemas.microsoft.com/office/drawing/2014/main" id="{6C1685CC-B3E1-8145-AA83-3636FE89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731" y="3955612"/>
              <a:ext cx="455469" cy="247546"/>
            </a:xfrm>
            <a:custGeom>
              <a:avLst/>
              <a:gdLst>
                <a:gd name="T0" fmla="*/ 789 w 1596"/>
                <a:gd name="T1" fmla="*/ 90 h 874"/>
                <a:gd name="T2" fmla="*/ 793 w 1596"/>
                <a:gd name="T3" fmla="*/ 166 h 874"/>
                <a:gd name="T4" fmla="*/ 846 w 1596"/>
                <a:gd name="T5" fmla="*/ 157 h 874"/>
                <a:gd name="T6" fmla="*/ 892 w 1596"/>
                <a:gd name="T7" fmla="*/ 128 h 874"/>
                <a:gd name="T8" fmla="*/ 941 w 1596"/>
                <a:gd name="T9" fmla="*/ 79 h 874"/>
                <a:gd name="T10" fmla="*/ 1015 w 1596"/>
                <a:gd name="T11" fmla="*/ 66 h 874"/>
                <a:gd name="T12" fmla="*/ 1089 w 1596"/>
                <a:gd name="T13" fmla="*/ 80 h 874"/>
                <a:gd name="T14" fmla="*/ 1139 w 1596"/>
                <a:gd name="T15" fmla="*/ 64 h 874"/>
                <a:gd name="T16" fmla="*/ 1166 w 1596"/>
                <a:gd name="T17" fmla="*/ 22 h 874"/>
                <a:gd name="T18" fmla="*/ 1227 w 1596"/>
                <a:gd name="T19" fmla="*/ 11 h 874"/>
                <a:gd name="T20" fmla="*/ 1304 w 1596"/>
                <a:gd name="T21" fmla="*/ 0 h 874"/>
                <a:gd name="T22" fmla="*/ 1359 w 1596"/>
                <a:gd name="T23" fmla="*/ 18 h 874"/>
                <a:gd name="T24" fmla="*/ 1425 w 1596"/>
                <a:gd name="T25" fmla="*/ 46 h 874"/>
                <a:gd name="T26" fmla="*/ 1478 w 1596"/>
                <a:gd name="T27" fmla="*/ 84 h 874"/>
                <a:gd name="T28" fmla="*/ 1528 w 1596"/>
                <a:gd name="T29" fmla="*/ 94 h 874"/>
                <a:gd name="T30" fmla="*/ 1593 w 1596"/>
                <a:gd name="T31" fmla="*/ 127 h 874"/>
                <a:gd name="T32" fmla="*/ 1572 w 1596"/>
                <a:gd name="T33" fmla="*/ 193 h 874"/>
                <a:gd name="T34" fmla="*/ 1560 w 1596"/>
                <a:gd name="T35" fmla="*/ 253 h 874"/>
                <a:gd name="T36" fmla="*/ 1537 w 1596"/>
                <a:gd name="T37" fmla="*/ 317 h 874"/>
                <a:gd name="T38" fmla="*/ 1521 w 1596"/>
                <a:gd name="T39" fmla="*/ 387 h 874"/>
                <a:gd name="T40" fmla="*/ 1470 w 1596"/>
                <a:gd name="T41" fmla="*/ 442 h 874"/>
                <a:gd name="T42" fmla="*/ 1414 w 1596"/>
                <a:gd name="T43" fmla="*/ 465 h 874"/>
                <a:gd name="T44" fmla="*/ 1349 w 1596"/>
                <a:gd name="T45" fmla="*/ 406 h 874"/>
                <a:gd name="T46" fmla="*/ 1284 w 1596"/>
                <a:gd name="T47" fmla="*/ 393 h 874"/>
                <a:gd name="T48" fmla="*/ 1226 w 1596"/>
                <a:gd name="T49" fmla="*/ 428 h 874"/>
                <a:gd name="T50" fmla="*/ 1160 w 1596"/>
                <a:gd name="T51" fmla="*/ 415 h 874"/>
                <a:gd name="T52" fmla="*/ 1051 w 1596"/>
                <a:gd name="T53" fmla="*/ 435 h 874"/>
                <a:gd name="T54" fmla="*/ 1022 w 1596"/>
                <a:gd name="T55" fmla="*/ 527 h 874"/>
                <a:gd name="T56" fmla="*/ 975 w 1596"/>
                <a:gd name="T57" fmla="*/ 571 h 874"/>
                <a:gd name="T58" fmla="*/ 924 w 1596"/>
                <a:gd name="T59" fmla="*/ 614 h 874"/>
                <a:gd name="T60" fmla="*/ 863 w 1596"/>
                <a:gd name="T61" fmla="*/ 631 h 874"/>
                <a:gd name="T62" fmla="*/ 818 w 1596"/>
                <a:gd name="T63" fmla="*/ 603 h 874"/>
                <a:gd name="T64" fmla="*/ 764 w 1596"/>
                <a:gd name="T65" fmla="*/ 672 h 874"/>
                <a:gd name="T66" fmla="*/ 651 w 1596"/>
                <a:gd name="T67" fmla="*/ 695 h 874"/>
                <a:gd name="T68" fmla="*/ 573 w 1596"/>
                <a:gd name="T69" fmla="*/ 741 h 874"/>
                <a:gd name="T70" fmla="*/ 598 w 1596"/>
                <a:gd name="T71" fmla="*/ 804 h 874"/>
                <a:gd name="T72" fmla="*/ 536 w 1596"/>
                <a:gd name="T73" fmla="*/ 830 h 874"/>
                <a:gd name="T74" fmla="*/ 432 w 1596"/>
                <a:gd name="T75" fmla="*/ 858 h 874"/>
                <a:gd name="T76" fmla="*/ 265 w 1596"/>
                <a:gd name="T77" fmla="*/ 860 h 874"/>
                <a:gd name="T78" fmla="*/ 218 w 1596"/>
                <a:gd name="T79" fmla="*/ 829 h 874"/>
                <a:gd name="T80" fmla="*/ 122 w 1596"/>
                <a:gd name="T81" fmla="*/ 775 h 874"/>
                <a:gd name="T82" fmla="*/ 75 w 1596"/>
                <a:gd name="T83" fmla="*/ 747 h 874"/>
                <a:gd name="T84" fmla="*/ 41 w 1596"/>
                <a:gd name="T85" fmla="*/ 695 h 874"/>
                <a:gd name="T86" fmla="*/ 13 w 1596"/>
                <a:gd name="T87" fmla="*/ 640 h 874"/>
                <a:gd name="T88" fmla="*/ 10 w 1596"/>
                <a:gd name="T89" fmla="*/ 574 h 874"/>
                <a:gd name="T90" fmla="*/ 21 w 1596"/>
                <a:gd name="T91" fmla="*/ 512 h 874"/>
                <a:gd name="T92" fmla="*/ 71 w 1596"/>
                <a:gd name="T93" fmla="*/ 409 h 874"/>
                <a:gd name="T94" fmla="*/ 148 w 1596"/>
                <a:gd name="T95" fmla="*/ 410 h 874"/>
                <a:gd name="T96" fmla="*/ 245 w 1596"/>
                <a:gd name="T97" fmla="*/ 367 h 874"/>
                <a:gd name="T98" fmla="*/ 280 w 1596"/>
                <a:gd name="T99" fmla="*/ 321 h 874"/>
                <a:gd name="T100" fmla="*/ 329 w 1596"/>
                <a:gd name="T101" fmla="*/ 279 h 874"/>
                <a:gd name="T102" fmla="*/ 346 w 1596"/>
                <a:gd name="T103" fmla="*/ 196 h 874"/>
                <a:gd name="T104" fmla="*/ 410 w 1596"/>
                <a:gd name="T105" fmla="*/ 136 h 874"/>
                <a:gd name="T106" fmla="*/ 452 w 1596"/>
                <a:gd name="T107" fmla="*/ 92 h 874"/>
                <a:gd name="T108" fmla="*/ 517 w 1596"/>
                <a:gd name="T109" fmla="*/ 73 h 874"/>
                <a:gd name="T110" fmla="*/ 558 w 1596"/>
                <a:gd name="T111" fmla="*/ 116 h 874"/>
                <a:gd name="T112" fmla="*/ 621 w 1596"/>
                <a:gd name="T113" fmla="*/ 90 h 874"/>
                <a:gd name="T114" fmla="*/ 682 w 1596"/>
                <a:gd name="T115" fmla="*/ 14 h 874"/>
                <a:gd name="T116" fmla="*/ 723 w 1596"/>
                <a:gd name="T117" fmla="*/ 69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96" h="874">
                  <a:moveTo>
                    <a:pt x="747" y="92"/>
                  </a:moveTo>
                  <a:lnTo>
                    <a:pt x="764" y="95"/>
                  </a:lnTo>
                  <a:lnTo>
                    <a:pt x="777" y="94"/>
                  </a:lnTo>
                  <a:lnTo>
                    <a:pt x="789" y="90"/>
                  </a:lnTo>
                  <a:lnTo>
                    <a:pt x="795" y="105"/>
                  </a:lnTo>
                  <a:lnTo>
                    <a:pt x="799" y="126"/>
                  </a:lnTo>
                  <a:lnTo>
                    <a:pt x="803" y="138"/>
                  </a:lnTo>
                  <a:lnTo>
                    <a:pt x="793" y="166"/>
                  </a:lnTo>
                  <a:lnTo>
                    <a:pt x="805" y="179"/>
                  </a:lnTo>
                  <a:lnTo>
                    <a:pt x="818" y="178"/>
                  </a:lnTo>
                  <a:lnTo>
                    <a:pt x="832" y="163"/>
                  </a:lnTo>
                  <a:lnTo>
                    <a:pt x="846" y="157"/>
                  </a:lnTo>
                  <a:lnTo>
                    <a:pt x="871" y="172"/>
                  </a:lnTo>
                  <a:lnTo>
                    <a:pt x="886" y="169"/>
                  </a:lnTo>
                  <a:lnTo>
                    <a:pt x="887" y="143"/>
                  </a:lnTo>
                  <a:lnTo>
                    <a:pt x="892" y="128"/>
                  </a:lnTo>
                  <a:lnTo>
                    <a:pt x="897" y="113"/>
                  </a:lnTo>
                  <a:lnTo>
                    <a:pt x="912" y="102"/>
                  </a:lnTo>
                  <a:lnTo>
                    <a:pt x="937" y="94"/>
                  </a:lnTo>
                  <a:lnTo>
                    <a:pt x="941" y="79"/>
                  </a:lnTo>
                  <a:lnTo>
                    <a:pt x="959" y="71"/>
                  </a:lnTo>
                  <a:lnTo>
                    <a:pt x="974" y="69"/>
                  </a:lnTo>
                  <a:lnTo>
                    <a:pt x="1003" y="69"/>
                  </a:lnTo>
                  <a:lnTo>
                    <a:pt x="1015" y="66"/>
                  </a:lnTo>
                  <a:lnTo>
                    <a:pt x="1025" y="54"/>
                  </a:lnTo>
                  <a:lnTo>
                    <a:pt x="1044" y="50"/>
                  </a:lnTo>
                  <a:lnTo>
                    <a:pt x="1078" y="77"/>
                  </a:lnTo>
                  <a:lnTo>
                    <a:pt x="1089" y="80"/>
                  </a:lnTo>
                  <a:lnTo>
                    <a:pt x="1104" y="81"/>
                  </a:lnTo>
                  <a:lnTo>
                    <a:pt x="1121" y="88"/>
                  </a:lnTo>
                  <a:lnTo>
                    <a:pt x="1132" y="79"/>
                  </a:lnTo>
                  <a:lnTo>
                    <a:pt x="1139" y="64"/>
                  </a:lnTo>
                  <a:lnTo>
                    <a:pt x="1160" y="53"/>
                  </a:lnTo>
                  <a:lnTo>
                    <a:pt x="1150" y="40"/>
                  </a:lnTo>
                  <a:lnTo>
                    <a:pt x="1154" y="26"/>
                  </a:lnTo>
                  <a:lnTo>
                    <a:pt x="1166" y="22"/>
                  </a:lnTo>
                  <a:lnTo>
                    <a:pt x="1181" y="28"/>
                  </a:lnTo>
                  <a:lnTo>
                    <a:pt x="1191" y="29"/>
                  </a:lnTo>
                  <a:lnTo>
                    <a:pt x="1202" y="9"/>
                  </a:lnTo>
                  <a:lnTo>
                    <a:pt x="1227" y="11"/>
                  </a:lnTo>
                  <a:lnTo>
                    <a:pt x="1256" y="14"/>
                  </a:lnTo>
                  <a:lnTo>
                    <a:pt x="1271" y="10"/>
                  </a:lnTo>
                  <a:lnTo>
                    <a:pt x="1284" y="5"/>
                  </a:lnTo>
                  <a:lnTo>
                    <a:pt x="1304" y="0"/>
                  </a:lnTo>
                  <a:lnTo>
                    <a:pt x="1319" y="6"/>
                  </a:lnTo>
                  <a:lnTo>
                    <a:pt x="1331" y="7"/>
                  </a:lnTo>
                  <a:lnTo>
                    <a:pt x="1349" y="24"/>
                  </a:lnTo>
                  <a:lnTo>
                    <a:pt x="1359" y="18"/>
                  </a:lnTo>
                  <a:lnTo>
                    <a:pt x="1387" y="21"/>
                  </a:lnTo>
                  <a:lnTo>
                    <a:pt x="1403" y="26"/>
                  </a:lnTo>
                  <a:lnTo>
                    <a:pt x="1415" y="34"/>
                  </a:lnTo>
                  <a:lnTo>
                    <a:pt x="1425" y="46"/>
                  </a:lnTo>
                  <a:lnTo>
                    <a:pt x="1431" y="61"/>
                  </a:lnTo>
                  <a:lnTo>
                    <a:pt x="1436" y="74"/>
                  </a:lnTo>
                  <a:lnTo>
                    <a:pt x="1465" y="79"/>
                  </a:lnTo>
                  <a:lnTo>
                    <a:pt x="1478" y="84"/>
                  </a:lnTo>
                  <a:lnTo>
                    <a:pt x="1490" y="82"/>
                  </a:lnTo>
                  <a:lnTo>
                    <a:pt x="1498" y="95"/>
                  </a:lnTo>
                  <a:lnTo>
                    <a:pt x="1512" y="97"/>
                  </a:lnTo>
                  <a:lnTo>
                    <a:pt x="1528" y="94"/>
                  </a:lnTo>
                  <a:lnTo>
                    <a:pt x="1551" y="107"/>
                  </a:lnTo>
                  <a:lnTo>
                    <a:pt x="1562" y="109"/>
                  </a:lnTo>
                  <a:lnTo>
                    <a:pt x="1584" y="106"/>
                  </a:lnTo>
                  <a:lnTo>
                    <a:pt x="1593" y="127"/>
                  </a:lnTo>
                  <a:lnTo>
                    <a:pt x="1595" y="145"/>
                  </a:lnTo>
                  <a:lnTo>
                    <a:pt x="1581" y="152"/>
                  </a:lnTo>
                  <a:lnTo>
                    <a:pt x="1573" y="176"/>
                  </a:lnTo>
                  <a:lnTo>
                    <a:pt x="1572" y="193"/>
                  </a:lnTo>
                  <a:lnTo>
                    <a:pt x="1563" y="207"/>
                  </a:lnTo>
                  <a:lnTo>
                    <a:pt x="1561" y="220"/>
                  </a:lnTo>
                  <a:lnTo>
                    <a:pt x="1565" y="238"/>
                  </a:lnTo>
                  <a:lnTo>
                    <a:pt x="1560" y="253"/>
                  </a:lnTo>
                  <a:lnTo>
                    <a:pt x="1560" y="272"/>
                  </a:lnTo>
                  <a:lnTo>
                    <a:pt x="1557" y="290"/>
                  </a:lnTo>
                  <a:lnTo>
                    <a:pt x="1543" y="303"/>
                  </a:lnTo>
                  <a:lnTo>
                    <a:pt x="1537" y="317"/>
                  </a:lnTo>
                  <a:lnTo>
                    <a:pt x="1520" y="339"/>
                  </a:lnTo>
                  <a:lnTo>
                    <a:pt x="1517" y="355"/>
                  </a:lnTo>
                  <a:lnTo>
                    <a:pt x="1524" y="372"/>
                  </a:lnTo>
                  <a:lnTo>
                    <a:pt x="1521" y="387"/>
                  </a:lnTo>
                  <a:lnTo>
                    <a:pt x="1526" y="418"/>
                  </a:lnTo>
                  <a:lnTo>
                    <a:pt x="1517" y="431"/>
                  </a:lnTo>
                  <a:lnTo>
                    <a:pt x="1495" y="435"/>
                  </a:lnTo>
                  <a:lnTo>
                    <a:pt x="1470" y="442"/>
                  </a:lnTo>
                  <a:lnTo>
                    <a:pt x="1458" y="450"/>
                  </a:lnTo>
                  <a:lnTo>
                    <a:pt x="1446" y="454"/>
                  </a:lnTo>
                  <a:lnTo>
                    <a:pt x="1433" y="464"/>
                  </a:lnTo>
                  <a:lnTo>
                    <a:pt x="1414" y="465"/>
                  </a:lnTo>
                  <a:lnTo>
                    <a:pt x="1397" y="453"/>
                  </a:lnTo>
                  <a:lnTo>
                    <a:pt x="1377" y="431"/>
                  </a:lnTo>
                  <a:lnTo>
                    <a:pt x="1368" y="410"/>
                  </a:lnTo>
                  <a:lnTo>
                    <a:pt x="1349" y="406"/>
                  </a:lnTo>
                  <a:lnTo>
                    <a:pt x="1337" y="394"/>
                  </a:lnTo>
                  <a:lnTo>
                    <a:pt x="1316" y="384"/>
                  </a:lnTo>
                  <a:lnTo>
                    <a:pt x="1298" y="390"/>
                  </a:lnTo>
                  <a:lnTo>
                    <a:pt x="1284" y="393"/>
                  </a:lnTo>
                  <a:lnTo>
                    <a:pt x="1273" y="412"/>
                  </a:lnTo>
                  <a:lnTo>
                    <a:pt x="1262" y="412"/>
                  </a:lnTo>
                  <a:lnTo>
                    <a:pt x="1247" y="414"/>
                  </a:lnTo>
                  <a:lnTo>
                    <a:pt x="1226" y="428"/>
                  </a:lnTo>
                  <a:lnTo>
                    <a:pt x="1212" y="423"/>
                  </a:lnTo>
                  <a:lnTo>
                    <a:pt x="1195" y="420"/>
                  </a:lnTo>
                  <a:lnTo>
                    <a:pt x="1177" y="422"/>
                  </a:lnTo>
                  <a:lnTo>
                    <a:pt x="1160" y="415"/>
                  </a:lnTo>
                  <a:lnTo>
                    <a:pt x="1146" y="415"/>
                  </a:lnTo>
                  <a:lnTo>
                    <a:pt x="1132" y="406"/>
                  </a:lnTo>
                  <a:lnTo>
                    <a:pt x="1068" y="431"/>
                  </a:lnTo>
                  <a:lnTo>
                    <a:pt x="1051" y="435"/>
                  </a:lnTo>
                  <a:lnTo>
                    <a:pt x="1045" y="453"/>
                  </a:lnTo>
                  <a:lnTo>
                    <a:pt x="1035" y="477"/>
                  </a:lnTo>
                  <a:lnTo>
                    <a:pt x="1029" y="491"/>
                  </a:lnTo>
                  <a:lnTo>
                    <a:pt x="1022" y="527"/>
                  </a:lnTo>
                  <a:lnTo>
                    <a:pt x="1018" y="540"/>
                  </a:lnTo>
                  <a:lnTo>
                    <a:pt x="1005" y="562"/>
                  </a:lnTo>
                  <a:lnTo>
                    <a:pt x="991" y="562"/>
                  </a:lnTo>
                  <a:lnTo>
                    <a:pt x="975" y="571"/>
                  </a:lnTo>
                  <a:lnTo>
                    <a:pt x="962" y="573"/>
                  </a:lnTo>
                  <a:lnTo>
                    <a:pt x="955" y="590"/>
                  </a:lnTo>
                  <a:lnTo>
                    <a:pt x="934" y="609"/>
                  </a:lnTo>
                  <a:lnTo>
                    <a:pt x="924" y="614"/>
                  </a:lnTo>
                  <a:lnTo>
                    <a:pt x="906" y="633"/>
                  </a:lnTo>
                  <a:lnTo>
                    <a:pt x="894" y="635"/>
                  </a:lnTo>
                  <a:lnTo>
                    <a:pt x="881" y="626"/>
                  </a:lnTo>
                  <a:lnTo>
                    <a:pt x="863" y="631"/>
                  </a:lnTo>
                  <a:lnTo>
                    <a:pt x="859" y="615"/>
                  </a:lnTo>
                  <a:lnTo>
                    <a:pt x="845" y="609"/>
                  </a:lnTo>
                  <a:lnTo>
                    <a:pt x="832" y="614"/>
                  </a:lnTo>
                  <a:lnTo>
                    <a:pt x="818" y="603"/>
                  </a:lnTo>
                  <a:lnTo>
                    <a:pt x="786" y="614"/>
                  </a:lnTo>
                  <a:lnTo>
                    <a:pt x="778" y="641"/>
                  </a:lnTo>
                  <a:lnTo>
                    <a:pt x="778" y="654"/>
                  </a:lnTo>
                  <a:lnTo>
                    <a:pt x="764" y="672"/>
                  </a:lnTo>
                  <a:lnTo>
                    <a:pt x="724" y="676"/>
                  </a:lnTo>
                  <a:lnTo>
                    <a:pt x="708" y="689"/>
                  </a:lnTo>
                  <a:lnTo>
                    <a:pt x="668" y="690"/>
                  </a:lnTo>
                  <a:lnTo>
                    <a:pt x="651" y="695"/>
                  </a:lnTo>
                  <a:lnTo>
                    <a:pt x="639" y="696"/>
                  </a:lnTo>
                  <a:lnTo>
                    <a:pt x="594" y="713"/>
                  </a:lnTo>
                  <a:lnTo>
                    <a:pt x="584" y="735"/>
                  </a:lnTo>
                  <a:lnTo>
                    <a:pt x="573" y="741"/>
                  </a:lnTo>
                  <a:lnTo>
                    <a:pt x="574" y="754"/>
                  </a:lnTo>
                  <a:lnTo>
                    <a:pt x="573" y="773"/>
                  </a:lnTo>
                  <a:lnTo>
                    <a:pt x="577" y="790"/>
                  </a:lnTo>
                  <a:lnTo>
                    <a:pt x="598" y="804"/>
                  </a:lnTo>
                  <a:lnTo>
                    <a:pt x="584" y="810"/>
                  </a:lnTo>
                  <a:lnTo>
                    <a:pt x="571" y="827"/>
                  </a:lnTo>
                  <a:lnTo>
                    <a:pt x="556" y="834"/>
                  </a:lnTo>
                  <a:lnTo>
                    <a:pt x="536" y="830"/>
                  </a:lnTo>
                  <a:lnTo>
                    <a:pt x="523" y="831"/>
                  </a:lnTo>
                  <a:lnTo>
                    <a:pt x="464" y="845"/>
                  </a:lnTo>
                  <a:lnTo>
                    <a:pt x="442" y="855"/>
                  </a:lnTo>
                  <a:lnTo>
                    <a:pt x="432" y="858"/>
                  </a:lnTo>
                  <a:lnTo>
                    <a:pt x="395" y="859"/>
                  </a:lnTo>
                  <a:lnTo>
                    <a:pt x="311" y="873"/>
                  </a:lnTo>
                  <a:lnTo>
                    <a:pt x="286" y="869"/>
                  </a:lnTo>
                  <a:lnTo>
                    <a:pt x="265" y="860"/>
                  </a:lnTo>
                  <a:lnTo>
                    <a:pt x="254" y="848"/>
                  </a:lnTo>
                  <a:lnTo>
                    <a:pt x="242" y="843"/>
                  </a:lnTo>
                  <a:lnTo>
                    <a:pt x="230" y="843"/>
                  </a:lnTo>
                  <a:lnTo>
                    <a:pt x="218" y="829"/>
                  </a:lnTo>
                  <a:lnTo>
                    <a:pt x="205" y="826"/>
                  </a:lnTo>
                  <a:lnTo>
                    <a:pt x="167" y="786"/>
                  </a:lnTo>
                  <a:lnTo>
                    <a:pt x="138" y="778"/>
                  </a:lnTo>
                  <a:lnTo>
                    <a:pt x="122" y="775"/>
                  </a:lnTo>
                  <a:lnTo>
                    <a:pt x="111" y="774"/>
                  </a:lnTo>
                  <a:lnTo>
                    <a:pt x="84" y="774"/>
                  </a:lnTo>
                  <a:lnTo>
                    <a:pt x="74" y="761"/>
                  </a:lnTo>
                  <a:lnTo>
                    <a:pt x="75" y="747"/>
                  </a:lnTo>
                  <a:lnTo>
                    <a:pt x="67" y="730"/>
                  </a:lnTo>
                  <a:lnTo>
                    <a:pt x="54" y="726"/>
                  </a:lnTo>
                  <a:lnTo>
                    <a:pt x="43" y="712"/>
                  </a:lnTo>
                  <a:lnTo>
                    <a:pt x="41" y="695"/>
                  </a:lnTo>
                  <a:lnTo>
                    <a:pt x="35" y="679"/>
                  </a:lnTo>
                  <a:lnTo>
                    <a:pt x="27" y="666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2" y="636"/>
                  </a:lnTo>
                  <a:lnTo>
                    <a:pt x="0" y="622"/>
                  </a:lnTo>
                  <a:lnTo>
                    <a:pt x="0" y="598"/>
                  </a:lnTo>
                  <a:lnTo>
                    <a:pt x="10" y="574"/>
                  </a:lnTo>
                  <a:lnTo>
                    <a:pt x="17" y="560"/>
                  </a:lnTo>
                  <a:lnTo>
                    <a:pt x="22" y="546"/>
                  </a:lnTo>
                  <a:lnTo>
                    <a:pt x="18" y="527"/>
                  </a:lnTo>
                  <a:lnTo>
                    <a:pt x="21" y="512"/>
                  </a:lnTo>
                  <a:lnTo>
                    <a:pt x="36" y="462"/>
                  </a:lnTo>
                  <a:lnTo>
                    <a:pt x="50" y="440"/>
                  </a:lnTo>
                  <a:lnTo>
                    <a:pt x="55" y="425"/>
                  </a:lnTo>
                  <a:lnTo>
                    <a:pt x="71" y="409"/>
                  </a:lnTo>
                  <a:lnTo>
                    <a:pt x="84" y="404"/>
                  </a:lnTo>
                  <a:lnTo>
                    <a:pt x="99" y="406"/>
                  </a:lnTo>
                  <a:lnTo>
                    <a:pt x="133" y="420"/>
                  </a:lnTo>
                  <a:lnTo>
                    <a:pt x="148" y="410"/>
                  </a:lnTo>
                  <a:lnTo>
                    <a:pt x="159" y="410"/>
                  </a:lnTo>
                  <a:lnTo>
                    <a:pt x="180" y="418"/>
                  </a:lnTo>
                  <a:lnTo>
                    <a:pt x="233" y="391"/>
                  </a:lnTo>
                  <a:lnTo>
                    <a:pt x="245" y="367"/>
                  </a:lnTo>
                  <a:lnTo>
                    <a:pt x="256" y="361"/>
                  </a:lnTo>
                  <a:lnTo>
                    <a:pt x="268" y="361"/>
                  </a:lnTo>
                  <a:lnTo>
                    <a:pt x="276" y="336"/>
                  </a:lnTo>
                  <a:lnTo>
                    <a:pt x="280" y="321"/>
                  </a:lnTo>
                  <a:lnTo>
                    <a:pt x="292" y="314"/>
                  </a:lnTo>
                  <a:lnTo>
                    <a:pt x="308" y="314"/>
                  </a:lnTo>
                  <a:lnTo>
                    <a:pt x="324" y="300"/>
                  </a:lnTo>
                  <a:lnTo>
                    <a:pt x="329" y="279"/>
                  </a:lnTo>
                  <a:lnTo>
                    <a:pt x="327" y="257"/>
                  </a:lnTo>
                  <a:lnTo>
                    <a:pt x="329" y="230"/>
                  </a:lnTo>
                  <a:lnTo>
                    <a:pt x="333" y="217"/>
                  </a:lnTo>
                  <a:lnTo>
                    <a:pt x="346" y="196"/>
                  </a:lnTo>
                  <a:lnTo>
                    <a:pt x="382" y="176"/>
                  </a:lnTo>
                  <a:lnTo>
                    <a:pt x="398" y="161"/>
                  </a:lnTo>
                  <a:lnTo>
                    <a:pt x="396" y="141"/>
                  </a:lnTo>
                  <a:lnTo>
                    <a:pt x="410" y="136"/>
                  </a:lnTo>
                  <a:lnTo>
                    <a:pt x="421" y="120"/>
                  </a:lnTo>
                  <a:lnTo>
                    <a:pt x="432" y="111"/>
                  </a:lnTo>
                  <a:lnTo>
                    <a:pt x="434" y="95"/>
                  </a:lnTo>
                  <a:lnTo>
                    <a:pt x="452" y="92"/>
                  </a:lnTo>
                  <a:lnTo>
                    <a:pt x="464" y="85"/>
                  </a:lnTo>
                  <a:lnTo>
                    <a:pt x="482" y="91"/>
                  </a:lnTo>
                  <a:lnTo>
                    <a:pt x="500" y="77"/>
                  </a:lnTo>
                  <a:lnTo>
                    <a:pt x="517" y="73"/>
                  </a:lnTo>
                  <a:lnTo>
                    <a:pt x="545" y="72"/>
                  </a:lnTo>
                  <a:lnTo>
                    <a:pt x="552" y="84"/>
                  </a:lnTo>
                  <a:lnTo>
                    <a:pt x="557" y="102"/>
                  </a:lnTo>
                  <a:lnTo>
                    <a:pt x="558" y="116"/>
                  </a:lnTo>
                  <a:lnTo>
                    <a:pt x="573" y="120"/>
                  </a:lnTo>
                  <a:lnTo>
                    <a:pt x="598" y="114"/>
                  </a:lnTo>
                  <a:lnTo>
                    <a:pt x="610" y="113"/>
                  </a:lnTo>
                  <a:lnTo>
                    <a:pt x="621" y="90"/>
                  </a:lnTo>
                  <a:lnTo>
                    <a:pt x="627" y="67"/>
                  </a:lnTo>
                  <a:lnTo>
                    <a:pt x="638" y="53"/>
                  </a:lnTo>
                  <a:lnTo>
                    <a:pt x="652" y="50"/>
                  </a:lnTo>
                  <a:lnTo>
                    <a:pt x="682" y="14"/>
                  </a:lnTo>
                  <a:lnTo>
                    <a:pt x="694" y="21"/>
                  </a:lnTo>
                  <a:lnTo>
                    <a:pt x="708" y="35"/>
                  </a:lnTo>
                  <a:lnTo>
                    <a:pt x="717" y="56"/>
                  </a:lnTo>
                  <a:lnTo>
                    <a:pt x="723" y="69"/>
                  </a:lnTo>
                  <a:lnTo>
                    <a:pt x="736" y="76"/>
                  </a:lnTo>
                  <a:lnTo>
                    <a:pt x="747" y="74"/>
                  </a:lnTo>
                  <a:lnTo>
                    <a:pt x="747" y="92"/>
                  </a:lnTo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211" name="AT">
              <a:extLst>
                <a:ext uri="{FF2B5EF4-FFF2-40B4-BE49-F238E27FC236}">
                  <a16:creationId xmlns:a16="http://schemas.microsoft.com/office/drawing/2014/main" id="{44BCB826-8D36-304D-B943-3BF2AFB17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315" y="4068133"/>
              <a:ext cx="637014" cy="327561"/>
            </a:xfrm>
            <a:custGeom>
              <a:avLst/>
              <a:gdLst>
                <a:gd name="T0" fmla="*/ 1735 w 2242"/>
                <a:gd name="T1" fmla="*/ 30 h 1154"/>
                <a:gd name="T2" fmla="*/ 1846 w 2242"/>
                <a:gd name="T3" fmla="*/ 54 h 1154"/>
                <a:gd name="T4" fmla="*/ 2002 w 2242"/>
                <a:gd name="T5" fmla="*/ 58 h 1154"/>
                <a:gd name="T6" fmla="*/ 2105 w 2242"/>
                <a:gd name="T7" fmla="*/ 85 h 1154"/>
                <a:gd name="T8" fmla="*/ 2149 w 2242"/>
                <a:gd name="T9" fmla="*/ 176 h 1154"/>
                <a:gd name="T10" fmla="*/ 2173 w 2242"/>
                <a:gd name="T11" fmla="*/ 279 h 1154"/>
                <a:gd name="T12" fmla="*/ 2223 w 2242"/>
                <a:gd name="T13" fmla="*/ 376 h 1154"/>
                <a:gd name="T14" fmla="*/ 2219 w 2242"/>
                <a:gd name="T15" fmla="*/ 468 h 1154"/>
                <a:gd name="T16" fmla="*/ 2156 w 2242"/>
                <a:gd name="T17" fmla="*/ 533 h 1154"/>
                <a:gd name="T18" fmla="*/ 2054 w 2242"/>
                <a:gd name="T19" fmla="*/ 539 h 1154"/>
                <a:gd name="T20" fmla="*/ 2121 w 2242"/>
                <a:gd name="T21" fmla="*/ 595 h 1154"/>
                <a:gd name="T22" fmla="*/ 2056 w 2242"/>
                <a:gd name="T23" fmla="*/ 685 h 1154"/>
                <a:gd name="T24" fmla="*/ 2082 w 2242"/>
                <a:gd name="T25" fmla="*/ 775 h 1154"/>
                <a:gd name="T26" fmla="*/ 2048 w 2242"/>
                <a:gd name="T27" fmla="*/ 842 h 1154"/>
                <a:gd name="T28" fmla="*/ 1954 w 2242"/>
                <a:gd name="T29" fmla="*/ 923 h 1154"/>
                <a:gd name="T30" fmla="*/ 1912 w 2242"/>
                <a:gd name="T31" fmla="*/ 977 h 1154"/>
                <a:gd name="T32" fmla="*/ 1806 w 2242"/>
                <a:gd name="T33" fmla="*/ 1022 h 1154"/>
                <a:gd name="T34" fmla="*/ 1619 w 2242"/>
                <a:gd name="T35" fmla="*/ 1049 h 1154"/>
                <a:gd name="T36" fmla="*/ 1552 w 2242"/>
                <a:gd name="T37" fmla="*/ 1118 h 1154"/>
                <a:gd name="T38" fmla="*/ 1462 w 2242"/>
                <a:gd name="T39" fmla="*/ 1133 h 1154"/>
                <a:gd name="T40" fmla="*/ 1265 w 2242"/>
                <a:gd name="T41" fmla="*/ 1108 h 1154"/>
                <a:gd name="T42" fmla="*/ 1117 w 2242"/>
                <a:gd name="T43" fmla="*/ 1101 h 1154"/>
                <a:gd name="T44" fmla="*/ 931 w 2242"/>
                <a:gd name="T45" fmla="*/ 1062 h 1154"/>
                <a:gd name="T46" fmla="*/ 828 w 2242"/>
                <a:gd name="T47" fmla="*/ 1011 h 1154"/>
                <a:gd name="T48" fmla="*/ 781 w 2242"/>
                <a:gd name="T49" fmla="*/ 944 h 1154"/>
                <a:gd name="T50" fmla="*/ 723 w 2242"/>
                <a:gd name="T51" fmla="*/ 901 h 1154"/>
                <a:gd name="T52" fmla="*/ 619 w 2242"/>
                <a:gd name="T53" fmla="*/ 921 h 1154"/>
                <a:gd name="T54" fmla="*/ 513 w 2242"/>
                <a:gd name="T55" fmla="*/ 931 h 1154"/>
                <a:gd name="T56" fmla="*/ 420 w 2242"/>
                <a:gd name="T57" fmla="*/ 1023 h 1154"/>
                <a:gd name="T58" fmla="*/ 339 w 2242"/>
                <a:gd name="T59" fmla="*/ 985 h 1154"/>
                <a:gd name="T60" fmla="*/ 241 w 2242"/>
                <a:gd name="T61" fmla="*/ 932 h 1154"/>
                <a:gd name="T62" fmla="*/ 142 w 2242"/>
                <a:gd name="T63" fmla="*/ 974 h 1154"/>
                <a:gd name="T64" fmla="*/ 24 w 2242"/>
                <a:gd name="T65" fmla="*/ 878 h 1154"/>
                <a:gd name="T66" fmla="*/ 32 w 2242"/>
                <a:gd name="T67" fmla="*/ 753 h 1154"/>
                <a:gd name="T68" fmla="*/ 67 w 2242"/>
                <a:gd name="T69" fmla="*/ 670 h 1154"/>
                <a:gd name="T70" fmla="*/ 147 w 2242"/>
                <a:gd name="T71" fmla="*/ 712 h 1154"/>
                <a:gd name="T72" fmla="*/ 197 w 2242"/>
                <a:gd name="T73" fmla="*/ 786 h 1154"/>
                <a:gd name="T74" fmla="*/ 272 w 2242"/>
                <a:gd name="T75" fmla="*/ 743 h 1154"/>
                <a:gd name="T76" fmla="*/ 296 w 2242"/>
                <a:gd name="T77" fmla="*/ 694 h 1154"/>
                <a:gd name="T78" fmla="*/ 393 w 2242"/>
                <a:gd name="T79" fmla="*/ 708 h 1154"/>
                <a:gd name="T80" fmla="*/ 509 w 2242"/>
                <a:gd name="T81" fmla="*/ 750 h 1154"/>
                <a:gd name="T82" fmla="*/ 594 w 2242"/>
                <a:gd name="T83" fmla="*/ 698 h 1154"/>
                <a:gd name="T84" fmla="*/ 714 w 2242"/>
                <a:gd name="T85" fmla="*/ 651 h 1154"/>
                <a:gd name="T86" fmla="*/ 813 w 2242"/>
                <a:gd name="T87" fmla="*/ 614 h 1154"/>
                <a:gd name="T88" fmla="*/ 926 w 2242"/>
                <a:gd name="T89" fmla="*/ 616 h 1154"/>
                <a:gd name="T90" fmla="*/ 997 w 2242"/>
                <a:gd name="T91" fmla="*/ 691 h 1154"/>
                <a:gd name="T92" fmla="*/ 1050 w 2242"/>
                <a:gd name="T93" fmla="*/ 635 h 1154"/>
                <a:gd name="T94" fmla="*/ 1005 w 2242"/>
                <a:gd name="T95" fmla="*/ 568 h 1154"/>
                <a:gd name="T96" fmla="*/ 944 w 2242"/>
                <a:gd name="T97" fmla="*/ 429 h 1154"/>
                <a:gd name="T98" fmla="*/ 1057 w 2242"/>
                <a:gd name="T99" fmla="*/ 341 h 1154"/>
                <a:gd name="T100" fmla="*/ 1142 w 2242"/>
                <a:gd name="T101" fmla="*/ 216 h 1154"/>
                <a:gd name="T102" fmla="*/ 1244 w 2242"/>
                <a:gd name="T103" fmla="*/ 197 h 1154"/>
                <a:gd name="T104" fmla="*/ 1295 w 2242"/>
                <a:gd name="T105" fmla="*/ 147 h 1154"/>
                <a:gd name="T106" fmla="*/ 1406 w 2242"/>
                <a:gd name="T107" fmla="*/ 200 h 1154"/>
                <a:gd name="T108" fmla="*/ 1499 w 2242"/>
                <a:gd name="T109" fmla="*/ 192 h 1154"/>
                <a:gd name="T110" fmla="*/ 1565 w 2242"/>
                <a:gd name="T111" fmla="*/ 107 h 1154"/>
                <a:gd name="T112" fmla="*/ 1621 w 2242"/>
                <a:gd name="T113" fmla="*/ 1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2" h="1154">
                  <a:moveTo>
                    <a:pt x="1624" y="26"/>
                  </a:moveTo>
                  <a:lnTo>
                    <a:pt x="1651" y="18"/>
                  </a:lnTo>
                  <a:lnTo>
                    <a:pt x="1658" y="3"/>
                  </a:lnTo>
                  <a:lnTo>
                    <a:pt x="1679" y="5"/>
                  </a:lnTo>
                  <a:lnTo>
                    <a:pt x="1700" y="12"/>
                  </a:lnTo>
                  <a:lnTo>
                    <a:pt x="1713" y="15"/>
                  </a:lnTo>
                  <a:lnTo>
                    <a:pt x="1735" y="30"/>
                  </a:lnTo>
                  <a:lnTo>
                    <a:pt x="1759" y="37"/>
                  </a:lnTo>
                  <a:lnTo>
                    <a:pt x="1782" y="48"/>
                  </a:lnTo>
                  <a:lnTo>
                    <a:pt x="1796" y="49"/>
                  </a:lnTo>
                  <a:lnTo>
                    <a:pt x="1810" y="41"/>
                  </a:lnTo>
                  <a:lnTo>
                    <a:pt x="1821" y="40"/>
                  </a:lnTo>
                  <a:lnTo>
                    <a:pt x="1834" y="48"/>
                  </a:lnTo>
                  <a:lnTo>
                    <a:pt x="1846" y="54"/>
                  </a:lnTo>
                  <a:lnTo>
                    <a:pt x="1856" y="65"/>
                  </a:lnTo>
                  <a:lnTo>
                    <a:pt x="1887" y="84"/>
                  </a:lnTo>
                  <a:lnTo>
                    <a:pt x="1903" y="90"/>
                  </a:lnTo>
                  <a:lnTo>
                    <a:pt x="1930" y="86"/>
                  </a:lnTo>
                  <a:lnTo>
                    <a:pt x="1970" y="88"/>
                  </a:lnTo>
                  <a:lnTo>
                    <a:pt x="1982" y="90"/>
                  </a:lnTo>
                  <a:lnTo>
                    <a:pt x="2002" y="58"/>
                  </a:lnTo>
                  <a:lnTo>
                    <a:pt x="2015" y="55"/>
                  </a:lnTo>
                  <a:lnTo>
                    <a:pt x="2026" y="51"/>
                  </a:lnTo>
                  <a:lnTo>
                    <a:pt x="2051" y="58"/>
                  </a:lnTo>
                  <a:lnTo>
                    <a:pt x="2063" y="60"/>
                  </a:lnTo>
                  <a:lnTo>
                    <a:pt x="2069" y="76"/>
                  </a:lnTo>
                  <a:lnTo>
                    <a:pt x="2090" y="78"/>
                  </a:lnTo>
                  <a:lnTo>
                    <a:pt x="2105" y="85"/>
                  </a:lnTo>
                  <a:lnTo>
                    <a:pt x="2116" y="85"/>
                  </a:lnTo>
                  <a:lnTo>
                    <a:pt x="2127" y="80"/>
                  </a:lnTo>
                  <a:lnTo>
                    <a:pt x="2139" y="89"/>
                  </a:lnTo>
                  <a:lnTo>
                    <a:pt x="2146" y="118"/>
                  </a:lnTo>
                  <a:lnTo>
                    <a:pt x="2161" y="148"/>
                  </a:lnTo>
                  <a:lnTo>
                    <a:pt x="2156" y="162"/>
                  </a:lnTo>
                  <a:lnTo>
                    <a:pt x="2149" y="176"/>
                  </a:lnTo>
                  <a:lnTo>
                    <a:pt x="2139" y="194"/>
                  </a:lnTo>
                  <a:lnTo>
                    <a:pt x="2139" y="224"/>
                  </a:lnTo>
                  <a:lnTo>
                    <a:pt x="2139" y="238"/>
                  </a:lnTo>
                  <a:lnTo>
                    <a:pt x="2152" y="242"/>
                  </a:lnTo>
                  <a:lnTo>
                    <a:pt x="2155" y="255"/>
                  </a:lnTo>
                  <a:lnTo>
                    <a:pt x="2164" y="267"/>
                  </a:lnTo>
                  <a:lnTo>
                    <a:pt x="2173" y="279"/>
                  </a:lnTo>
                  <a:lnTo>
                    <a:pt x="2180" y="297"/>
                  </a:lnTo>
                  <a:lnTo>
                    <a:pt x="2182" y="314"/>
                  </a:lnTo>
                  <a:lnTo>
                    <a:pt x="2193" y="328"/>
                  </a:lnTo>
                  <a:lnTo>
                    <a:pt x="2206" y="332"/>
                  </a:lnTo>
                  <a:lnTo>
                    <a:pt x="2217" y="345"/>
                  </a:lnTo>
                  <a:lnTo>
                    <a:pt x="2212" y="362"/>
                  </a:lnTo>
                  <a:lnTo>
                    <a:pt x="2223" y="376"/>
                  </a:lnTo>
                  <a:lnTo>
                    <a:pt x="2241" y="383"/>
                  </a:lnTo>
                  <a:lnTo>
                    <a:pt x="2224" y="401"/>
                  </a:lnTo>
                  <a:lnTo>
                    <a:pt x="2225" y="414"/>
                  </a:lnTo>
                  <a:lnTo>
                    <a:pt x="2225" y="429"/>
                  </a:lnTo>
                  <a:lnTo>
                    <a:pt x="2217" y="444"/>
                  </a:lnTo>
                  <a:lnTo>
                    <a:pt x="2204" y="450"/>
                  </a:lnTo>
                  <a:lnTo>
                    <a:pt x="2219" y="468"/>
                  </a:lnTo>
                  <a:lnTo>
                    <a:pt x="2218" y="483"/>
                  </a:lnTo>
                  <a:lnTo>
                    <a:pt x="2223" y="507"/>
                  </a:lnTo>
                  <a:lnTo>
                    <a:pt x="2225" y="519"/>
                  </a:lnTo>
                  <a:lnTo>
                    <a:pt x="2204" y="524"/>
                  </a:lnTo>
                  <a:lnTo>
                    <a:pt x="2182" y="532"/>
                  </a:lnTo>
                  <a:lnTo>
                    <a:pt x="2170" y="531"/>
                  </a:lnTo>
                  <a:lnTo>
                    <a:pt x="2156" y="533"/>
                  </a:lnTo>
                  <a:lnTo>
                    <a:pt x="2134" y="536"/>
                  </a:lnTo>
                  <a:lnTo>
                    <a:pt x="2122" y="523"/>
                  </a:lnTo>
                  <a:lnTo>
                    <a:pt x="2093" y="510"/>
                  </a:lnTo>
                  <a:lnTo>
                    <a:pt x="2080" y="509"/>
                  </a:lnTo>
                  <a:lnTo>
                    <a:pt x="2069" y="515"/>
                  </a:lnTo>
                  <a:lnTo>
                    <a:pt x="2068" y="529"/>
                  </a:lnTo>
                  <a:lnTo>
                    <a:pt x="2054" y="539"/>
                  </a:lnTo>
                  <a:lnTo>
                    <a:pt x="2042" y="542"/>
                  </a:lnTo>
                  <a:lnTo>
                    <a:pt x="2042" y="556"/>
                  </a:lnTo>
                  <a:lnTo>
                    <a:pt x="2059" y="562"/>
                  </a:lnTo>
                  <a:lnTo>
                    <a:pt x="2087" y="565"/>
                  </a:lnTo>
                  <a:lnTo>
                    <a:pt x="2104" y="565"/>
                  </a:lnTo>
                  <a:lnTo>
                    <a:pt x="2112" y="581"/>
                  </a:lnTo>
                  <a:lnTo>
                    <a:pt x="2121" y="595"/>
                  </a:lnTo>
                  <a:lnTo>
                    <a:pt x="2122" y="613"/>
                  </a:lnTo>
                  <a:lnTo>
                    <a:pt x="2110" y="621"/>
                  </a:lnTo>
                  <a:lnTo>
                    <a:pt x="2113" y="639"/>
                  </a:lnTo>
                  <a:lnTo>
                    <a:pt x="2099" y="652"/>
                  </a:lnTo>
                  <a:lnTo>
                    <a:pt x="2068" y="670"/>
                  </a:lnTo>
                  <a:lnTo>
                    <a:pt x="2056" y="663"/>
                  </a:lnTo>
                  <a:lnTo>
                    <a:pt x="2056" y="685"/>
                  </a:lnTo>
                  <a:lnTo>
                    <a:pt x="2068" y="713"/>
                  </a:lnTo>
                  <a:lnTo>
                    <a:pt x="2068" y="726"/>
                  </a:lnTo>
                  <a:lnTo>
                    <a:pt x="2055" y="736"/>
                  </a:lnTo>
                  <a:lnTo>
                    <a:pt x="2054" y="754"/>
                  </a:lnTo>
                  <a:lnTo>
                    <a:pt x="2065" y="769"/>
                  </a:lnTo>
                  <a:lnTo>
                    <a:pt x="2067" y="780"/>
                  </a:lnTo>
                  <a:lnTo>
                    <a:pt x="2082" y="775"/>
                  </a:lnTo>
                  <a:lnTo>
                    <a:pt x="2079" y="795"/>
                  </a:lnTo>
                  <a:lnTo>
                    <a:pt x="2074" y="811"/>
                  </a:lnTo>
                  <a:lnTo>
                    <a:pt x="2068" y="828"/>
                  </a:lnTo>
                  <a:lnTo>
                    <a:pt x="2083" y="836"/>
                  </a:lnTo>
                  <a:lnTo>
                    <a:pt x="2071" y="843"/>
                  </a:lnTo>
                  <a:lnTo>
                    <a:pt x="2060" y="846"/>
                  </a:lnTo>
                  <a:lnTo>
                    <a:pt x="2048" y="842"/>
                  </a:lnTo>
                  <a:lnTo>
                    <a:pt x="2036" y="844"/>
                  </a:lnTo>
                  <a:lnTo>
                    <a:pt x="2025" y="843"/>
                  </a:lnTo>
                  <a:lnTo>
                    <a:pt x="2015" y="858"/>
                  </a:lnTo>
                  <a:lnTo>
                    <a:pt x="2008" y="873"/>
                  </a:lnTo>
                  <a:lnTo>
                    <a:pt x="1992" y="884"/>
                  </a:lnTo>
                  <a:lnTo>
                    <a:pt x="1980" y="903"/>
                  </a:lnTo>
                  <a:lnTo>
                    <a:pt x="1954" y="923"/>
                  </a:lnTo>
                  <a:lnTo>
                    <a:pt x="1941" y="928"/>
                  </a:lnTo>
                  <a:lnTo>
                    <a:pt x="1938" y="950"/>
                  </a:lnTo>
                  <a:lnTo>
                    <a:pt x="1938" y="966"/>
                  </a:lnTo>
                  <a:lnTo>
                    <a:pt x="1949" y="980"/>
                  </a:lnTo>
                  <a:lnTo>
                    <a:pt x="1955" y="996"/>
                  </a:lnTo>
                  <a:lnTo>
                    <a:pt x="1933" y="986"/>
                  </a:lnTo>
                  <a:lnTo>
                    <a:pt x="1912" y="977"/>
                  </a:lnTo>
                  <a:lnTo>
                    <a:pt x="1895" y="978"/>
                  </a:lnTo>
                  <a:lnTo>
                    <a:pt x="1875" y="988"/>
                  </a:lnTo>
                  <a:lnTo>
                    <a:pt x="1844" y="988"/>
                  </a:lnTo>
                  <a:lnTo>
                    <a:pt x="1837" y="1001"/>
                  </a:lnTo>
                  <a:lnTo>
                    <a:pt x="1826" y="1004"/>
                  </a:lnTo>
                  <a:lnTo>
                    <a:pt x="1813" y="1006"/>
                  </a:lnTo>
                  <a:lnTo>
                    <a:pt x="1806" y="1022"/>
                  </a:lnTo>
                  <a:lnTo>
                    <a:pt x="1789" y="1034"/>
                  </a:lnTo>
                  <a:lnTo>
                    <a:pt x="1775" y="1024"/>
                  </a:lnTo>
                  <a:lnTo>
                    <a:pt x="1711" y="1028"/>
                  </a:lnTo>
                  <a:lnTo>
                    <a:pt x="1668" y="1027"/>
                  </a:lnTo>
                  <a:lnTo>
                    <a:pt x="1651" y="1034"/>
                  </a:lnTo>
                  <a:lnTo>
                    <a:pt x="1641" y="1050"/>
                  </a:lnTo>
                  <a:lnTo>
                    <a:pt x="1619" y="1049"/>
                  </a:lnTo>
                  <a:lnTo>
                    <a:pt x="1605" y="1052"/>
                  </a:lnTo>
                  <a:lnTo>
                    <a:pt x="1598" y="1067"/>
                  </a:lnTo>
                  <a:lnTo>
                    <a:pt x="1595" y="1081"/>
                  </a:lnTo>
                  <a:lnTo>
                    <a:pt x="1589" y="1094"/>
                  </a:lnTo>
                  <a:lnTo>
                    <a:pt x="1573" y="1101"/>
                  </a:lnTo>
                  <a:lnTo>
                    <a:pt x="1563" y="1108"/>
                  </a:lnTo>
                  <a:lnTo>
                    <a:pt x="1552" y="1118"/>
                  </a:lnTo>
                  <a:lnTo>
                    <a:pt x="1541" y="1128"/>
                  </a:lnTo>
                  <a:lnTo>
                    <a:pt x="1527" y="1136"/>
                  </a:lnTo>
                  <a:lnTo>
                    <a:pt x="1523" y="1153"/>
                  </a:lnTo>
                  <a:lnTo>
                    <a:pt x="1510" y="1144"/>
                  </a:lnTo>
                  <a:lnTo>
                    <a:pt x="1495" y="1142"/>
                  </a:lnTo>
                  <a:lnTo>
                    <a:pt x="1480" y="1137"/>
                  </a:lnTo>
                  <a:lnTo>
                    <a:pt x="1462" y="1133"/>
                  </a:lnTo>
                  <a:lnTo>
                    <a:pt x="1398" y="1136"/>
                  </a:lnTo>
                  <a:lnTo>
                    <a:pt x="1376" y="1121"/>
                  </a:lnTo>
                  <a:lnTo>
                    <a:pt x="1361" y="1118"/>
                  </a:lnTo>
                  <a:lnTo>
                    <a:pt x="1346" y="1120"/>
                  </a:lnTo>
                  <a:lnTo>
                    <a:pt x="1318" y="1108"/>
                  </a:lnTo>
                  <a:lnTo>
                    <a:pt x="1289" y="1112"/>
                  </a:lnTo>
                  <a:lnTo>
                    <a:pt x="1265" y="1108"/>
                  </a:lnTo>
                  <a:lnTo>
                    <a:pt x="1251" y="1108"/>
                  </a:lnTo>
                  <a:lnTo>
                    <a:pt x="1214" y="1098"/>
                  </a:lnTo>
                  <a:lnTo>
                    <a:pt x="1201" y="1099"/>
                  </a:lnTo>
                  <a:lnTo>
                    <a:pt x="1174" y="1094"/>
                  </a:lnTo>
                  <a:lnTo>
                    <a:pt x="1160" y="1092"/>
                  </a:lnTo>
                  <a:lnTo>
                    <a:pt x="1130" y="1101"/>
                  </a:lnTo>
                  <a:lnTo>
                    <a:pt x="1117" y="1101"/>
                  </a:lnTo>
                  <a:lnTo>
                    <a:pt x="1092" y="1087"/>
                  </a:lnTo>
                  <a:lnTo>
                    <a:pt x="1066" y="1083"/>
                  </a:lnTo>
                  <a:lnTo>
                    <a:pt x="995" y="1080"/>
                  </a:lnTo>
                  <a:lnTo>
                    <a:pt x="978" y="1069"/>
                  </a:lnTo>
                  <a:lnTo>
                    <a:pt x="965" y="1067"/>
                  </a:lnTo>
                  <a:lnTo>
                    <a:pt x="949" y="1064"/>
                  </a:lnTo>
                  <a:lnTo>
                    <a:pt x="931" y="1062"/>
                  </a:lnTo>
                  <a:lnTo>
                    <a:pt x="914" y="1065"/>
                  </a:lnTo>
                  <a:lnTo>
                    <a:pt x="894" y="1056"/>
                  </a:lnTo>
                  <a:lnTo>
                    <a:pt x="878" y="1054"/>
                  </a:lnTo>
                  <a:lnTo>
                    <a:pt x="866" y="1049"/>
                  </a:lnTo>
                  <a:lnTo>
                    <a:pt x="849" y="1027"/>
                  </a:lnTo>
                  <a:lnTo>
                    <a:pt x="841" y="1014"/>
                  </a:lnTo>
                  <a:lnTo>
                    <a:pt x="828" y="1011"/>
                  </a:lnTo>
                  <a:lnTo>
                    <a:pt x="823" y="999"/>
                  </a:lnTo>
                  <a:lnTo>
                    <a:pt x="825" y="982"/>
                  </a:lnTo>
                  <a:lnTo>
                    <a:pt x="817" y="970"/>
                  </a:lnTo>
                  <a:lnTo>
                    <a:pt x="804" y="970"/>
                  </a:lnTo>
                  <a:lnTo>
                    <a:pt x="793" y="960"/>
                  </a:lnTo>
                  <a:lnTo>
                    <a:pt x="779" y="956"/>
                  </a:lnTo>
                  <a:lnTo>
                    <a:pt x="781" y="944"/>
                  </a:lnTo>
                  <a:lnTo>
                    <a:pt x="777" y="929"/>
                  </a:lnTo>
                  <a:lnTo>
                    <a:pt x="777" y="912"/>
                  </a:lnTo>
                  <a:lnTo>
                    <a:pt x="794" y="901"/>
                  </a:lnTo>
                  <a:lnTo>
                    <a:pt x="800" y="881"/>
                  </a:lnTo>
                  <a:lnTo>
                    <a:pt x="774" y="883"/>
                  </a:lnTo>
                  <a:lnTo>
                    <a:pt x="744" y="899"/>
                  </a:lnTo>
                  <a:lnTo>
                    <a:pt x="723" y="901"/>
                  </a:lnTo>
                  <a:lnTo>
                    <a:pt x="710" y="906"/>
                  </a:lnTo>
                  <a:lnTo>
                    <a:pt x="697" y="914"/>
                  </a:lnTo>
                  <a:lnTo>
                    <a:pt x="673" y="924"/>
                  </a:lnTo>
                  <a:lnTo>
                    <a:pt x="661" y="932"/>
                  </a:lnTo>
                  <a:lnTo>
                    <a:pt x="645" y="924"/>
                  </a:lnTo>
                  <a:lnTo>
                    <a:pt x="634" y="923"/>
                  </a:lnTo>
                  <a:lnTo>
                    <a:pt x="619" y="921"/>
                  </a:lnTo>
                  <a:lnTo>
                    <a:pt x="603" y="924"/>
                  </a:lnTo>
                  <a:lnTo>
                    <a:pt x="592" y="924"/>
                  </a:lnTo>
                  <a:lnTo>
                    <a:pt x="579" y="919"/>
                  </a:lnTo>
                  <a:lnTo>
                    <a:pt x="563" y="935"/>
                  </a:lnTo>
                  <a:lnTo>
                    <a:pt x="545" y="930"/>
                  </a:lnTo>
                  <a:lnTo>
                    <a:pt x="534" y="928"/>
                  </a:lnTo>
                  <a:lnTo>
                    <a:pt x="513" y="931"/>
                  </a:lnTo>
                  <a:lnTo>
                    <a:pt x="492" y="938"/>
                  </a:lnTo>
                  <a:lnTo>
                    <a:pt x="468" y="961"/>
                  </a:lnTo>
                  <a:lnTo>
                    <a:pt x="463" y="982"/>
                  </a:lnTo>
                  <a:lnTo>
                    <a:pt x="457" y="996"/>
                  </a:lnTo>
                  <a:lnTo>
                    <a:pt x="451" y="1009"/>
                  </a:lnTo>
                  <a:lnTo>
                    <a:pt x="440" y="1024"/>
                  </a:lnTo>
                  <a:lnTo>
                    <a:pt x="420" y="1023"/>
                  </a:lnTo>
                  <a:lnTo>
                    <a:pt x="405" y="1027"/>
                  </a:lnTo>
                  <a:lnTo>
                    <a:pt x="394" y="1022"/>
                  </a:lnTo>
                  <a:lnTo>
                    <a:pt x="382" y="1022"/>
                  </a:lnTo>
                  <a:lnTo>
                    <a:pt x="371" y="1017"/>
                  </a:lnTo>
                  <a:lnTo>
                    <a:pt x="357" y="1018"/>
                  </a:lnTo>
                  <a:lnTo>
                    <a:pt x="365" y="1003"/>
                  </a:lnTo>
                  <a:lnTo>
                    <a:pt x="339" y="985"/>
                  </a:lnTo>
                  <a:lnTo>
                    <a:pt x="299" y="994"/>
                  </a:lnTo>
                  <a:lnTo>
                    <a:pt x="286" y="992"/>
                  </a:lnTo>
                  <a:lnTo>
                    <a:pt x="275" y="975"/>
                  </a:lnTo>
                  <a:lnTo>
                    <a:pt x="279" y="960"/>
                  </a:lnTo>
                  <a:lnTo>
                    <a:pt x="265" y="942"/>
                  </a:lnTo>
                  <a:lnTo>
                    <a:pt x="255" y="928"/>
                  </a:lnTo>
                  <a:lnTo>
                    <a:pt x="241" y="932"/>
                  </a:lnTo>
                  <a:lnTo>
                    <a:pt x="229" y="951"/>
                  </a:lnTo>
                  <a:lnTo>
                    <a:pt x="215" y="958"/>
                  </a:lnTo>
                  <a:lnTo>
                    <a:pt x="205" y="972"/>
                  </a:lnTo>
                  <a:lnTo>
                    <a:pt x="187" y="991"/>
                  </a:lnTo>
                  <a:lnTo>
                    <a:pt x="173" y="992"/>
                  </a:lnTo>
                  <a:lnTo>
                    <a:pt x="160" y="988"/>
                  </a:lnTo>
                  <a:lnTo>
                    <a:pt x="142" y="974"/>
                  </a:lnTo>
                  <a:lnTo>
                    <a:pt x="109" y="963"/>
                  </a:lnTo>
                  <a:lnTo>
                    <a:pt x="99" y="952"/>
                  </a:lnTo>
                  <a:lnTo>
                    <a:pt x="99" y="933"/>
                  </a:lnTo>
                  <a:lnTo>
                    <a:pt x="97" y="919"/>
                  </a:lnTo>
                  <a:lnTo>
                    <a:pt x="41" y="901"/>
                  </a:lnTo>
                  <a:lnTo>
                    <a:pt x="20" y="902"/>
                  </a:lnTo>
                  <a:lnTo>
                    <a:pt x="24" y="878"/>
                  </a:lnTo>
                  <a:lnTo>
                    <a:pt x="14" y="857"/>
                  </a:lnTo>
                  <a:lnTo>
                    <a:pt x="9" y="842"/>
                  </a:lnTo>
                  <a:lnTo>
                    <a:pt x="3" y="829"/>
                  </a:lnTo>
                  <a:lnTo>
                    <a:pt x="0" y="814"/>
                  </a:lnTo>
                  <a:lnTo>
                    <a:pt x="7" y="794"/>
                  </a:lnTo>
                  <a:lnTo>
                    <a:pt x="17" y="779"/>
                  </a:lnTo>
                  <a:lnTo>
                    <a:pt x="32" y="753"/>
                  </a:lnTo>
                  <a:lnTo>
                    <a:pt x="35" y="727"/>
                  </a:lnTo>
                  <a:lnTo>
                    <a:pt x="16" y="715"/>
                  </a:lnTo>
                  <a:lnTo>
                    <a:pt x="7" y="701"/>
                  </a:lnTo>
                  <a:lnTo>
                    <a:pt x="24" y="697"/>
                  </a:lnTo>
                  <a:lnTo>
                    <a:pt x="44" y="697"/>
                  </a:lnTo>
                  <a:lnTo>
                    <a:pt x="56" y="686"/>
                  </a:lnTo>
                  <a:lnTo>
                    <a:pt x="67" y="670"/>
                  </a:lnTo>
                  <a:lnTo>
                    <a:pt x="79" y="670"/>
                  </a:lnTo>
                  <a:lnTo>
                    <a:pt x="83" y="684"/>
                  </a:lnTo>
                  <a:lnTo>
                    <a:pt x="96" y="689"/>
                  </a:lnTo>
                  <a:lnTo>
                    <a:pt x="116" y="693"/>
                  </a:lnTo>
                  <a:lnTo>
                    <a:pt x="127" y="700"/>
                  </a:lnTo>
                  <a:lnTo>
                    <a:pt x="134" y="715"/>
                  </a:lnTo>
                  <a:lnTo>
                    <a:pt x="147" y="712"/>
                  </a:lnTo>
                  <a:lnTo>
                    <a:pt x="161" y="733"/>
                  </a:lnTo>
                  <a:lnTo>
                    <a:pt x="155" y="748"/>
                  </a:lnTo>
                  <a:lnTo>
                    <a:pt x="160" y="762"/>
                  </a:lnTo>
                  <a:lnTo>
                    <a:pt x="173" y="765"/>
                  </a:lnTo>
                  <a:lnTo>
                    <a:pt x="184" y="762"/>
                  </a:lnTo>
                  <a:lnTo>
                    <a:pt x="197" y="759"/>
                  </a:lnTo>
                  <a:lnTo>
                    <a:pt x="197" y="786"/>
                  </a:lnTo>
                  <a:lnTo>
                    <a:pt x="187" y="804"/>
                  </a:lnTo>
                  <a:lnTo>
                    <a:pt x="212" y="804"/>
                  </a:lnTo>
                  <a:lnTo>
                    <a:pt x="231" y="793"/>
                  </a:lnTo>
                  <a:lnTo>
                    <a:pt x="242" y="780"/>
                  </a:lnTo>
                  <a:lnTo>
                    <a:pt x="249" y="767"/>
                  </a:lnTo>
                  <a:lnTo>
                    <a:pt x="260" y="760"/>
                  </a:lnTo>
                  <a:lnTo>
                    <a:pt x="272" y="743"/>
                  </a:lnTo>
                  <a:lnTo>
                    <a:pt x="274" y="723"/>
                  </a:lnTo>
                  <a:lnTo>
                    <a:pt x="265" y="709"/>
                  </a:lnTo>
                  <a:lnTo>
                    <a:pt x="268" y="692"/>
                  </a:lnTo>
                  <a:lnTo>
                    <a:pt x="263" y="678"/>
                  </a:lnTo>
                  <a:lnTo>
                    <a:pt x="275" y="671"/>
                  </a:lnTo>
                  <a:lnTo>
                    <a:pt x="275" y="686"/>
                  </a:lnTo>
                  <a:lnTo>
                    <a:pt x="296" y="694"/>
                  </a:lnTo>
                  <a:lnTo>
                    <a:pt x="309" y="681"/>
                  </a:lnTo>
                  <a:lnTo>
                    <a:pt x="320" y="679"/>
                  </a:lnTo>
                  <a:lnTo>
                    <a:pt x="360" y="693"/>
                  </a:lnTo>
                  <a:lnTo>
                    <a:pt x="375" y="698"/>
                  </a:lnTo>
                  <a:lnTo>
                    <a:pt x="386" y="693"/>
                  </a:lnTo>
                  <a:lnTo>
                    <a:pt x="398" y="694"/>
                  </a:lnTo>
                  <a:lnTo>
                    <a:pt x="393" y="708"/>
                  </a:lnTo>
                  <a:lnTo>
                    <a:pt x="410" y="719"/>
                  </a:lnTo>
                  <a:lnTo>
                    <a:pt x="425" y="734"/>
                  </a:lnTo>
                  <a:lnTo>
                    <a:pt x="428" y="751"/>
                  </a:lnTo>
                  <a:lnTo>
                    <a:pt x="463" y="753"/>
                  </a:lnTo>
                  <a:lnTo>
                    <a:pt x="488" y="737"/>
                  </a:lnTo>
                  <a:lnTo>
                    <a:pt x="502" y="737"/>
                  </a:lnTo>
                  <a:lnTo>
                    <a:pt x="509" y="750"/>
                  </a:lnTo>
                  <a:lnTo>
                    <a:pt x="519" y="742"/>
                  </a:lnTo>
                  <a:lnTo>
                    <a:pt x="534" y="730"/>
                  </a:lnTo>
                  <a:lnTo>
                    <a:pt x="547" y="729"/>
                  </a:lnTo>
                  <a:lnTo>
                    <a:pt x="546" y="716"/>
                  </a:lnTo>
                  <a:lnTo>
                    <a:pt x="559" y="700"/>
                  </a:lnTo>
                  <a:lnTo>
                    <a:pt x="574" y="699"/>
                  </a:lnTo>
                  <a:lnTo>
                    <a:pt x="594" y="698"/>
                  </a:lnTo>
                  <a:lnTo>
                    <a:pt x="606" y="690"/>
                  </a:lnTo>
                  <a:lnTo>
                    <a:pt x="610" y="676"/>
                  </a:lnTo>
                  <a:lnTo>
                    <a:pt x="621" y="663"/>
                  </a:lnTo>
                  <a:lnTo>
                    <a:pt x="639" y="665"/>
                  </a:lnTo>
                  <a:lnTo>
                    <a:pt x="663" y="664"/>
                  </a:lnTo>
                  <a:lnTo>
                    <a:pt x="680" y="667"/>
                  </a:lnTo>
                  <a:lnTo>
                    <a:pt x="714" y="651"/>
                  </a:lnTo>
                  <a:lnTo>
                    <a:pt x="782" y="652"/>
                  </a:lnTo>
                  <a:lnTo>
                    <a:pt x="792" y="640"/>
                  </a:lnTo>
                  <a:lnTo>
                    <a:pt x="793" y="621"/>
                  </a:lnTo>
                  <a:lnTo>
                    <a:pt x="785" y="607"/>
                  </a:lnTo>
                  <a:lnTo>
                    <a:pt x="795" y="599"/>
                  </a:lnTo>
                  <a:lnTo>
                    <a:pt x="800" y="616"/>
                  </a:lnTo>
                  <a:lnTo>
                    <a:pt x="813" y="614"/>
                  </a:lnTo>
                  <a:lnTo>
                    <a:pt x="836" y="616"/>
                  </a:lnTo>
                  <a:lnTo>
                    <a:pt x="852" y="610"/>
                  </a:lnTo>
                  <a:lnTo>
                    <a:pt x="863" y="623"/>
                  </a:lnTo>
                  <a:lnTo>
                    <a:pt x="876" y="636"/>
                  </a:lnTo>
                  <a:lnTo>
                    <a:pt x="892" y="636"/>
                  </a:lnTo>
                  <a:lnTo>
                    <a:pt x="909" y="622"/>
                  </a:lnTo>
                  <a:lnTo>
                    <a:pt x="926" y="616"/>
                  </a:lnTo>
                  <a:lnTo>
                    <a:pt x="937" y="616"/>
                  </a:lnTo>
                  <a:lnTo>
                    <a:pt x="953" y="619"/>
                  </a:lnTo>
                  <a:lnTo>
                    <a:pt x="960" y="631"/>
                  </a:lnTo>
                  <a:lnTo>
                    <a:pt x="974" y="642"/>
                  </a:lnTo>
                  <a:lnTo>
                    <a:pt x="963" y="656"/>
                  </a:lnTo>
                  <a:lnTo>
                    <a:pt x="972" y="673"/>
                  </a:lnTo>
                  <a:lnTo>
                    <a:pt x="997" y="691"/>
                  </a:lnTo>
                  <a:lnTo>
                    <a:pt x="1011" y="701"/>
                  </a:lnTo>
                  <a:lnTo>
                    <a:pt x="1023" y="700"/>
                  </a:lnTo>
                  <a:lnTo>
                    <a:pt x="1035" y="701"/>
                  </a:lnTo>
                  <a:lnTo>
                    <a:pt x="1043" y="687"/>
                  </a:lnTo>
                  <a:lnTo>
                    <a:pt x="1039" y="670"/>
                  </a:lnTo>
                  <a:lnTo>
                    <a:pt x="1041" y="652"/>
                  </a:lnTo>
                  <a:lnTo>
                    <a:pt x="1050" y="635"/>
                  </a:lnTo>
                  <a:lnTo>
                    <a:pt x="1050" y="618"/>
                  </a:lnTo>
                  <a:lnTo>
                    <a:pt x="1041" y="602"/>
                  </a:lnTo>
                  <a:lnTo>
                    <a:pt x="1029" y="595"/>
                  </a:lnTo>
                  <a:lnTo>
                    <a:pt x="1017" y="599"/>
                  </a:lnTo>
                  <a:lnTo>
                    <a:pt x="1000" y="597"/>
                  </a:lnTo>
                  <a:lnTo>
                    <a:pt x="1000" y="584"/>
                  </a:lnTo>
                  <a:lnTo>
                    <a:pt x="1005" y="568"/>
                  </a:lnTo>
                  <a:lnTo>
                    <a:pt x="1023" y="537"/>
                  </a:lnTo>
                  <a:lnTo>
                    <a:pt x="1004" y="503"/>
                  </a:lnTo>
                  <a:lnTo>
                    <a:pt x="990" y="492"/>
                  </a:lnTo>
                  <a:lnTo>
                    <a:pt x="979" y="480"/>
                  </a:lnTo>
                  <a:lnTo>
                    <a:pt x="972" y="465"/>
                  </a:lnTo>
                  <a:lnTo>
                    <a:pt x="951" y="444"/>
                  </a:lnTo>
                  <a:lnTo>
                    <a:pt x="944" y="429"/>
                  </a:lnTo>
                  <a:lnTo>
                    <a:pt x="955" y="411"/>
                  </a:lnTo>
                  <a:lnTo>
                    <a:pt x="968" y="401"/>
                  </a:lnTo>
                  <a:lnTo>
                    <a:pt x="976" y="388"/>
                  </a:lnTo>
                  <a:lnTo>
                    <a:pt x="1000" y="379"/>
                  </a:lnTo>
                  <a:lnTo>
                    <a:pt x="1013" y="369"/>
                  </a:lnTo>
                  <a:lnTo>
                    <a:pt x="1023" y="358"/>
                  </a:lnTo>
                  <a:lnTo>
                    <a:pt x="1057" y="341"/>
                  </a:lnTo>
                  <a:lnTo>
                    <a:pt x="1098" y="332"/>
                  </a:lnTo>
                  <a:lnTo>
                    <a:pt x="1135" y="300"/>
                  </a:lnTo>
                  <a:lnTo>
                    <a:pt x="1139" y="284"/>
                  </a:lnTo>
                  <a:lnTo>
                    <a:pt x="1142" y="259"/>
                  </a:lnTo>
                  <a:lnTo>
                    <a:pt x="1147" y="242"/>
                  </a:lnTo>
                  <a:lnTo>
                    <a:pt x="1144" y="230"/>
                  </a:lnTo>
                  <a:lnTo>
                    <a:pt x="1142" y="216"/>
                  </a:lnTo>
                  <a:lnTo>
                    <a:pt x="1154" y="209"/>
                  </a:lnTo>
                  <a:lnTo>
                    <a:pt x="1195" y="214"/>
                  </a:lnTo>
                  <a:lnTo>
                    <a:pt x="1209" y="227"/>
                  </a:lnTo>
                  <a:lnTo>
                    <a:pt x="1222" y="231"/>
                  </a:lnTo>
                  <a:lnTo>
                    <a:pt x="1227" y="215"/>
                  </a:lnTo>
                  <a:lnTo>
                    <a:pt x="1238" y="210"/>
                  </a:lnTo>
                  <a:lnTo>
                    <a:pt x="1244" y="197"/>
                  </a:lnTo>
                  <a:lnTo>
                    <a:pt x="1245" y="178"/>
                  </a:lnTo>
                  <a:lnTo>
                    <a:pt x="1244" y="164"/>
                  </a:lnTo>
                  <a:lnTo>
                    <a:pt x="1239" y="146"/>
                  </a:lnTo>
                  <a:lnTo>
                    <a:pt x="1245" y="124"/>
                  </a:lnTo>
                  <a:lnTo>
                    <a:pt x="1258" y="126"/>
                  </a:lnTo>
                  <a:lnTo>
                    <a:pt x="1269" y="132"/>
                  </a:lnTo>
                  <a:lnTo>
                    <a:pt x="1295" y="147"/>
                  </a:lnTo>
                  <a:lnTo>
                    <a:pt x="1305" y="160"/>
                  </a:lnTo>
                  <a:lnTo>
                    <a:pt x="1306" y="174"/>
                  </a:lnTo>
                  <a:lnTo>
                    <a:pt x="1312" y="190"/>
                  </a:lnTo>
                  <a:lnTo>
                    <a:pt x="1325" y="196"/>
                  </a:lnTo>
                  <a:lnTo>
                    <a:pt x="1366" y="198"/>
                  </a:lnTo>
                  <a:lnTo>
                    <a:pt x="1396" y="206"/>
                  </a:lnTo>
                  <a:lnTo>
                    <a:pt x="1406" y="200"/>
                  </a:lnTo>
                  <a:lnTo>
                    <a:pt x="1421" y="192"/>
                  </a:lnTo>
                  <a:lnTo>
                    <a:pt x="1431" y="170"/>
                  </a:lnTo>
                  <a:lnTo>
                    <a:pt x="1443" y="174"/>
                  </a:lnTo>
                  <a:lnTo>
                    <a:pt x="1454" y="180"/>
                  </a:lnTo>
                  <a:lnTo>
                    <a:pt x="1471" y="174"/>
                  </a:lnTo>
                  <a:lnTo>
                    <a:pt x="1485" y="182"/>
                  </a:lnTo>
                  <a:lnTo>
                    <a:pt x="1499" y="192"/>
                  </a:lnTo>
                  <a:lnTo>
                    <a:pt x="1506" y="174"/>
                  </a:lnTo>
                  <a:lnTo>
                    <a:pt x="1505" y="161"/>
                  </a:lnTo>
                  <a:lnTo>
                    <a:pt x="1510" y="140"/>
                  </a:lnTo>
                  <a:lnTo>
                    <a:pt x="1524" y="126"/>
                  </a:lnTo>
                  <a:lnTo>
                    <a:pt x="1528" y="112"/>
                  </a:lnTo>
                  <a:lnTo>
                    <a:pt x="1550" y="101"/>
                  </a:lnTo>
                  <a:lnTo>
                    <a:pt x="1565" y="107"/>
                  </a:lnTo>
                  <a:lnTo>
                    <a:pt x="1570" y="91"/>
                  </a:lnTo>
                  <a:lnTo>
                    <a:pt x="1576" y="52"/>
                  </a:lnTo>
                  <a:lnTo>
                    <a:pt x="1573" y="26"/>
                  </a:lnTo>
                  <a:lnTo>
                    <a:pt x="1572" y="14"/>
                  </a:lnTo>
                  <a:lnTo>
                    <a:pt x="1575" y="0"/>
                  </a:lnTo>
                  <a:lnTo>
                    <a:pt x="1598" y="1"/>
                  </a:lnTo>
                  <a:lnTo>
                    <a:pt x="1621" y="1"/>
                  </a:lnTo>
                  <a:lnTo>
                    <a:pt x="1626" y="19"/>
                  </a:lnTo>
                  <a:lnTo>
                    <a:pt x="1624" y="26"/>
                  </a:lnTo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212" name="SI">
              <a:extLst>
                <a:ext uri="{FF2B5EF4-FFF2-40B4-BE49-F238E27FC236}">
                  <a16:creationId xmlns:a16="http://schemas.microsoft.com/office/drawing/2014/main" id="{BFFF3927-6F9D-CE43-A76B-ABBB5C446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3926" y="4325681"/>
              <a:ext cx="266100" cy="192536"/>
            </a:xfrm>
            <a:custGeom>
              <a:avLst/>
              <a:gdLst>
                <a:gd name="T0" fmla="*/ 873 w 945"/>
                <a:gd name="T1" fmla="*/ 25 h 677"/>
                <a:gd name="T2" fmla="*/ 884 w 945"/>
                <a:gd name="T3" fmla="*/ 63 h 677"/>
                <a:gd name="T4" fmla="*/ 898 w 945"/>
                <a:gd name="T5" fmla="*/ 100 h 677"/>
                <a:gd name="T6" fmla="*/ 944 w 945"/>
                <a:gd name="T7" fmla="*/ 151 h 677"/>
                <a:gd name="T8" fmla="*/ 906 w 945"/>
                <a:gd name="T9" fmla="*/ 138 h 677"/>
                <a:gd name="T10" fmla="*/ 868 w 945"/>
                <a:gd name="T11" fmla="*/ 152 h 677"/>
                <a:gd name="T12" fmla="*/ 868 w 945"/>
                <a:gd name="T13" fmla="*/ 200 h 677"/>
                <a:gd name="T14" fmla="*/ 846 w 945"/>
                <a:gd name="T15" fmla="*/ 215 h 677"/>
                <a:gd name="T16" fmla="*/ 810 w 945"/>
                <a:gd name="T17" fmla="*/ 217 h 677"/>
                <a:gd name="T18" fmla="*/ 795 w 945"/>
                <a:gd name="T19" fmla="*/ 256 h 677"/>
                <a:gd name="T20" fmla="*/ 746 w 945"/>
                <a:gd name="T21" fmla="*/ 274 h 677"/>
                <a:gd name="T22" fmla="*/ 696 w 945"/>
                <a:gd name="T23" fmla="*/ 298 h 677"/>
                <a:gd name="T24" fmla="*/ 682 w 945"/>
                <a:gd name="T25" fmla="*/ 353 h 677"/>
                <a:gd name="T26" fmla="*/ 708 w 945"/>
                <a:gd name="T27" fmla="*/ 385 h 677"/>
                <a:gd name="T28" fmla="*/ 707 w 945"/>
                <a:gd name="T29" fmla="*/ 446 h 677"/>
                <a:gd name="T30" fmla="*/ 686 w 945"/>
                <a:gd name="T31" fmla="*/ 472 h 677"/>
                <a:gd name="T32" fmla="*/ 640 w 945"/>
                <a:gd name="T33" fmla="*/ 478 h 677"/>
                <a:gd name="T34" fmla="*/ 589 w 945"/>
                <a:gd name="T35" fmla="*/ 518 h 677"/>
                <a:gd name="T36" fmla="*/ 618 w 945"/>
                <a:gd name="T37" fmla="*/ 543 h 677"/>
                <a:gd name="T38" fmla="*/ 595 w 945"/>
                <a:gd name="T39" fmla="*/ 577 h 677"/>
                <a:gd name="T40" fmla="*/ 626 w 945"/>
                <a:gd name="T41" fmla="*/ 624 h 677"/>
                <a:gd name="T42" fmla="*/ 573 w 945"/>
                <a:gd name="T43" fmla="*/ 653 h 677"/>
                <a:gd name="T44" fmla="*/ 517 w 945"/>
                <a:gd name="T45" fmla="*/ 632 h 677"/>
                <a:gd name="T46" fmla="*/ 479 w 945"/>
                <a:gd name="T47" fmla="*/ 640 h 677"/>
                <a:gd name="T48" fmla="*/ 448 w 945"/>
                <a:gd name="T49" fmla="*/ 631 h 677"/>
                <a:gd name="T50" fmla="*/ 394 w 945"/>
                <a:gd name="T51" fmla="*/ 591 h 677"/>
                <a:gd name="T52" fmla="*/ 374 w 945"/>
                <a:gd name="T53" fmla="*/ 564 h 677"/>
                <a:gd name="T54" fmla="*/ 356 w 945"/>
                <a:gd name="T55" fmla="*/ 609 h 677"/>
                <a:gd name="T56" fmla="*/ 322 w 945"/>
                <a:gd name="T57" fmla="*/ 646 h 677"/>
                <a:gd name="T58" fmla="*/ 281 w 945"/>
                <a:gd name="T59" fmla="*/ 641 h 677"/>
                <a:gd name="T60" fmla="*/ 236 w 945"/>
                <a:gd name="T61" fmla="*/ 652 h 677"/>
                <a:gd name="T62" fmla="*/ 202 w 945"/>
                <a:gd name="T63" fmla="*/ 654 h 677"/>
                <a:gd name="T64" fmla="*/ 134 w 945"/>
                <a:gd name="T65" fmla="*/ 662 h 677"/>
                <a:gd name="T66" fmla="*/ 82 w 945"/>
                <a:gd name="T67" fmla="*/ 641 h 677"/>
                <a:gd name="T68" fmla="*/ 144 w 945"/>
                <a:gd name="T69" fmla="*/ 610 h 677"/>
                <a:gd name="T70" fmla="*/ 160 w 945"/>
                <a:gd name="T71" fmla="*/ 580 h 677"/>
                <a:gd name="T72" fmla="*/ 96 w 945"/>
                <a:gd name="T73" fmla="*/ 520 h 677"/>
                <a:gd name="T74" fmla="*/ 67 w 945"/>
                <a:gd name="T75" fmla="*/ 490 h 677"/>
                <a:gd name="T76" fmla="*/ 65 w 945"/>
                <a:gd name="T77" fmla="*/ 439 h 677"/>
                <a:gd name="T78" fmla="*/ 39 w 945"/>
                <a:gd name="T79" fmla="*/ 421 h 677"/>
                <a:gd name="T80" fmla="*/ 84 w 945"/>
                <a:gd name="T81" fmla="*/ 359 h 677"/>
                <a:gd name="T82" fmla="*/ 33 w 945"/>
                <a:gd name="T83" fmla="*/ 337 h 677"/>
                <a:gd name="T84" fmla="*/ 0 w 945"/>
                <a:gd name="T85" fmla="*/ 316 h 677"/>
                <a:gd name="T86" fmla="*/ 24 w 945"/>
                <a:gd name="T87" fmla="*/ 276 h 677"/>
                <a:gd name="T88" fmla="*/ 74 w 945"/>
                <a:gd name="T89" fmla="*/ 235 h 677"/>
                <a:gd name="T90" fmla="*/ 118 w 945"/>
                <a:gd name="T91" fmla="*/ 206 h 677"/>
                <a:gd name="T92" fmla="*/ 194 w 945"/>
                <a:gd name="T93" fmla="*/ 212 h 677"/>
                <a:gd name="T94" fmla="*/ 295 w 945"/>
                <a:gd name="T95" fmla="*/ 227 h 677"/>
                <a:gd name="T96" fmla="*/ 338 w 945"/>
                <a:gd name="T97" fmla="*/ 233 h 677"/>
                <a:gd name="T98" fmla="*/ 364 w 945"/>
                <a:gd name="T99" fmla="*/ 224 h 677"/>
                <a:gd name="T100" fmla="*/ 397 w 945"/>
                <a:gd name="T101" fmla="*/ 199 h 677"/>
                <a:gd name="T102" fmla="*/ 431 w 945"/>
                <a:gd name="T103" fmla="*/ 161 h 677"/>
                <a:gd name="T104" fmla="*/ 463 w 945"/>
                <a:gd name="T105" fmla="*/ 136 h 677"/>
                <a:gd name="T106" fmla="*/ 544 w 945"/>
                <a:gd name="T107" fmla="*/ 122 h 677"/>
                <a:gd name="T108" fmla="*/ 632 w 945"/>
                <a:gd name="T109" fmla="*/ 125 h 677"/>
                <a:gd name="T110" fmla="*/ 664 w 945"/>
                <a:gd name="T111" fmla="*/ 99 h 677"/>
                <a:gd name="T112" fmla="*/ 728 w 945"/>
                <a:gd name="T113" fmla="*/ 72 h 677"/>
                <a:gd name="T114" fmla="*/ 778 w 945"/>
                <a:gd name="T115" fmla="*/ 82 h 677"/>
                <a:gd name="T116" fmla="*/ 771 w 945"/>
                <a:gd name="T117" fmla="*/ 31 h 677"/>
                <a:gd name="T118" fmla="*/ 817 w 945"/>
                <a:gd name="T119" fmla="*/ 6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5" h="677">
                  <a:moveTo>
                    <a:pt x="861" y="1"/>
                  </a:moveTo>
                  <a:lnTo>
                    <a:pt x="874" y="9"/>
                  </a:lnTo>
                  <a:lnTo>
                    <a:pt x="873" y="25"/>
                  </a:lnTo>
                  <a:lnTo>
                    <a:pt x="870" y="39"/>
                  </a:lnTo>
                  <a:lnTo>
                    <a:pt x="875" y="51"/>
                  </a:lnTo>
                  <a:lnTo>
                    <a:pt x="884" y="63"/>
                  </a:lnTo>
                  <a:lnTo>
                    <a:pt x="899" y="71"/>
                  </a:lnTo>
                  <a:lnTo>
                    <a:pt x="902" y="85"/>
                  </a:lnTo>
                  <a:lnTo>
                    <a:pt x="898" y="100"/>
                  </a:lnTo>
                  <a:lnTo>
                    <a:pt x="915" y="109"/>
                  </a:lnTo>
                  <a:lnTo>
                    <a:pt x="927" y="125"/>
                  </a:lnTo>
                  <a:lnTo>
                    <a:pt x="944" y="151"/>
                  </a:lnTo>
                  <a:lnTo>
                    <a:pt x="930" y="144"/>
                  </a:lnTo>
                  <a:lnTo>
                    <a:pt x="918" y="144"/>
                  </a:lnTo>
                  <a:lnTo>
                    <a:pt x="906" y="138"/>
                  </a:lnTo>
                  <a:lnTo>
                    <a:pt x="895" y="135"/>
                  </a:lnTo>
                  <a:lnTo>
                    <a:pt x="881" y="144"/>
                  </a:lnTo>
                  <a:lnTo>
                    <a:pt x="868" y="152"/>
                  </a:lnTo>
                  <a:lnTo>
                    <a:pt x="860" y="168"/>
                  </a:lnTo>
                  <a:lnTo>
                    <a:pt x="866" y="186"/>
                  </a:lnTo>
                  <a:lnTo>
                    <a:pt x="868" y="200"/>
                  </a:lnTo>
                  <a:lnTo>
                    <a:pt x="877" y="212"/>
                  </a:lnTo>
                  <a:lnTo>
                    <a:pt x="859" y="217"/>
                  </a:lnTo>
                  <a:lnTo>
                    <a:pt x="846" y="215"/>
                  </a:lnTo>
                  <a:lnTo>
                    <a:pt x="832" y="209"/>
                  </a:lnTo>
                  <a:lnTo>
                    <a:pt x="821" y="219"/>
                  </a:lnTo>
                  <a:lnTo>
                    <a:pt x="810" y="217"/>
                  </a:lnTo>
                  <a:lnTo>
                    <a:pt x="812" y="231"/>
                  </a:lnTo>
                  <a:lnTo>
                    <a:pt x="807" y="248"/>
                  </a:lnTo>
                  <a:lnTo>
                    <a:pt x="795" y="256"/>
                  </a:lnTo>
                  <a:lnTo>
                    <a:pt x="781" y="260"/>
                  </a:lnTo>
                  <a:lnTo>
                    <a:pt x="761" y="273"/>
                  </a:lnTo>
                  <a:lnTo>
                    <a:pt x="746" y="274"/>
                  </a:lnTo>
                  <a:lnTo>
                    <a:pt x="733" y="282"/>
                  </a:lnTo>
                  <a:lnTo>
                    <a:pt x="722" y="298"/>
                  </a:lnTo>
                  <a:lnTo>
                    <a:pt x="696" y="298"/>
                  </a:lnTo>
                  <a:lnTo>
                    <a:pt x="685" y="308"/>
                  </a:lnTo>
                  <a:lnTo>
                    <a:pt x="676" y="333"/>
                  </a:lnTo>
                  <a:lnTo>
                    <a:pt x="682" y="353"/>
                  </a:lnTo>
                  <a:lnTo>
                    <a:pt x="695" y="363"/>
                  </a:lnTo>
                  <a:lnTo>
                    <a:pt x="707" y="368"/>
                  </a:lnTo>
                  <a:lnTo>
                    <a:pt x="708" y="385"/>
                  </a:lnTo>
                  <a:lnTo>
                    <a:pt x="709" y="416"/>
                  </a:lnTo>
                  <a:lnTo>
                    <a:pt x="708" y="429"/>
                  </a:lnTo>
                  <a:lnTo>
                    <a:pt x="707" y="446"/>
                  </a:lnTo>
                  <a:lnTo>
                    <a:pt x="712" y="460"/>
                  </a:lnTo>
                  <a:lnTo>
                    <a:pt x="697" y="471"/>
                  </a:lnTo>
                  <a:lnTo>
                    <a:pt x="686" y="472"/>
                  </a:lnTo>
                  <a:lnTo>
                    <a:pt x="666" y="470"/>
                  </a:lnTo>
                  <a:lnTo>
                    <a:pt x="654" y="478"/>
                  </a:lnTo>
                  <a:lnTo>
                    <a:pt x="640" y="478"/>
                  </a:lnTo>
                  <a:lnTo>
                    <a:pt x="642" y="492"/>
                  </a:lnTo>
                  <a:lnTo>
                    <a:pt x="601" y="510"/>
                  </a:lnTo>
                  <a:lnTo>
                    <a:pt x="589" y="518"/>
                  </a:lnTo>
                  <a:lnTo>
                    <a:pt x="591" y="531"/>
                  </a:lnTo>
                  <a:lnTo>
                    <a:pt x="604" y="542"/>
                  </a:lnTo>
                  <a:lnTo>
                    <a:pt x="618" y="543"/>
                  </a:lnTo>
                  <a:lnTo>
                    <a:pt x="615" y="557"/>
                  </a:lnTo>
                  <a:lnTo>
                    <a:pt x="602" y="563"/>
                  </a:lnTo>
                  <a:lnTo>
                    <a:pt x="595" y="577"/>
                  </a:lnTo>
                  <a:lnTo>
                    <a:pt x="602" y="598"/>
                  </a:lnTo>
                  <a:lnTo>
                    <a:pt x="610" y="615"/>
                  </a:lnTo>
                  <a:lnTo>
                    <a:pt x="626" y="624"/>
                  </a:lnTo>
                  <a:lnTo>
                    <a:pt x="616" y="637"/>
                  </a:lnTo>
                  <a:lnTo>
                    <a:pt x="603" y="640"/>
                  </a:lnTo>
                  <a:lnTo>
                    <a:pt x="573" y="653"/>
                  </a:lnTo>
                  <a:lnTo>
                    <a:pt x="559" y="651"/>
                  </a:lnTo>
                  <a:lnTo>
                    <a:pt x="533" y="632"/>
                  </a:lnTo>
                  <a:lnTo>
                    <a:pt x="517" y="632"/>
                  </a:lnTo>
                  <a:lnTo>
                    <a:pt x="503" y="628"/>
                  </a:lnTo>
                  <a:lnTo>
                    <a:pt x="491" y="619"/>
                  </a:lnTo>
                  <a:lnTo>
                    <a:pt x="479" y="640"/>
                  </a:lnTo>
                  <a:lnTo>
                    <a:pt x="467" y="645"/>
                  </a:lnTo>
                  <a:lnTo>
                    <a:pt x="453" y="644"/>
                  </a:lnTo>
                  <a:lnTo>
                    <a:pt x="448" y="631"/>
                  </a:lnTo>
                  <a:lnTo>
                    <a:pt x="418" y="621"/>
                  </a:lnTo>
                  <a:lnTo>
                    <a:pt x="412" y="605"/>
                  </a:lnTo>
                  <a:lnTo>
                    <a:pt x="394" y="591"/>
                  </a:lnTo>
                  <a:lnTo>
                    <a:pt x="386" y="576"/>
                  </a:lnTo>
                  <a:lnTo>
                    <a:pt x="385" y="561"/>
                  </a:lnTo>
                  <a:lnTo>
                    <a:pt x="374" y="564"/>
                  </a:lnTo>
                  <a:lnTo>
                    <a:pt x="367" y="578"/>
                  </a:lnTo>
                  <a:lnTo>
                    <a:pt x="358" y="592"/>
                  </a:lnTo>
                  <a:lnTo>
                    <a:pt x="356" y="609"/>
                  </a:lnTo>
                  <a:lnTo>
                    <a:pt x="350" y="623"/>
                  </a:lnTo>
                  <a:lnTo>
                    <a:pt x="339" y="633"/>
                  </a:lnTo>
                  <a:lnTo>
                    <a:pt x="322" y="646"/>
                  </a:lnTo>
                  <a:lnTo>
                    <a:pt x="308" y="648"/>
                  </a:lnTo>
                  <a:lnTo>
                    <a:pt x="293" y="646"/>
                  </a:lnTo>
                  <a:lnTo>
                    <a:pt x="281" y="641"/>
                  </a:lnTo>
                  <a:lnTo>
                    <a:pt x="266" y="643"/>
                  </a:lnTo>
                  <a:lnTo>
                    <a:pt x="252" y="651"/>
                  </a:lnTo>
                  <a:lnTo>
                    <a:pt x="236" y="652"/>
                  </a:lnTo>
                  <a:lnTo>
                    <a:pt x="219" y="645"/>
                  </a:lnTo>
                  <a:lnTo>
                    <a:pt x="198" y="637"/>
                  </a:lnTo>
                  <a:lnTo>
                    <a:pt x="202" y="654"/>
                  </a:lnTo>
                  <a:lnTo>
                    <a:pt x="184" y="666"/>
                  </a:lnTo>
                  <a:lnTo>
                    <a:pt x="158" y="676"/>
                  </a:lnTo>
                  <a:lnTo>
                    <a:pt x="134" y="662"/>
                  </a:lnTo>
                  <a:lnTo>
                    <a:pt x="93" y="666"/>
                  </a:lnTo>
                  <a:lnTo>
                    <a:pt x="81" y="654"/>
                  </a:lnTo>
                  <a:lnTo>
                    <a:pt x="82" y="641"/>
                  </a:lnTo>
                  <a:lnTo>
                    <a:pt x="130" y="623"/>
                  </a:lnTo>
                  <a:lnTo>
                    <a:pt x="121" y="612"/>
                  </a:lnTo>
                  <a:lnTo>
                    <a:pt x="144" y="610"/>
                  </a:lnTo>
                  <a:lnTo>
                    <a:pt x="158" y="608"/>
                  </a:lnTo>
                  <a:lnTo>
                    <a:pt x="169" y="593"/>
                  </a:lnTo>
                  <a:lnTo>
                    <a:pt x="160" y="580"/>
                  </a:lnTo>
                  <a:lnTo>
                    <a:pt x="134" y="540"/>
                  </a:lnTo>
                  <a:lnTo>
                    <a:pt x="112" y="531"/>
                  </a:lnTo>
                  <a:lnTo>
                    <a:pt x="96" y="520"/>
                  </a:lnTo>
                  <a:lnTo>
                    <a:pt x="80" y="518"/>
                  </a:lnTo>
                  <a:lnTo>
                    <a:pt x="67" y="505"/>
                  </a:lnTo>
                  <a:lnTo>
                    <a:pt x="67" y="490"/>
                  </a:lnTo>
                  <a:lnTo>
                    <a:pt x="77" y="463"/>
                  </a:lnTo>
                  <a:lnTo>
                    <a:pt x="81" y="445"/>
                  </a:lnTo>
                  <a:lnTo>
                    <a:pt x="65" y="439"/>
                  </a:lnTo>
                  <a:lnTo>
                    <a:pt x="46" y="446"/>
                  </a:lnTo>
                  <a:lnTo>
                    <a:pt x="35" y="434"/>
                  </a:lnTo>
                  <a:lnTo>
                    <a:pt x="39" y="421"/>
                  </a:lnTo>
                  <a:lnTo>
                    <a:pt x="43" y="403"/>
                  </a:lnTo>
                  <a:lnTo>
                    <a:pt x="76" y="375"/>
                  </a:lnTo>
                  <a:lnTo>
                    <a:pt x="84" y="359"/>
                  </a:lnTo>
                  <a:lnTo>
                    <a:pt x="65" y="351"/>
                  </a:lnTo>
                  <a:lnTo>
                    <a:pt x="48" y="342"/>
                  </a:lnTo>
                  <a:lnTo>
                    <a:pt x="33" y="337"/>
                  </a:lnTo>
                  <a:lnTo>
                    <a:pt x="20" y="334"/>
                  </a:lnTo>
                  <a:lnTo>
                    <a:pt x="9" y="339"/>
                  </a:lnTo>
                  <a:lnTo>
                    <a:pt x="0" y="316"/>
                  </a:lnTo>
                  <a:lnTo>
                    <a:pt x="3" y="301"/>
                  </a:lnTo>
                  <a:lnTo>
                    <a:pt x="13" y="282"/>
                  </a:lnTo>
                  <a:lnTo>
                    <a:pt x="24" y="276"/>
                  </a:lnTo>
                  <a:lnTo>
                    <a:pt x="44" y="262"/>
                  </a:lnTo>
                  <a:lnTo>
                    <a:pt x="57" y="245"/>
                  </a:lnTo>
                  <a:lnTo>
                    <a:pt x="74" y="235"/>
                  </a:lnTo>
                  <a:lnTo>
                    <a:pt x="88" y="232"/>
                  </a:lnTo>
                  <a:lnTo>
                    <a:pt x="91" y="213"/>
                  </a:lnTo>
                  <a:lnTo>
                    <a:pt x="118" y="206"/>
                  </a:lnTo>
                  <a:lnTo>
                    <a:pt x="141" y="202"/>
                  </a:lnTo>
                  <a:lnTo>
                    <a:pt x="179" y="214"/>
                  </a:lnTo>
                  <a:lnTo>
                    <a:pt x="194" y="212"/>
                  </a:lnTo>
                  <a:lnTo>
                    <a:pt x="209" y="215"/>
                  </a:lnTo>
                  <a:lnTo>
                    <a:pt x="227" y="229"/>
                  </a:lnTo>
                  <a:lnTo>
                    <a:pt x="295" y="227"/>
                  </a:lnTo>
                  <a:lnTo>
                    <a:pt x="308" y="225"/>
                  </a:lnTo>
                  <a:lnTo>
                    <a:pt x="322" y="235"/>
                  </a:lnTo>
                  <a:lnTo>
                    <a:pt x="338" y="233"/>
                  </a:lnTo>
                  <a:lnTo>
                    <a:pt x="346" y="245"/>
                  </a:lnTo>
                  <a:lnTo>
                    <a:pt x="358" y="239"/>
                  </a:lnTo>
                  <a:lnTo>
                    <a:pt x="364" y="224"/>
                  </a:lnTo>
                  <a:lnTo>
                    <a:pt x="377" y="220"/>
                  </a:lnTo>
                  <a:lnTo>
                    <a:pt x="391" y="212"/>
                  </a:lnTo>
                  <a:lnTo>
                    <a:pt x="397" y="199"/>
                  </a:lnTo>
                  <a:lnTo>
                    <a:pt x="414" y="194"/>
                  </a:lnTo>
                  <a:lnTo>
                    <a:pt x="428" y="175"/>
                  </a:lnTo>
                  <a:lnTo>
                    <a:pt x="431" y="161"/>
                  </a:lnTo>
                  <a:lnTo>
                    <a:pt x="438" y="146"/>
                  </a:lnTo>
                  <a:lnTo>
                    <a:pt x="452" y="143"/>
                  </a:lnTo>
                  <a:lnTo>
                    <a:pt x="463" y="136"/>
                  </a:lnTo>
                  <a:lnTo>
                    <a:pt x="484" y="128"/>
                  </a:lnTo>
                  <a:lnTo>
                    <a:pt x="501" y="121"/>
                  </a:lnTo>
                  <a:lnTo>
                    <a:pt x="544" y="122"/>
                  </a:lnTo>
                  <a:lnTo>
                    <a:pt x="599" y="116"/>
                  </a:lnTo>
                  <a:lnTo>
                    <a:pt x="615" y="124"/>
                  </a:lnTo>
                  <a:lnTo>
                    <a:pt x="632" y="125"/>
                  </a:lnTo>
                  <a:lnTo>
                    <a:pt x="640" y="111"/>
                  </a:lnTo>
                  <a:lnTo>
                    <a:pt x="652" y="99"/>
                  </a:lnTo>
                  <a:lnTo>
                    <a:pt x="664" y="99"/>
                  </a:lnTo>
                  <a:lnTo>
                    <a:pt x="672" y="85"/>
                  </a:lnTo>
                  <a:lnTo>
                    <a:pt x="700" y="83"/>
                  </a:lnTo>
                  <a:lnTo>
                    <a:pt x="728" y="72"/>
                  </a:lnTo>
                  <a:lnTo>
                    <a:pt x="745" y="71"/>
                  </a:lnTo>
                  <a:lnTo>
                    <a:pt x="766" y="80"/>
                  </a:lnTo>
                  <a:lnTo>
                    <a:pt x="778" y="82"/>
                  </a:lnTo>
                  <a:lnTo>
                    <a:pt x="771" y="60"/>
                  </a:lnTo>
                  <a:lnTo>
                    <a:pt x="771" y="44"/>
                  </a:lnTo>
                  <a:lnTo>
                    <a:pt x="771" y="31"/>
                  </a:lnTo>
                  <a:lnTo>
                    <a:pt x="787" y="17"/>
                  </a:lnTo>
                  <a:lnTo>
                    <a:pt x="804" y="4"/>
                  </a:lnTo>
                  <a:lnTo>
                    <a:pt x="817" y="6"/>
                  </a:lnTo>
                  <a:lnTo>
                    <a:pt x="858" y="0"/>
                  </a:lnTo>
                  <a:lnTo>
                    <a:pt x="861" y="1"/>
                  </a:lnTo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213" name="ES">
              <a:extLst>
                <a:ext uri="{FF2B5EF4-FFF2-40B4-BE49-F238E27FC236}">
                  <a16:creationId xmlns:a16="http://schemas.microsoft.com/office/drawing/2014/main" id="{5EFE8616-4159-1C4E-9077-8601FD0D0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4133" y="4538220"/>
              <a:ext cx="1210974" cy="1130211"/>
            </a:xfrm>
            <a:custGeom>
              <a:avLst/>
              <a:gdLst>
                <a:gd name="T0" fmla="*/ 2400 w 4236"/>
                <a:gd name="T1" fmla="*/ 3042 h 3987"/>
                <a:gd name="T2" fmla="*/ 3270 w 4236"/>
                <a:gd name="T3" fmla="*/ 2550 h 3987"/>
                <a:gd name="T4" fmla="*/ 3169 w 4236"/>
                <a:gd name="T5" fmla="*/ 2580 h 3987"/>
                <a:gd name="T6" fmla="*/ 3832 w 4236"/>
                <a:gd name="T7" fmla="*/ 2319 h 3987"/>
                <a:gd name="T8" fmla="*/ 3804 w 4236"/>
                <a:gd name="T9" fmla="*/ 2515 h 3987"/>
                <a:gd name="T10" fmla="*/ 3583 w 4236"/>
                <a:gd name="T11" fmla="*/ 2397 h 3987"/>
                <a:gd name="T12" fmla="*/ 3790 w 4236"/>
                <a:gd name="T13" fmla="*/ 2247 h 3987"/>
                <a:gd name="T14" fmla="*/ 4081 w 4236"/>
                <a:gd name="T15" fmla="*/ 2270 h 3987"/>
                <a:gd name="T16" fmla="*/ 589 w 4236"/>
                <a:gd name="T17" fmla="*/ 28 h 3987"/>
                <a:gd name="T18" fmla="*/ 793 w 4236"/>
                <a:gd name="T19" fmla="*/ 155 h 3987"/>
                <a:gd name="T20" fmla="*/ 1117 w 4236"/>
                <a:gd name="T21" fmla="*/ 217 h 3987"/>
                <a:gd name="T22" fmla="*/ 1439 w 4236"/>
                <a:gd name="T23" fmla="*/ 347 h 3987"/>
                <a:gd name="T24" fmla="*/ 1753 w 4236"/>
                <a:gd name="T25" fmla="*/ 418 h 3987"/>
                <a:gd name="T26" fmla="*/ 1954 w 4236"/>
                <a:gd name="T27" fmla="*/ 481 h 3987"/>
                <a:gd name="T28" fmla="*/ 2166 w 4236"/>
                <a:gd name="T29" fmla="*/ 513 h 3987"/>
                <a:gd name="T30" fmla="*/ 2398 w 4236"/>
                <a:gd name="T31" fmla="*/ 584 h 3987"/>
                <a:gd name="T32" fmla="*/ 2510 w 4236"/>
                <a:gd name="T33" fmla="*/ 711 h 3987"/>
                <a:gd name="T34" fmla="*/ 2732 w 4236"/>
                <a:gd name="T35" fmla="*/ 859 h 3987"/>
                <a:gd name="T36" fmla="*/ 2993 w 4236"/>
                <a:gd name="T37" fmla="*/ 937 h 3987"/>
                <a:gd name="T38" fmla="*/ 3201 w 4236"/>
                <a:gd name="T39" fmla="*/ 920 h 3987"/>
                <a:gd name="T40" fmla="*/ 3371 w 4236"/>
                <a:gd name="T41" fmla="*/ 1098 h 3987"/>
                <a:gd name="T42" fmla="*/ 3631 w 4236"/>
                <a:gd name="T43" fmla="*/ 1139 h 3987"/>
                <a:gd name="T44" fmla="*/ 3844 w 4236"/>
                <a:gd name="T45" fmla="*/ 1149 h 3987"/>
                <a:gd name="T46" fmla="*/ 3916 w 4236"/>
                <a:gd name="T47" fmla="*/ 1287 h 3987"/>
                <a:gd name="T48" fmla="*/ 3661 w 4236"/>
                <a:gd name="T49" fmla="*/ 1532 h 3987"/>
                <a:gd name="T50" fmla="*/ 3215 w 4236"/>
                <a:gd name="T51" fmla="*/ 1686 h 3987"/>
                <a:gd name="T52" fmla="*/ 3015 w 4236"/>
                <a:gd name="T53" fmla="*/ 1871 h 3987"/>
                <a:gd name="T54" fmla="*/ 2771 w 4236"/>
                <a:gd name="T55" fmla="*/ 2129 h 3987"/>
                <a:gd name="T56" fmla="*/ 2655 w 4236"/>
                <a:gd name="T57" fmla="*/ 2486 h 3987"/>
                <a:gd name="T58" fmla="*/ 2729 w 4236"/>
                <a:gd name="T59" fmla="*/ 2698 h 3987"/>
                <a:gd name="T60" fmla="*/ 2480 w 4236"/>
                <a:gd name="T61" fmla="*/ 2854 h 3987"/>
                <a:gd name="T62" fmla="*/ 2388 w 4236"/>
                <a:gd name="T63" fmla="*/ 3104 h 3987"/>
                <a:gd name="T64" fmla="*/ 2078 w 4236"/>
                <a:gd name="T65" fmla="*/ 3147 h 3987"/>
                <a:gd name="T66" fmla="*/ 1883 w 4236"/>
                <a:gd name="T67" fmla="*/ 3388 h 3987"/>
                <a:gd name="T68" fmla="*/ 1610 w 4236"/>
                <a:gd name="T69" fmla="*/ 3375 h 3987"/>
                <a:gd name="T70" fmla="*/ 1138 w 4236"/>
                <a:gd name="T71" fmla="*/ 3288 h 3987"/>
                <a:gd name="T72" fmla="*/ 750 w 4236"/>
                <a:gd name="T73" fmla="*/ 3367 h 3987"/>
                <a:gd name="T74" fmla="*/ 523 w 4236"/>
                <a:gd name="T75" fmla="*/ 3445 h 3987"/>
                <a:gd name="T76" fmla="*/ 430 w 4236"/>
                <a:gd name="T77" fmla="*/ 3232 h 3987"/>
                <a:gd name="T78" fmla="*/ 430 w 4236"/>
                <a:gd name="T79" fmla="*/ 3052 h 3987"/>
                <a:gd name="T80" fmla="*/ 227 w 4236"/>
                <a:gd name="T81" fmla="*/ 2885 h 3987"/>
                <a:gd name="T82" fmla="*/ 66 w 4236"/>
                <a:gd name="T83" fmla="*/ 2671 h 3987"/>
                <a:gd name="T84" fmla="*/ 292 w 4236"/>
                <a:gd name="T85" fmla="*/ 2489 h 3987"/>
                <a:gd name="T86" fmla="*/ 242 w 4236"/>
                <a:gd name="T87" fmla="*/ 2212 h 3987"/>
                <a:gd name="T88" fmla="*/ 306 w 4236"/>
                <a:gd name="T89" fmla="*/ 2016 h 3987"/>
                <a:gd name="T90" fmla="*/ 338 w 4236"/>
                <a:gd name="T91" fmla="*/ 1800 h 3987"/>
                <a:gd name="T92" fmla="*/ 462 w 4236"/>
                <a:gd name="T93" fmla="*/ 1590 h 3987"/>
                <a:gd name="T94" fmla="*/ 570 w 4236"/>
                <a:gd name="T95" fmla="*/ 1378 h 3987"/>
                <a:gd name="T96" fmla="*/ 729 w 4236"/>
                <a:gd name="T97" fmla="*/ 1167 h 3987"/>
                <a:gd name="T98" fmla="*/ 765 w 4236"/>
                <a:gd name="T99" fmla="*/ 927 h 3987"/>
                <a:gd name="T100" fmla="*/ 513 w 4236"/>
                <a:gd name="T101" fmla="*/ 870 h 3987"/>
                <a:gd name="T102" fmla="*/ 301 w 4236"/>
                <a:gd name="T103" fmla="*/ 812 h 3987"/>
                <a:gd name="T104" fmla="*/ 161 w 4236"/>
                <a:gd name="T105" fmla="*/ 678 h 3987"/>
                <a:gd name="T106" fmla="*/ 142 w 4236"/>
                <a:gd name="T107" fmla="*/ 577 h 3987"/>
                <a:gd name="T108" fmla="*/ 63 w 4236"/>
                <a:gd name="T109" fmla="*/ 480 h 3987"/>
                <a:gd name="T110" fmla="*/ 45 w 4236"/>
                <a:gd name="T111" fmla="*/ 425 h 3987"/>
                <a:gd name="T112" fmla="*/ 41 w 4236"/>
                <a:gd name="T113" fmla="*/ 282 h 3987"/>
                <a:gd name="T114" fmla="*/ 87 w 4236"/>
                <a:gd name="T115" fmla="*/ 156 h 3987"/>
                <a:gd name="T116" fmla="*/ 344 w 4236"/>
                <a:gd name="T117" fmla="*/ 127 h 3987"/>
                <a:gd name="T118" fmla="*/ 448 w 4236"/>
                <a:gd name="T119" fmla="*/ 34 h 3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36" h="3987">
                  <a:moveTo>
                    <a:pt x="1495" y="3986"/>
                  </a:moveTo>
                  <a:lnTo>
                    <a:pt x="1477" y="3978"/>
                  </a:lnTo>
                  <a:lnTo>
                    <a:pt x="1485" y="3961"/>
                  </a:lnTo>
                  <a:lnTo>
                    <a:pt x="1492" y="3980"/>
                  </a:lnTo>
                  <a:lnTo>
                    <a:pt x="1495" y="3986"/>
                  </a:lnTo>
                  <a:close/>
                  <a:moveTo>
                    <a:pt x="683" y="3558"/>
                  </a:moveTo>
                  <a:lnTo>
                    <a:pt x="699" y="3558"/>
                  </a:lnTo>
                  <a:lnTo>
                    <a:pt x="677" y="3576"/>
                  </a:lnTo>
                  <a:lnTo>
                    <a:pt x="663" y="3564"/>
                  </a:lnTo>
                  <a:lnTo>
                    <a:pt x="659" y="3544"/>
                  </a:lnTo>
                  <a:lnTo>
                    <a:pt x="678" y="3552"/>
                  </a:lnTo>
                  <a:lnTo>
                    <a:pt x="683" y="3558"/>
                  </a:lnTo>
                  <a:close/>
                  <a:moveTo>
                    <a:pt x="2402" y="3061"/>
                  </a:moveTo>
                  <a:lnTo>
                    <a:pt x="2404" y="3078"/>
                  </a:lnTo>
                  <a:lnTo>
                    <a:pt x="2399" y="3056"/>
                  </a:lnTo>
                  <a:lnTo>
                    <a:pt x="2400" y="3042"/>
                  </a:lnTo>
                  <a:lnTo>
                    <a:pt x="2401" y="3029"/>
                  </a:lnTo>
                  <a:lnTo>
                    <a:pt x="2403" y="3051"/>
                  </a:lnTo>
                  <a:lnTo>
                    <a:pt x="2402" y="3061"/>
                  </a:lnTo>
                  <a:close/>
                  <a:moveTo>
                    <a:pt x="3207" y="2698"/>
                  </a:moveTo>
                  <a:lnTo>
                    <a:pt x="3221" y="2724"/>
                  </a:lnTo>
                  <a:lnTo>
                    <a:pt x="3245" y="2733"/>
                  </a:lnTo>
                  <a:lnTo>
                    <a:pt x="3252" y="2746"/>
                  </a:lnTo>
                  <a:lnTo>
                    <a:pt x="3232" y="2745"/>
                  </a:lnTo>
                  <a:lnTo>
                    <a:pt x="3213" y="2733"/>
                  </a:lnTo>
                  <a:lnTo>
                    <a:pt x="3200" y="2735"/>
                  </a:lnTo>
                  <a:lnTo>
                    <a:pt x="3188" y="2739"/>
                  </a:lnTo>
                  <a:lnTo>
                    <a:pt x="3188" y="2727"/>
                  </a:lnTo>
                  <a:lnTo>
                    <a:pt x="3187" y="2713"/>
                  </a:lnTo>
                  <a:lnTo>
                    <a:pt x="3203" y="2702"/>
                  </a:lnTo>
                  <a:lnTo>
                    <a:pt x="3207" y="2698"/>
                  </a:lnTo>
                  <a:close/>
                  <a:moveTo>
                    <a:pt x="3270" y="2550"/>
                  </a:moveTo>
                  <a:lnTo>
                    <a:pt x="3279" y="2570"/>
                  </a:lnTo>
                  <a:lnTo>
                    <a:pt x="3283" y="2585"/>
                  </a:lnTo>
                  <a:lnTo>
                    <a:pt x="3269" y="2592"/>
                  </a:lnTo>
                  <a:lnTo>
                    <a:pt x="3252" y="2608"/>
                  </a:lnTo>
                  <a:lnTo>
                    <a:pt x="3240" y="2623"/>
                  </a:lnTo>
                  <a:lnTo>
                    <a:pt x="3225" y="2630"/>
                  </a:lnTo>
                  <a:lnTo>
                    <a:pt x="3210" y="2635"/>
                  </a:lnTo>
                  <a:lnTo>
                    <a:pt x="3200" y="2651"/>
                  </a:lnTo>
                  <a:lnTo>
                    <a:pt x="3185" y="2651"/>
                  </a:lnTo>
                  <a:lnTo>
                    <a:pt x="3172" y="2647"/>
                  </a:lnTo>
                  <a:lnTo>
                    <a:pt x="3160" y="2638"/>
                  </a:lnTo>
                  <a:lnTo>
                    <a:pt x="3141" y="2636"/>
                  </a:lnTo>
                  <a:lnTo>
                    <a:pt x="3137" y="2624"/>
                  </a:lnTo>
                  <a:lnTo>
                    <a:pt x="3144" y="2607"/>
                  </a:lnTo>
                  <a:lnTo>
                    <a:pt x="3158" y="2598"/>
                  </a:lnTo>
                  <a:lnTo>
                    <a:pt x="3169" y="2580"/>
                  </a:lnTo>
                  <a:lnTo>
                    <a:pt x="3174" y="2566"/>
                  </a:lnTo>
                  <a:lnTo>
                    <a:pt x="3194" y="2553"/>
                  </a:lnTo>
                  <a:lnTo>
                    <a:pt x="3210" y="2555"/>
                  </a:lnTo>
                  <a:lnTo>
                    <a:pt x="3227" y="2546"/>
                  </a:lnTo>
                  <a:lnTo>
                    <a:pt x="3244" y="2547"/>
                  </a:lnTo>
                  <a:lnTo>
                    <a:pt x="3257" y="2543"/>
                  </a:lnTo>
                  <a:lnTo>
                    <a:pt x="3270" y="2550"/>
                  </a:lnTo>
                  <a:close/>
                  <a:moveTo>
                    <a:pt x="3845" y="2233"/>
                  </a:moveTo>
                  <a:lnTo>
                    <a:pt x="3840" y="2247"/>
                  </a:lnTo>
                  <a:lnTo>
                    <a:pt x="3825" y="2254"/>
                  </a:lnTo>
                  <a:lnTo>
                    <a:pt x="3813" y="2268"/>
                  </a:lnTo>
                  <a:lnTo>
                    <a:pt x="3851" y="2267"/>
                  </a:lnTo>
                  <a:lnTo>
                    <a:pt x="3846" y="2281"/>
                  </a:lnTo>
                  <a:lnTo>
                    <a:pt x="3825" y="2288"/>
                  </a:lnTo>
                  <a:lnTo>
                    <a:pt x="3821" y="2300"/>
                  </a:lnTo>
                  <a:lnTo>
                    <a:pt x="3832" y="2319"/>
                  </a:lnTo>
                  <a:lnTo>
                    <a:pt x="3852" y="2330"/>
                  </a:lnTo>
                  <a:lnTo>
                    <a:pt x="3875" y="2331"/>
                  </a:lnTo>
                  <a:lnTo>
                    <a:pt x="3892" y="2320"/>
                  </a:lnTo>
                  <a:lnTo>
                    <a:pt x="3906" y="2322"/>
                  </a:lnTo>
                  <a:lnTo>
                    <a:pt x="3925" y="2335"/>
                  </a:lnTo>
                  <a:lnTo>
                    <a:pt x="3935" y="2348"/>
                  </a:lnTo>
                  <a:lnTo>
                    <a:pt x="3932" y="2363"/>
                  </a:lnTo>
                  <a:lnTo>
                    <a:pt x="3923" y="2381"/>
                  </a:lnTo>
                  <a:lnTo>
                    <a:pt x="3908" y="2390"/>
                  </a:lnTo>
                  <a:lnTo>
                    <a:pt x="3908" y="2403"/>
                  </a:lnTo>
                  <a:lnTo>
                    <a:pt x="3893" y="2415"/>
                  </a:lnTo>
                  <a:lnTo>
                    <a:pt x="3878" y="2430"/>
                  </a:lnTo>
                  <a:lnTo>
                    <a:pt x="3865" y="2451"/>
                  </a:lnTo>
                  <a:lnTo>
                    <a:pt x="3860" y="2474"/>
                  </a:lnTo>
                  <a:lnTo>
                    <a:pt x="3849" y="2488"/>
                  </a:lnTo>
                  <a:lnTo>
                    <a:pt x="3804" y="2515"/>
                  </a:lnTo>
                  <a:lnTo>
                    <a:pt x="3790" y="2525"/>
                  </a:lnTo>
                  <a:lnTo>
                    <a:pt x="3770" y="2517"/>
                  </a:lnTo>
                  <a:lnTo>
                    <a:pt x="3759" y="2501"/>
                  </a:lnTo>
                  <a:lnTo>
                    <a:pt x="3745" y="2488"/>
                  </a:lnTo>
                  <a:lnTo>
                    <a:pt x="3733" y="2490"/>
                  </a:lnTo>
                  <a:lnTo>
                    <a:pt x="3703" y="2484"/>
                  </a:lnTo>
                  <a:lnTo>
                    <a:pt x="3690" y="2478"/>
                  </a:lnTo>
                  <a:lnTo>
                    <a:pt x="3681" y="2443"/>
                  </a:lnTo>
                  <a:lnTo>
                    <a:pt x="3684" y="2422"/>
                  </a:lnTo>
                  <a:lnTo>
                    <a:pt x="3672" y="2403"/>
                  </a:lnTo>
                  <a:lnTo>
                    <a:pt x="3652" y="2392"/>
                  </a:lnTo>
                  <a:lnTo>
                    <a:pt x="3622" y="2403"/>
                  </a:lnTo>
                  <a:lnTo>
                    <a:pt x="3613" y="2419"/>
                  </a:lnTo>
                  <a:lnTo>
                    <a:pt x="3594" y="2427"/>
                  </a:lnTo>
                  <a:lnTo>
                    <a:pt x="3587" y="2411"/>
                  </a:lnTo>
                  <a:lnTo>
                    <a:pt x="3583" y="2397"/>
                  </a:lnTo>
                  <a:lnTo>
                    <a:pt x="3564" y="2401"/>
                  </a:lnTo>
                  <a:lnTo>
                    <a:pt x="3551" y="2384"/>
                  </a:lnTo>
                  <a:lnTo>
                    <a:pt x="3551" y="2368"/>
                  </a:lnTo>
                  <a:lnTo>
                    <a:pt x="3579" y="2348"/>
                  </a:lnTo>
                  <a:lnTo>
                    <a:pt x="3593" y="2345"/>
                  </a:lnTo>
                  <a:lnTo>
                    <a:pt x="3611" y="2328"/>
                  </a:lnTo>
                  <a:lnTo>
                    <a:pt x="3629" y="2324"/>
                  </a:lnTo>
                  <a:lnTo>
                    <a:pt x="3647" y="2310"/>
                  </a:lnTo>
                  <a:lnTo>
                    <a:pt x="3668" y="2295"/>
                  </a:lnTo>
                  <a:lnTo>
                    <a:pt x="3681" y="2284"/>
                  </a:lnTo>
                  <a:lnTo>
                    <a:pt x="3694" y="2279"/>
                  </a:lnTo>
                  <a:lnTo>
                    <a:pt x="3708" y="2270"/>
                  </a:lnTo>
                  <a:lnTo>
                    <a:pt x="3725" y="2264"/>
                  </a:lnTo>
                  <a:lnTo>
                    <a:pt x="3738" y="2260"/>
                  </a:lnTo>
                  <a:lnTo>
                    <a:pt x="3760" y="2249"/>
                  </a:lnTo>
                  <a:lnTo>
                    <a:pt x="3790" y="2247"/>
                  </a:lnTo>
                  <a:lnTo>
                    <a:pt x="3808" y="2244"/>
                  </a:lnTo>
                  <a:lnTo>
                    <a:pt x="3845" y="2233"/>
                  </a:lnTo>
                  <a:close/>
                  <a:moveTo>
                    <a:pt x="4168" y="2218"/>
                  </a:moveTo>
                  <a:lnTo>
                    <a:pt x="4174" y="2232"/>
                  </a:lnTo>
                  <a:lnTo>
                    <a:pt x="4185" y="2219"/>
                  </a:lnTo>
                  <a:lnTo>
                    <a:pt x="4198" y="2235"/>
                  </a:lnTo>
                  <a:lnTo>
                    <a:pt x="4211" y="2247"/>
                  </a:lnTo>
                  <a:lnTo>
                    <a:pt x="4219" y="2261"/>
                  </a:lnTo>
                  <a:lnTo>
                    <a:pt x="4228" y="2281"/>
                  </a:lnTo>
                  <a:lnTo>
                    <a:pt x="4235" y="2300"/>
                  </a:lnTo>
                  <a:lnTo>
                    <a:pt x="4224" y="2326"/>
                  </a:lnTo>
                  <a:lnTo>
                    <a:pt x="4206" y="2327"/>
                  </a:lnTo>
                  <a:lnTo>
                    <a:pt x="4182" y="2313"/>
                  </a:lnTo>
                  <a:lnTo>
                    <a:pt x="4130" y="2274"/>
                  </a:lnTo>
                  <a:lnTo>
                    <a:pt x="4105" y="2267"/>
                  </a:lnTo>
                  <a:lnTo>
                    <a:pt x="4081" y="2270"/>
                  </a:lnTo>
                  <a:lnTo>
                    <a:pt x="4069" y="2264"/>
                  </a:lnTo>
                  <a:lnTo>
                    <a:pt x="4073" y="2247"/>
                  </a:lnTo>
                  <a:lnTo>
                    <a:pt x="4062" y="2230"/>
                  </a:lnTo>
                  <a:lnTo>
                    <a:pt x="4069" y="2215"/>
                  </a:lnTo>
                  <a:lnTo>
                    <a:pt x="4093" y="2212"/>
                  </a:lnTo>
                  <a:lnTo>
                    <a:pt x="4133" y="2215"/>
                  </a:lnTo>
                  <a:lnTo>
                    <a:pt x="4147" y="2217"/>
                  </a:lnTo>
                  <a:lnTo>
                    <a:pt x="4161" y="2211"/>
                  </a:lnTo>
                  <a:lnTo>
                    <a:pt x="4168" y="2218"/>
                  </a:lnTo>
                  <a:close/>
                  <a:moveTo>
                    <a:pt x="3548" y="1123"/>
                  </a:moveTo>
                  <a:lnTo>
                    <a:pt x="3535" y="1118"/>
                  </a:lnTo>
                  <a:lnTo>
                    <a:pt x="3540" y="1104"/>
                  </a:lnTo>
                  <a:lnTo>
                    <a:pt x="3553" y="1122"/>
                  </a:lnTo>
                  <a:lnTo>
                    <a:pt x="3548" y="1123"/>
                  </a:lnTo>
                  <a:close/>
                  <a:moveTo>
                    <a:pt x="575" y="32"/>
                  </a:moveTo>
                  <a:lnTo>
                    <a:pt x="589" y="28"/>
                  </a:lnTo>
                  <a:lnTo>
                    <a:pt x="599" y="49"/>
                  </a:lnTo>
                  <a:lnTo>
                    <a:pt x="612" y="47"/>
                  </a:lnTo>
                  <a:lnTo>
                    <a:pt x="635" y="47"/>
                  </a:lnTo>
                  <a:lnTo>
                    <a:pt x="661" y="70"/>
                  </a:lnTo>
                  <a:lnTo>
                    <a:pt x="671" y="82"/>
                  </a:lnTo>
                  <a:lnTo>
                    <a:pt x="685" y="114"/>
                  </a:lnTo>
                  <a:lnTo>
                    <a:pt x="698" y="125"/>
                  </a:lnTo>
                  <a:lnTo>
                    <a:pt x="709" y="134"/>
                  </a:lnTo>
                  <a:lnTo>
                    <a:pt x="727" y="142"/>
                  </a:lnTo>
                  <a:lnTo>
                    <a:pt x="745" y="145"/>
                  </a:lnTo>
                  <a:lnTo>
                    <a:pt x="762" y="150"/>
                  </a:lnTo>
                  <a:lnTo>
                    <a:pt x="760" y="166"/>
                  </a:lnTo>
                  <a:lnTo>
                    <a:pt x="754" y="184"/>
                  </a:lnTo>
                  <a:lnTo>
                    <a:pt x="762" y="171"/>
                  </a:lnTo>
                  <a:lnTo>
                    <a:pt x="774" y="154"/>
                  </a:lnTo>
                  <a:lnTo>
                    <a:pt x="793" y="155"/>
                  </a:lnTo>
                  <a:lnTo>
                    <a:pt x="824" y="160"/>
                  </a:lnTo>
                  <a:lnTo>
                    <a:pt x="847" y="166"/>
                  </a:lnTo>
                  <a:lnTo>
                    <a:pt x="859" y="173"/>
                  </a:lnTo>
                  <a:lnTo>
                    <a:pt x="886" y="170"/>
                  </a:lnTo>
                  <a:lnTo>
                    <a:pt x="901" y="175"/>
                  </a:lnTo>
                  <a:lnTo>
                    <a:pt x="916" y="184"/>
                  </a:lnTo>
                  <a:lnTo>
                    <a:pt x="942" y="193"/>
                  </a:lnTo>
                  <a:lnTo>
                    <a:pt x="956" y="194"/>
                  </a:lnTo>
                  <a:lnTo>
                    <a:pt x="973" y="194"/>
                  </a:lnTo>
                  <a:lnTo>
                    <a:pt x="989" y="198"/>
                  </a:lnTo>
                  <a:lnTo>
                    <a:pt x="1003" y="196"/>
                  </a:lnTo>
                  <a:lnTo>
                    <a:pt x="1015" y="192"/>
                  </a:lnTo>
                  <a:lnTo>
                    <a:pt x="1028" y="202"/>
                  </a:lnTo>
                  <a:lnTo>
                    <a:pt x="1056" y="212"/>
                  </a:lnTo>
                  <a:lnTo>
                    <a:pt x="1070" y="213"/>
                  </a:lnTo>
                  <a:lnTo>
                    <a:pt x="1117" y="217"/>
                  </a:lnTo>
                  <a:lnTo>
                    <a:pt x="1123" y="202"/>
                  </a:lnTo>
                  <a:lnTo>
                    <a:pt x="1135" y="197"/>
                  </a:lnTo>
                  <a:lnTo>
                    <a:pt x="1155" y="197"/>
                  </a:lnTo>
                  <a:lnTo>
                    <a:pt x="1173" y="229"/>
                  </a:lnTo>
                  <a:lnTo>
                    <a:pt x="1184" y="236"/>
                  </a:lnTo>
                  <a:lnTo>
                    <a:pt x="1202" y="250"/>
                  </a:lnTo>
                  <a:lnTo>
                    <a:pt x="1265" y="261"/>
                  </a:lnTo>
                  <a:lnTo>
                    <a:pt x="1268" y="277"/>
                  </a:lnTo>
                  <a:lnTo>
                    <a:pt x="1281" y="280"/>
                  </a:lnTo>
                  <a:lnTo>
                    <a:pt x="1302" y="279"/>
                  </a:lnTo>
                  <a:lnTo>
                    <a:pt x="1326" y="301"/>
                  </a:lnTo>
                  <a:lnTo>
                    <a:pt x="1363" y="315"/>
                  </a:lnTo>
                  <a:lnTo>
                    <a:pt x="1376" y="322"/>
                  </a:lnTo>
                  <a:lnTo>
                    <a:pt x="1397" y="333"/>
                  </a:lnTo>
                  <a:lnTo>
                    <a:pt x="1412" y="332"/>
                  </a:lnTo>
                  <a:lnTo>
                    <a:pt x="1439" y="347"/>
                  </a:lnTo>
                  <a:lnTo>
                    <a:pt x="1463" y="364"/>
                  </a:lnTo>
                  <a:lnTo>
                    <a:pt x="1538" y="387"/>
                  </a:lnTo>
                  <a:lnTo>
                    <a:pt x="1553" y="392"/>
                  </a:lnTo>
                  <a:lnTo>
                    <a:pt x="1570" y="396"/>
                  </a:lnTo>
                  <a:lnTo>
                    <a:pt x="1582" y="398"/>
                  </a:lnTo>
                  <a:lnTo>
                    <a:pt x="1599" y="402"/>
                  </a:lnTo>
                  <a:lnTo>
                    <a:pt x="1639" y="405"/>
                  </a:lnTo>
                  <a:lnTo>
                    <a:pt x="1670" y="398"/>
                  </a:lnTo>
                  <a:lnTo>
                    <a:pt x="1692" y="400"/>
                  </a:lnTo>
                  <a:lnTo>
                    <a:pt x="1707" y="403"/>
                  </a:lnTo>
                  <a:lnTo>
                    <a:pt x="1722" y="389"/>
                  </a:lnTo>
                  <a:lnTo>
                    <a:pt x="1738" y="389"/>
                  </a:lnTo>
                  <a:lnTo>
                    <a:pt x="1749" y="387"/>
                  </a:lnTo>
                  <a:lnTo>
                    <a:pt x="1768" y="391"/>
                  </a:lnTo>
                  <a:lnTo>
                    <a:pt x="1755" y="405"/>
                  </a:lnTo>
                  <a:lnTo>
                    <a:pt x="1753" y="418"/>
                  </a:lnTo>
                  <a:lnTo>
                    <a:pt x="1767" y="416"/>
                  </a:lnTo>
                  <a:lnTo>
                    <a:pt x="1781" y="418"/>
                  </a:lnTo>
                  <a:lnTo>
                    <a:pt x="1780" y="403"/>
                  </a:lnTo>
                  <a:lnTo>
                    <a:pt x="1792" y="400"/>
                  </a:lnTo>
                  <a:lnTo>
                    <a:pt x="1806" y="400"/>
                  </a:lnTo>
                  <a:lnTo>
                    <a:pt x="1838" y="393"/>
                  </a:lnTo>
                  <a:lnTo>
                    <a:pt x="1850" y="403"/>
                  </a:lnTo>
                  <a:lnTo>
                    <a:pt x="1880" y="421"/>
                  </a:lnTo>
                  <a:lnTo>
                    <a:pt x="1866" y="428"/>
                  </a:lnTo>
                  <a:lnTo>
                    <a:pt x="1866" y="442"/>
                  </a:lnTo>
                  <a:lnTo>
                    <a:pt x="1880" y="445"/>
                  </a:lnTo>
                  <a:lnTo>
                    <a:pt x="1894" y="446"/>
                  </a:lnTo>
                  <a:lnTo>
                    <a:pt x="1909" y="453"/>
                  </a:lnTo>
                  <a:lnTo>
                    <a:pt x="1928" y="460"/>
                  </a:lnTo>
                  <a:lnTo>
                    <a:pt x="1941" y="467"/>
                  </a:lnTo>
                  <a:lnTo>
                    <a:pt x="1954" y="481"/>
                  </a:lnTo>
                  <a:lnTo>
                    <a:pt x="1968" y="488"/>
                  </a:lnTo>
                  <a:lnTo>
                    <a:pt x="1982" y="485"/>
                  </a:lnTo>
                  <a:lnTo>
                    <a:pt x="2004" y="509"/>
                  </a:lnTo>
                  <a:lnTo>
                    <a:pt x="2002" y="495"/>
                  </a:lnTo>
                  <a:lnTo>
                    <a:pt x="2003" y="483"/>
                  </a:lnTo>
                  <a:lnTo>
                    <a:pt x="2027" y="473"/>
                  </a:lnTo>
                  <a:lnTo>
                    <a:pt x="2045" y="464"/>
                  </a:lnTo>
                  <a:lnTo>
                    <a:pt x="2060" y="467"/>
                  </a:lnTo>
                  <a:lnTo>
                    <a:pt x="2076" y="469"/>
                  </a:lnTo>
                  <a:lnTo>
                    <a:pt x="2089" y="466"/>
                  </a:lnTo>
                  <a:lnTo>
                    <a:pt x="2103" y="481"/>
                  </a:lnTo>
                  <a:lnTo>
                    <a:pt x="2107" y="498"/>
                  </a:lnTo>
                  <a:lnTo>
                    <a:pt x="2123" y="491"/>
                  </a:lnTo>
                  <a:lnTo>
                    <a:pt x="2136" y="497"/>
                  </a:lnTo>
                  <a:lnTo>
                    <a:pt x="2153" y="508"/>
                  </a:lnTo>
                  <a:lnTo>
                    <a:pt x="2166" y="513"/>
                  </a:lnTo>
                  <a:lnTo>
                    <a:pt x="2177" y="527"/>
                  </a:lnTo>
                  <a:lnTo>
                    <a:pt x="2205" y="547"/>
                  </a:lnTo>
                  <a:lnTo>
                    <a:pt x="2218" y="552"/>
                  </a:lnTo>
                  <a:lnTo>
                    <a:pt x="2231" y="556"/>
                  </a:lnTo>
                  <a:lnTo>
                    <a:pt x="2245" y="557"/>
                  </a:lnTo>
                  <a:lnTo>
                    <a:pt x="2259" y="556"/>
                  </a:lnTo>
                  <a:lnTo>
                    <a:pt x="2270" y="566"/>
                  </a:lnTo>
                  <a:lnTo>
                    <a:pt x="2290" y="566"/>
                  </a:lnTo>
                  <a:lnTo>
                    <a:pt x="2324" y="560"/>
                  </a:lnTo>
                  <a:lnTo>
                    <a:pt x="2340" y="557"/>
                  </a:lnTo>
                  <a:lnTo>
                    <a:pt x="2353" y="565"/>
                  </a:lnTo>
                  <a:lnTo>
                    <a:pt x="2374" y="545"/>
                  </a:lnTo>
                  <a:lnTo>
                    <a:pt x="2386" y="541"/>
                  </a:lnTo>
                  <a:lnTo>
                    <a:pt x="2389" y="559"/>
                  </a:lnTo>
                  <a:lnTo>
                    <a:pt x="2386" y="573"/>
                  </a:lnTo>
                  <a:lnTo>
                    <a:pt x="2398" y="584"/>
                  </a:lnTo>
                  <a:lnTo>
                    <a:pt x="2413" y="596"/>
                  </a:lnTo>
                  <a:lnTo>
                    <a:pt x="2428" y="598"/>
                  </a:lnTo>
                  <a:lnTo>
                    <a:pt x="2431" y="618"/>
                  </a:lnTo>
                  <a:lnTo>
                    <a:pt x="2443" y="623"/>
                  </a:lnTo>
                  <a:lnTo>
                    <a:pt x="2453" y="612"/>
                  </a:lnTo>
                  <a:lnTo>
                    <a:pt x="2474" y="615"/>
                  </a:lnTo>
                  <a:lnTo>
                    <a:pt x="2485" y="624"/>
                  </a:lnTo>
                  <a:lnTo>
                    <a:pt x="2505" y="634"/>
                  </a:lnTo>
                  <a:lnTo>
                    <a:pt x="2503" y="651"/>
                  </a:lnTo>
                  <a:lnTo>
                    <a:pt x="2498" y="667"/>
                  </a:lnTo>
                  <a:lnTo>
                    <a:pt x="2491" y="680"/>
                  </a:lnTo>
                  <a:lnTo>
                    <a:pt x="2471" y="697"/>
                  </a:lnTo>
                  <a:lnTo>
                    <a:pt x="2471" y="710"/>
                  </a:lnTo>
                  <a:lnTo>
                    <a:pt x="2481" y="722"/>
                  </a:lnTo>
                  <a:lnTo>
                    <a:pt x="2498" y="728"/>
                  </a:lnTo>
                  <a:lnTo>
                    <a:pt x="2510" y="711"/>
                  </a:lnTo>
                  <a:lnTo>
                    <a:pt x="2519" y="697"/>
                  </a:lnTo>
                  <a:lnTo>
                    <a:pt x="2534" y="698"/>
                  </a:lnTo>
                  <a:lnTo>
                    <a:pt x="2524" y="714"/>
                  </a:lnTo>
                  <a:lnTo>
                    <a:pt x="2533" y="725"/>
                  </a:lnTo>
                  <a:lnTo>
                    <a:pt x="2551" y="732"/>
                  </a:lnTo>
                  <a:lnTo>
                    <a:pt x="2570" y="750"/>
                  </a:lnTo>
                  <a:lnTo>
                    <a:pt x="2583" y="750"/>
                  </a:lnTo>
                  <a:lnTo>
                    <a:pt x="2603" y="761"/>
                  </a:lnTo>
                  <a:lnTo>
                    <a:pt x="2621" y="778"/>
                  </a:lnTo>
                  <a:lnTo>
                    <a:pt x="2633" y="784"/>
                  </a:lnTo>
                  <a:lnTo>
                    <a:pt x="2658" y="790"/>
                  </a:lnTo>
                  <a:lnTo>
                    <a:pt x="2683" y="789"/>
                  </a:lnTo>
                  <a:lnTo>
                    <a:pt x="2695" y="810"/>
                  </a:lnTo>
                  <a:lnTo>
                    <a:pt x="2697" y="824"/>
                  </a:lnTo>
                  <a:lnTo>
                    <a:pt x="2716" y="835"/>
                  </a:lnTo>
                  <a:lnTo>
                    <a:pt x="2732" y="859"/>
                  </a:lnTo>
                  <a:lnTo>
                    <a:pt x="2739" y="872"/>
                  </a:lnTo>
                  <a:lnTo>
                    <a:pt x="2754" y="874"/>
                  </a:lnTo>
                  <a:lnTo>
                    <a:pt x="2780" y="875"/>
                  </a:lnTo>
                  <a:lnTo>
                    <a:pt x="2798" y="873"/>
                  </a:lnTo>
                  <a:lnTo>
                    <a:pt x="2815" y="863"/>
                  </a:lnTo>
                  <a:lnTo>
                    <a:pt x="2829" y="863"/>
                  </a:lnTo>
                  <a:lnTo>
                    <a:pt x="2847" y="877"/>
                  </a:lnTo>
                  <a:lnTo>
                    <a:pt x="2858" y="888"/>
                  </a:lnTo>
                  <a:lnTo>
                    <a:pt x="2874" y="886"/>
                  </a:lnTo>
                  <a:lnTo>
                    <a:pt x="2874" y="901"/>
                  </a:lnTo>
                  <a:lnTo>
                    <a:pt x="2883" y="916"/>
                  </a:lnTo>
                  <a:lnTo>
                    <a:pt x="2894" y="930"/>
                  </a:lnTo>
                  <a:lnTo>
                    <a:pt x="2907" y="939"/>
                  </a:lnTo>
                  <a:lnTo>
                    <a:pt x="2945" y="934"/>
                  </a:lnTo>
                  <a:lnTo>
                    <a:pt x="2965" y="933"/>
                  </a:lnTo>
                  <a:lnTo>
                    <a:pt x="2993" y="937"/>
                  </a:lnTo>
                  <a:lnTo>
                    <a:pt x="3003" y="952"/>
                  </a:lnTo>
                  <a:lnTo>
                    <a:pt x="3022" y="948"/>
                  </a:lnTo>
                  <a:lnTo>
                    <a:pt x="3035" y="941"/>
                  </a:lnTo>
                  <a:lnTo>
                    <a:pt x="3044" y="955"/>
                  </a:lnTo>
                  <a:lnTo>
                    <a:pt x="3058" y="959"/>
                  </a:lnTo>
                  <a:lnTo>
                    <a:pt x="3070" y="958"/>
                  </a:lnTo>
                  <a:lnTo>
                    <a:pt x="3115" y="965"/>
                  </a:lnTo>
                  <a:lnTo>
                    <a:pt x="3131" y="966"/>
                  </a:lnTo>
                  <a:lnTo>
                    <a:pt x="3134" y="948"/>
                  </a:lnTo>
                  <a:lnTo>
                    <a:pt x="3130" y="935"/>
                  </a:lnTo>
                  <a:lnTo>
                    <a:pt x="3135" y="916"/>
                  </a:lnTo>
                  <a:lnTo>
                    <a:pt x="3139" y="901"/>
                  </a:lnTo>
                  <a:lnTo>
                    <a:pt x="3155" y="899"/>
                  </a:lnTo>
                  <a:lnTo>
                    <a:pt x="3171" y="906"/>
                  </a:lnTo>
                  <a:lnTo>
                    <a:pt x="3183" y="909"/>
                  </a:lnTo>
                  <a:lnTo>
                    <a:pt x="3201" y="920"/>
                  </a:lnTo>
                  <a:lnTo>
                    <a:pt x="3213" y="927"/>
                  </a:lnTo>
                  <a:lnTo>
                    <a:pt x="3224" y="934"/>
                  </a:lnTo>
                  <a:lnTo>
                    <a:pt x="3238" y="937"/>
                  </a:lnTo>
                  <a:lnTo>
                    <a:pt x="3267" y="944"/>
                  </a:lnTo>
                  <a:lnTo>
                    <a:pt x="3279" y="953"/>
                  </a:lnTo>
                  <a:lnTo>
                    <a:pt x="3283" y="966"/>
                  </a:lnTo>
                  <a:lnTo>
                    <a:pt x="3295" y="979"/>
                  </a:lnTo>
                  <a:lnTo>
                    <a:pt x="3345" y="981"/>
                  </a:lnTo>
                  <a:lnTo>
                    <a:pt x="3357" y="994"/>
                  </a:lnTo>
                  <a:lnTo>
                    <a:pt x="3367" y="1015"/>
                  </a:lnTo>
                  <a:lnTo>
                    <a:pt x="3371" y="1029"/>
                  </a:lnTo>
                  <a:lnTo>
                    <a:pt x="3371" y="1043"/>
                  </a:lnTo>
                  <a:lnTo>
                    <a:pt x="3366" y="1059"/>
                  </a:lnTo>
                  <a:lnTo>
                    <a:pt x="3377" y="1070"/>
                  </a:lnTo>
                  <a:lnTo>
                    <a:pt x="3363" y="1082"/>
                  </a:lnTo>
                  <a:lnTo>
                    <a:pt x="3371" y="1098"/>
                  </a:lnTo>
                  <a:lnTo>
                    <a:pt x="3393" y="1111"/>
                  </a:lnTo>
                  <a:lnTo>
                    <a:pt x="3405" y="1104"/>
                  </a:lnTo>
                  <a:lnTo>
                    <a:pt x="3426" y="1104"/>
                  </a:lnTo>
                  <a:lnTo>
                    <a:pt x="3442" y="1089"/>
                  </a:lnTo>
                  <a:lnTo>
                    <a:pt x="3453" y="1091"/>
                  </a:lnTo>
                  <a:lnTo>
                    <a:pt x="3468" y="1094"/>
                  </a:lnTo>
                  <a:lnTo>
                    <a:pt x="3487" y="1099"/>
                  </a:lnTo>
                  <a:lnTo>
                    <a:pt x="3510" y="1117"/>
                  </a:lnTo>
                  <a:lnTo>
                    <a:pt x="3524" y="1121"/>
                  </a:lnTo>
                  <a:lnTo>
                    <a:pt x="3535" y="1147"/>
                  </a:lnTo>
                  <a:lnTo>
                    <a:pt x="3543" y="1160"/>
                  </a:lnTo>
                  <a:lnTo>
                    <a:pt x="3560" y="1165"/>
                  </a:lnTo>
                  <a:lnTo>
                    <a:pt x="3575" y="1157"/>
                  </a:lnTo>
                  <a:lnTo>
                    <a:pt x="3588" y="1143"/>
                  </a:lnTo>
                  <a:lnTo>
                    <a:pt x="3610" y="1142"/>
                  </a:lnTo>
                  <a:lnTo>
                    <a:pt x="3631" y="1139"/>
                  </a:lnTo>
                  <a:lnTo>
                    <a:pt x="3650" y="1145"/>
                  </a:lnTo>
                  <a:lnTo>
                    <a:pt x="3672" y="1159"/>
                  </a:lnTo>
                  <a:lnTo>
                    <a:pt x="3687" y="1163"/>
                  </a:lnTo>
                  <a:lnTo>
                    <a:pt x="3693" y="1178"/>
                  </a:lnTo>
                  <a:lnTo>
                    <a:pt x="3705" y="1185"/>
                  </a:lnTo>
                  <a:lnTo>
                    <a:pt x="3718" y="1192"/>
                  </a:lnTo>
                  <a:lnTo>
                    <a:pt x="3733" y="1181"/>
                  </a:lnTo>
                  <a:lnTo>
                    <a:pt x="3747" y="1188"/>
                  </a:lnTo>
                  <a:lnTo>
                    <a:pt x="3762" y="1190"/>
                  </a:lnTo>
                  <a:lnTo>
                    <a:pt x="3757" y="1174"/>
                  </a:lnTo>
                  <a:lnTo>
                    <a:pt x="3774" y="1162"/>
                  </a:lnTo>
                  <a:lnTo>
                    <a:pt x="3787" y="1160"/>
                  </a:lnTo>
                  <a:lnTo>
                    <a:pt x="3800" y="1163"/>
                  </a:lnTo>
                  <a:lnTo>
                    <a:pt x="3812" y="1160"/>
                  </a:lnTo>
                  <a:lnTo>
                    <a:pt x="3828" y="1149"/>
                  </a:lnTo>
                  <a:lnTo>
                    <a:pt x="3844" y="1149"/>
                  </a:lnTo>
                  <a:lnTo>
                    <a:pt x="3866" y="1146"/>
                  </a:lnTo>
                  <a:lnTo>
                    <a:pt x="3885" y="1146"/>
                  </a:lnTo>
                  <a:lnTo>
                    <a:pt x="3893" y="1159"/>
                  </a:lnTo>
                  <a:lnTo>
                    <a:pt x="3911" y="1167"/>
                  </a:lnTo>
                  <a:lnTo>
                    <a:pt x="3942" y="1165"/>
                  </a:lnTo>
                  <a:lnTo>
                    <a:pt x="3939" y="1180"/>
                  </a:lnTo>
                  <a:lnTo>
                    <a:pt x="3945" y="1196"/>
                  </a:lnTo>
                  <a:lnTo>
                    <a:pt x="3957" y="1203"/>
                  </a:lnTo>
                  <a:lnTo>
                    <a:pt x="3968" y="1210"/>
                  </a:lnTo>
                  <a:lnTo>
                    <a:pt x="3986" y="1213"/>
                  </a:lnTo>
                  <a:lnTo>
                    <a:pt x="3977" y="1228"/>
                  </a:lnTo>
                  <a:lnTo>
                    <a:pt x="3971" y="1241"/>
                  </a:lnTo>
                  <a:lnTo>
                    <a:pt x="3928" y="1241"/>
                  </a:lnTo>
                  <a:lnTo>
                    <a:pt x="3920" y="1253"/>
                  </a:lnTo>
                  <a:lnTo>
                    <a:pt x="3916" y="1269"/>
                  </a:lnTo>
                  <a:lnTo>
                    <a:pt x="3916" y="1287"/>
                  </a:lnTo>
                  <a:lnTo>
                    <a:pt x="3931" y="1302"/>
                  </a:lnTo>
                  <a:lnTo>
                    <a:pt x="3939" y="1315"/>
                  </a:lnTo>
                  <a:lnTo>
                    <a:pt x="3935" y="1333"/>
                  </a:lnTo>
                  <a:lnTo>
                    <a:pt x="3938" y="1352"/>
                  </a:lnTo>
                  <a:lnTo>
                    <a:pt x="3946" y="1367"/>
                  </a:lnTo>
                  <a:lnTo>
                    <a:pt x="3935" y="1388"/>
                  </a:lnTo>
                  <a:lnTo>
                    <a:pt x="3924" y="1404"/>
                  </a:lnTo>
                  <a:lnTo>
                    <a:pt x="3899" y="1418"/>
                  </a:lnTo>
                  <a:lnTo>
                    <a:pt x="3880" y="1434"/>
                  </a:lnTo>
                  <a:lnTo>
                    <a:pt x="3833" y="1462"/>
                  </a:lnTo>
                  <a:lnTo>
                    <a:pt x="3821" y="1466"/>
                  </a:lnTo>
                  <a:lnTo>
                    <a:pt x="3807" y="1468"/>
                  </a:lnTo>
                  <a:lnTo>
                    <a:pt x="3794" y="1477"/>
                  </a:lnTo>
                  <a:lnTo>
                    <a:pt x="3779" y="1486"/>
                  </a:lnTo>
                  <a:lnTo>
                    <a:pt x="3730" y="1509"/>
                  </a:lnTo>
                  <a:lnTo>
                    <a:pt x="3661" y="1532"/>
                  </a:lnTo>
                  <a:lnTo>
                    <a:pt x="3634" y="1550"/>
                  </a:lnTo>
                  <a:lnTo>
                    <a:pt x="3608" y="1558"/>
                  </a:lnTo>
                  <a:lnTo>
                    <a:pt x="3588" y="1575"/>
                  </a:lnTo>
                  <a:lnTo>
                    <a:pt x="3569" y="1602"/>
                  </a:lnTo>
                  <a:lnTo>
                    <a:pt x="3558" y="1613"/>
                  </a:lnTo>
                  <a:lnTo>
                    <a:pt x="3522" y="1633"/>
                  </a:lnTo>
                  <a:lnTo>
                    <a:pt x="3508" y="1635"/>
                  </a:lnTo>
                  <a:lnTo>
                    <a:pt x="3486" y="1634"/>
                  </a:lnTo>
                  <a:lnTo>
                    <a:pt x="3463" y="1638"/>
                  </a:lnTo>
                  <a:lnTo>
                    <a:pt x="3441" y="1641"/>
                  </a:lnTo>
                  <a:lnTo>
                    <a:pt x="3377" y="1650"/>
                  </a:lnTo>
                  <a:lnTo>
                    <a:pt x="3349" y="1649"/>
                  </a:lnTo>
                  <a:lnTo>
                    <a:pt x="3263" y="1671"/>
                  </a:lnTo>
                  <a:lnTo>
                    <a:pt x="3239" y="1673"/>
                  </a:lnTo>
                  <a:lnTo>
                    <a:pt x="3229" y="1684"/>
                  </a:lnTo>
                  <a:lnTo>
                    <a:pt x="3215" y="1686"/>
                  </a:lnTo>
                  <a:lnTo>
                    <a:pt x="3198" y="1683"/>
                  </a:lnTo>
                  <a:lnTo>
                    <a:pt x="3184" y="1684"/>
                  </a:lnTo>
                  <a:lnTo>
                    <a:pt x="3171" y="1688"/>
                  </a:lnTo>
                  <a:lnTo>
                    <a:pt x="3117" y="1727"/>
                  </a:lnTo>
                  <a:lnTo>
                    <a:pt x="3097" y="1749"/>
                  </a:lnTo>
                  <a:lnTo>
                    <a:pt x="3063" y="1774"/>
                  </a:lnTo>
                  <a:lnTo>
                    <a:pt x="3055" y="1786"/>
                  </a:lnTo>
                  <a:lnTo>
                    <a:pt x="3072" y="1797"/>
                  </a:lnTo>
                  <a:lnTo>
                    <a:pt x="3087" y="1796"/>
                  </a:lnTo>
                  <a:lnTo>
                    <a:pt x="3101" y="1815"/>
                  </a:lnTo>
                  <a:lnTo>
                    <a:pt x="3113" y="1827"/>
                  </a:lnTo>
                  <a:lnTo>
                    <a:pt x="3102" y="1839"/>
                  </a:lnTo>
                  <a:lnTo>
                    <a:pt x="3075" y="1846"/>
                  </a:lnTo>
                  <a:lnTo>
                    <a:pt x="3046" y="1871"/>
                  </a:lnTo>
                  <a:lnTo>
                    <a:pt x="3029" y="1883"/>
                  </a:lnTo>
                  <a:lnTo>
                    <a:pt x="3015" y="1871"/>
                  </a:lnTo>
                  <a:lnTo>
                    <a:pt x="3027" y="1875"/>
                  </a:lnTo>
                  <a:lnTo>
                    <a:pt x="3056" y="1858"/>
                  </a:lnTo>
                  <a:lnTo>
                    <a:pt x="3040" y="1853"/>
                  </a:lnTo>
                  <a:lnTo>
                    <a:pt x="3011" y="1858"/>
                  </a:lnTo>
                  <a:lnTo>
                    <a:pt x="2998" y="1867"/>
                  </a:lnTo>
                  <a:lnTo>
                    <a:pt x="2972" y="1910"/>
                  </a:lnTo>
                  <a:lnTo>
                    <a:pt x="2959" y="1924"/>
                  </a:lnTo>
                  <a:lnTo>
                    <a:pt x="2950" y="1941"/>
                  </a:lnTo>
                  <a:lnTo>
                    <a:pt x="2912" y="1991"/>
                  </a:lnTo>
                  <a:lnTo>
                    <a:pt x="2897" y="2001"/>
                  </a:lnTo>
                  <a:lnTo>
                    <a:pt x="2879" y="2019"/>
                  </a:lnTo>
                  <a:lnTo>
                    <a:pt x="2861" y="2034"/>
                  </a:lnTo>
                  <a:lnTo>
                    <a:pt x="2832" y="2071"/>
                  </a:lnTo>
                  <a:lnTo>
                    <a:pt x="2799" y="2090"/>
                  </a:lnTo>
                  <a:lnTo>
                    <a:pt x="2789" y="2101"/>
                  </a:lnTo>
                  <a:lnTo>
                    <a:pt x="2771" y="2129"/>
                  </a:lnTo>
                  <a:lnTo>
                    <a:pt x="2761" y="2142"/>
                  </a:lnTo>
                  <a:lnTo>
                    <a:pt x="2736" y="2162"/>
                  </a:lnTo>
                  <a:lnTo>
                    <a:pt x="2695" y="2214"/>
                  </a:lnTo>
                  <a:lnTo>
                    <a:pt x="2690" y="2229"/>
                  </a:lnTo>
                  <a:lnTo>
                    <a:pt x="2683" y="2242"/>
                  </a:lnTo>
                  <a:lnTo>
                    <a:pt x="2669" y="2255"/>
                  </a:lnTo>
                  <a:lnTo>
                    <a:pt x="2661" y="2269"/>
                  </a:lnTo>
                  <a:lnTo>
                    <a:pt x="2645" y="2288"/>
                  </a:lnTo>
                  <a:lnTo>
                    <a:pt x="2637" y="2312"/>
                  </a:lnTo>
                  <a:lnTo>
                    <a:pt x="2634" y="2331"/>
                  </a:lnTo>
                  <a:lnTo>
                    <a:pt x="2635" y="2351"/>
                  </a:lnTo>
                  <a:lnTo>
                    <a:pt x="2640" y="2383"/>
                  </a:lnTo>
                  <a:lnTo>
                    <a:pt x="2651" y="2433"/>
                  </a:lnTo>
                  <a:lnTo>
                    <a:pt x="2654" y="2449"/>
                  </a:lnTo>
                  <a:lnTo>
                    <a:pt x="2647" y="2465"/>
                  </a:lnTo>
                  <a:lnTo>
                    <a:pt x="2655" y="2486"/>
                  </a:lnTo>
                  <a:lnTo>
                    <a:pt x="2661" y="2508"/>
                  </a:lnTo>
                  <a:lnTo>
                    <a:pt x="2671" y="2528"/>
                  </a:lnTo>
                  <a:lnTo>
                    <a:pt x="2681" y="2551"/>
                  </a:lnTo>
                  <a:lnTo>
                    <a:pt x="2697" y="2570"/>
                  </a:lnTo>
                  <a:lnTo>
                    <a:pt x="2708" y="2585"/>
                  </a:lnTo>
                  <a:lnTo>
                    <a:pt x="2724" y="2595"/>
                  </a:lnTo>
                  <a:lnTo>
                    <a:pt x="2739" y="2599"/>
                  </a:lnTo>
                  <a:lnTo>
                    <a:pt x="2755" y="2606"/>
                  </a:lnTo>
                  <a:lnTo>
                    <a:pt x="2768" y="2616"/>
                  </a:lnTo>
                  <a:lnTo>
                    <a:pt x="2776" y="2629"/>
                  </a:lnTo>
                  <a:lnTo>
                    <a:pt x="2783" y="2645"/>
                  </a:lnTo>
                  <a:lnTo>
                    <a:pt x="2785" y="2660"/>
                  </a:lnTo>
                  <a:lnTo>
                    <a:pt x="2767" y="2663"/>
                  </a:lnTo>
                  <a:lnTo>
                    <a:pt x="2757" y="2675"/>
                  </a:lnTo>
                  <a:lnTo>
                    <a:pt x="2740" y="2681"/>
                  </a:lnTo>
                  <a:lnTo>
                    <a:pt x="2729" y="2698"/>
                  </a:lnTo>
                  <a:lnTo>
                    <a:pt x="2713" y="2698"/>
                  </a:lnTo>
                  <a:lnTo>
                    <a:pt x="2697" y="2697"/>
                  </a:lnTo>
                  <a:lnTo>
                    <a:pt x="2681" y="2708"/>
                  </a:lnTo>
                  <a:lnTo>
                    <a:pt x="2680" y="2720"/>
                  </a:lnTo>
                  <a:lnTo>
                    <a:pt x="2666" y="2732"/>
                  </a:lnTo>
                  <a:lnTo>
                    <a:pt x="2651" y="2730"/>
                  </a:lnTo>
                  <a:lnTo>
                    <a:pt x="2636" y="2731"/>
                  </a:lnTo>
                  <a:lnTo>
                    <a:pt x="2615" y="2740"/>
                  </a:lnTo>
                  <a:lnTo>
                    <a:pt x="2580" y="2749"/>
                  </a:lnTo>
                  <a:lnTo>
                    <a:pt x="2555" y="2770"/>
                  </a:lnTo>
                  <a:lnTo>
                    <a:pt x="2548" y="2784"/>
                  </a:lnTo>
                  <a:lnTo>
                    <a:pt x="2535" y="2790"/>
                  </a:lnTo>
                  <a:lnTo>
                    <a:pt x="2512" y="2797"/>
                  </a:lnTo>
                  <a:lnTo>
                    <a:pt x="2506" y="2814"/>
                  </a:lnTo>
                  <a:lnTo>
                    <a:pt x="2502" y="2851"/>
                  </a:lnTo>
                  <a:lnTo>
                    <a:pt x="2480" y="2854"/>
                  </a:lnTo>
                  <a:lnTo>
                    <a:pt x="2465" y="2858"/>
                  </a:lnTo>
                  <a:lnTo>
                    <a:pt x="2455" y="2872"/>
                  </a:lnTo>
                  <a:lnTo>
                    <a:pt x="2449" y="2883"/>
                  </a:lnTo>
                  <a:lnTo>
                    <a:pt x="2446" y="2902"/>
                  </a:lnTo>
                  <a:lnTo>
                    <a:pt x="2445" y="2933"/>
                  </a:lnTo>
                  <a:lnTo>
                    <a:pt x="2434" y="2947"/>
                  </a:lnTo>
                  <a:lnTo>
                    <a:pt x="2422" y="2958"/>
                  </a:lnTo>
                  <a:lnTo>
                    <a:pt x="2404" y="2991"/>
                  </a:lnTo>
                  <a:lnTo>
                    <a:pt x="2402" y="3016"/>
                  </a:lnTo>
                  <a:lnTo>
                    <a:pt x="2380" y="3028"/>
                  </a:lnTo>
                  <a:lnTo>
                    <a:pt x="2364" y="3038"/>
                  </a:lnTo>
                  <a:lnTo>
                    <a:pt x="2373" y="3068"/>
                  </a:lnTo>
                  <a:lnTo>
                    <a:pt x="2386" y="3082"/>
                  </a:lnTo>
                  <a:lnTo>
                    <a:pt x="2400" y="3088"/>
                  </a:lnTo>
                  <a:lnTo>
                    <a:pt x="2403" y="3102"/>
                  </a:lnTo>
                  <a:lnTo>
                    <a:pt x="2388" y="3104"/>
                  </a:lnTo>
                  <a:lnTo>
                    <a:pt x="2372" y="3107"/>
                  </a:lnTo>
                  <a:lnTo>
                    <a:pt x="2348" y="3109"/>
                  </a:lnTo>
                  <a:lnTo>
                    <a:pt x="2329" y="3115"/>
                  </a:lnTo>
                  <a:lnTo>
                    <a:pt x="2314" y="3104"/>
                  </a:lnTo>
                  <a:lnTo>
                    <a:pt x="2281" y="3096"/>
                  </a:lnTo>
                  <a:lnTo>
                    <a:pt x="2265" y="3100"/>
                  </a:lnTo>
                  <a:lnTo>
                    <a:pt x="2243" y="3102"/>
                  </a:lnTo>
                  <a:lnTo>
                    <a:pt x="2225" y="3091"/>
                  </a:lnTo>
                  <a:lnTo>
                    <a:pt x="2202" y="3093"/>
                  </a:lnTo>
                  <a:lnTo>
                    <a:pt x="2185" y="3091"/>
                  </a:lnTo>
                  <a:lnTo>
                    <a:pt x="2156" y="3109"/>
                  </a:lnTo>
                  <a:lnTo>
                    <a:pt x="2142" y="3112"/>
                  </a:lnTo>
                  <a:lnTo>
                    <a:pt x="2126" y="3133"/>
                  </a:lnTo>
                  <a:lnTo>
                    <a:pt x="2113" y="3137"/>
                  </a:lnTo>
                  <a:lnTo>
                    <a:pt x="2096" y="3142"/>
                  </a:lnTo>
                  <a:lnTo>
                    <a:pt x="2078" y="3147"/>
                  </a:lnTo>
                  <a:lnTo>
                    <a:pt x="2058" y="3157"/>
                  </a:lnTo>
                  <a:lnTo>
                    <a:pt x="2046" y="3176"/>
                  </a:lnTo>
                  <a:lnTo>
                    <a:pt x="2033" y="3188"/>
                  </a:lnTo>
                  <a:lnTo>
                    <a:pt x="2010" y="3205"/>
                  </a:lnTo>
                  <a:lnTo>
                    <a:pt x="1999" y="3216"/>
                  </a:lnTo>
                  <a:lnTo>
                    <a:pt x="1990" y="3232"/>
                  </a:lnTo>
                  <a:lnTo>
                    <a:pt x="1986" y="3247"/>
                  </a:lnTo>
                  <a:lnTo>
                    <a:pt x="1976" y="3270"/>
                  </a:lnTo>
                  <a:lnTo>
                    <a:pt x="1962" y="3295"/>
                  </a:lnTo>
                  <a:lnTo>
                    <a:pt x="1953" y="3311"/>
                  </a:lnTo>
                  <a:lnTo>
                    <a:pt x="1953" y="3326"/>
                  </a:lnTo>
                  <a:lnTo>
                    <a:pt x="1938" y="3328"/>
                  </a:lnTo>
                  <a:lnTo>
                    <a:pt x="1919" y="3339"/>
                  </a:lnTo>
                  <a:lnTo>
                    <a:pt x="1908" y="3360"/>
                  </a:lnTo>
                  <a:lnTo>
                    <a:pt x="1891" y="3374"/>
                  </a:lnTo>
                  <a:lnTo>
                    <a:pt x="1883" y="3388"/>
                  </a:lnTo>
                  <a:lnTo>
                    <a:pt x="1867" y="3398"/>
                  </a:lnTo>
                  <a:lnTo>
                    <a:pt x="1854" y="3403"/>
                  </a:lnTo>
                  <a:lnTo>
                    <a:pt x="1834" y="3397"/>
                  </a:lnTo>
                  <a:lnTo>
                    <a:pt x="1819" y="3372"/>
                  </a:lnTo>
                  <a:lnTo>
                    <a:pt x="1800" y="3351"/>
                  </a:lnTo>
                  <a:lnTo>
                    <a:pt x="1785" y="3345"/>
                  </a:lnTo>
                  <a:lnTo>
                    <a:pt x="1767" y="3349"/>
                  </a:lnTo>
                  <a:lnTo>
                    <a:pt x="1747" y="3342"/>
                  </a:lnTo>
                  <a:lnTo>
                    <a:pt x="1713" y="3341"/>
                  </a:lnTo>
                  <a:lnTo>
                    <a:pt x="1696" y="3356"/>
                  </a:lnTo>
                  <a:lnTo>
                    <a:pt x="1686" y="3374"/>
                  </a:lnTo>
                  <a:lnTo>
                    <a:pt x="1668" y="3385"/>
                  </a:lnTo>
                  <a:lnTo>
                    <a:pt x="1649" y="3388"/>
                  </a:lnTo>
                  <a:lnTo>
                    <a:pt x="1636" y="3387"/>
                  </a:lnTo>
                  <a:lnTo>
                    <a:pt x="1623" y="3375"/>
                  </a:lnTo>
                  <a:lnTo>
                    <a:pt x="1610" y="3375"/>
                  </a:lnTo>
                  <a:lnTo>
                    <a:pt x="1595" y="3359"/>
                  </a:lnTo>
                  <a:lnTo>
                    <a:pt x="1582" y="3351"/>
                  </a:lnTo>
                  <a:lnTo>
                    <a:pt x="1569" y="3351"/>
                  </a:lnTo>
                  <a:lnTo>
                    <a:pt x="1480" y="3330"/>
                  </a:lnTo>
                  <a:lnTo>
                    <a:pt x="1443" y="3328"/>
                  </a:lnTo>
                  <a:lnTo>
                    <a:pt x="1424" y="3338"/>
                  </a:lnTo>
                  <a:lnTo>
                    <a:pt x="1408" y="3341"/>
                  </a:lnTo>
                  <a:lnTo>
                    <a:pt x="1396" y="3339"/>
                  </a:lnTo>
                  <a:lnTo>
                    <a:pt x="1346" y="3314"/>
                  </a:lnTo>
                  <a:lnTo>
                    <a:pt x="1315" y="3310"/>
                  </a:lnTo>
                  <a:lnTo>
                    <a:pt x="1300" y="3308"/>
                  </a:lnTo>
                  <a:lnTo>
                    <a:pt x="1275" y="3295"/>
                  </a:lnTo>
                  <a:lnTo>
                    <a:pt x="1260" y="3290"/>
                  </a:lnTo>
                  <a:lnTo>
                    <a:pt x="1223" y="3293"/>
                  </a:lnTo>
                  <a:lnTo>
                    <a:pt x="1190" y="3283"/>
                  </a:lnTo>
                  <a:lnTo>
                    <a:pt x="1138" y="3288"/>
                  </a:lnTo>
                  <a:lnTo>
                    <a:pt x="1067" y="3271"/>
                  </a:lnTo>
                  <a:lnTo>
                    <a:pt x="1043" y="3289"/>
                  </a:lnTo>
                  <a:lnTo>
                    <a:pt x="1030" y="3302"/>
                  </a:lnTo>
                  <a:lnTo>
                    <a:pt x="978" y="3330"/>
                  </a:lnTo>
                  <a:lnTo>
                    <a:pt x="968" y="3343"/>
                  </a:lnTo>
                  <a:lnTo>
                    <a:pt x="954" y="3348"/>
                  </a:lnTo>
                  <a:lnTo>
                    <a:pt x="939" y="3348"/>
                  </a:lnTo>
                  <a:lnTo>
                    <a:pt x="925" y="3345"/>
                  </a:lnTo>
                  <a:lnTo>
                    <a:pt x="883" y="3328"/>
                  </a:lnTo>
                  <a:lnTo>
                    <a:pt x="866" y="3329"/>
                  </a:lnTo>
                  <a:lnTo>
                    <a:pt x="840" y="3338"/>
                  </a:lnTo>
                  <a:lnTo>
                    <a:pt x="815" y="3339"/>
                  </a:lnTo>
                  <a:lnTo>
                    <a:pt x="797" y="3346"/>
                  </a:lnTo>
                  <a:lnTo>
                    <a:pt x="779" y="3345"/>
                  </a:lnTo>
                  <a:lnTo>
                    <a:pt x="763" y="3353"/>
                  </a:lnTo>
                  <a:lnTo>
                    <a:pt x="750" y="3367"/>
                  </a:lnTo>
                  <a:lnTo>
                    <a:pt x="734" y="3388"/>
                  </a:lnTo>
                  <a:lnTo>
                    <a:pt x="721" y="3398"/>
                  </a:lnTo>
                  <a:lnTo>
                    <a:pt x="715" y="3409"/>
                  </a:lnTo>
                  <a:lnTo>
                    <a:pt x="695" y="3430"/>
                  </a:lnTo>
                  <a:lnTo>
                    <a:pt x="688" y="3454"/>
                  </a:lnTo>
                  <a:lnTo>
                    <a:pt x="674" y="3440"/>
                  </a:lnTo>
                  <a:lnTo>
                    <a:pt x="660" y="3434"/>
                  </a:lnTo>
                  <a:lnTo>
                    <a:pt x="652" y="3445"/>
                  </a:lnTo>
                  <a:lnTo>
                    <a:pt x="650" y="3460"/>
                  </a:lnTo>
                  <a:lnTo>
                    <a:pt x="649" y="3477"/>
                  </a:lnTo>
                  <a:lnTo>
                    <a:pt x="599" y="3488"/>
                  </a:lnTo>
                  <a:lnTo>
                    <a:pt x="578" y="3477"/>
                  </a:lnTo>
                  <a:lnTo>
                    <a:pt x="564" y="3466"/>
                  </a:lnTo>
                  <a:lnTo>
                    <a:pt x="550" y="3462"/>
                  </a:lnTo>
                  <a:lnTo>
                    <a:pt x="537" y="3452"/>
                  </a:lnTo>
                  <a:lnTo>
                    <a:pt x="523" y="3445"/>
                  </a:lnTo>
                  <a:lnTo>
                    <a:pt x="514" y="3426"/>
                  </a:lnTo>
                  <a:lnTo>
                    <a:pt x="495" y="3399"/>
                  </a:lnTo>
                  <a:lnTo>
                    <a:pt x="481" y="3392"/>
                  </a:lnTo>
                  <a:lnTo>
                    <a:pt x="465" y="3392"/>
                  </a:lnTo>
                  <a:lnTo>
                    <a:pt x="451" y="3383"/>
                  </a:lnTo>
                  <a:lnTo>
                    <a:pt x="441" y="3353"/>
                  </a:lnTo>
                  <a:lnTo>
                    <a:pt x="435" y="3339"/>
                  </a:lnTo>
                  <a:lnTo>
                    <a:pt x="420" y="3323"/>
                  </a:lnTo>
                  <a:lnTo>
                    <a:pt x="420" y="3309"/>
                  </a:lnTo>
                  <a:lnTo>
                    <a:pt x="417" y="3293"/>
                  </a:lnTo>
                  <a:lnTo>
                    <a:pt x="412" y="3278"/>
                  </a:lnTo>
                  <a:lnTo>
                    <a:pt x="408" y="3257"/>
                  </a:lnTo>
                  <a:lnTo>
                    <a:pt x="401" y="3242"/>
                  </a:lnTo>
                  <a:lnTo>
                    <a:pt x="395" y="3225"/>
                  </a:lnTo>
                  <a:lnTo>
                    <a:pt x="409" y="3246"/>
                  </a:lnTo>
                  <a:lnTo>
                    <a:pt x="430" y="3232"/>
                  </a:lnTo>
                  <a:lnTo>
                    <a:pt x="415" y="3230"/>
                  </a:lnTo>
                  <a:lnTo>
                    <a:pt x="418" y="3210"/>
                  </a:lnTo>
                  <a:lnTo>
                    <a:pt x="405" y="3186"/>
                  </a:lnTo>
                  <a:lnTo>
                    <a:pt x="378" y="3176"/>
                  </a:lnTo>
                  <a:lnTo>
                    <a:pt x="367" y="3149"/>
                  </a:lnTo>
                  <a:lnTo>
                    <a:pt x="362" y="3131"/>
                  </a:lnTo>
                  <a:lnTo>
                    <a:pt x="364" y="3115"/>
                  </a:lnTo>
                  <a:lnTo>
                    <a:pt x="379" y="3108"/>
                  </a:lnTo>
                  <a:lnTo>
                    <a:pt x="393" y="3106"/>
                  </a:lnTo>
                  <a:lnTo>
                    <a:pt x="404" y="3094"/>
                  </a:lnTo>
                  <a:lnTo>
                    <a:pt x="404" y="3075"/>
                  </a:lnTo>
                  <a:lnTo>
                    <a:pt x="422" y="3058"/>
                  </a:lnTo>
                  <a:lnTo>
                    <a:pt x="449" y="3066"/>
                  </a:lnTo>
                  <a:lnTo>
                    <a:pt x="462" y="3056"/>
                  </a:lnTo>
                  <a:lnTo>
                    <a:pt x="444" y="3060"/>
                  </a:lnTo>
                  <a:lnTo>
                    <a:pt x="430" y="3052"/>
                  </a:lnTo>
                  <a:lnTo>
                    <a:pt x="415" y="3054"/>
                  </a:lnTo>
                  <a:lnTo>
                    <a:pt x="402" y="3066"/>
                  </a:lnTo>
                  <a:lnTo>
                    <a:pt x="400" y="3092"/>
                  </a:lnTo>
                  <a:lnTo>
                    <a:pt x="384" y="3095"/>
                  </a:lnTo>
                  <a:lnTo>
                    <a:pt x="377" y="3080"/>
                  </a:lnTo>
                  <a:lnTo>
                    <a:pt x="371" y="3049"/>
                  </a:lnTo>
                  <a:lnTo>
                    <a:pt x="366" y="3034"/>
                  </a:lnTo>
                  <a:lnTo>
                    <a:pt x="285" y="2942"/>
                  </a:lnTo>
                  <a:lnTo>
                    <a:pt x="270" y="2931"/>
                  </a:lnTo>
                  <a:lnTo>
                    <a:pt x="253" y="2912"/>
                  </a:lnTo>
                  <a:lnTo>
                    <a:pt x="240" y="2903"/>
                  </a:lnTo>
                  <a:lnTo>
                    <a:pt x="236" y="2880"/>
                  </a:lnTo>
                  <a:lnTo>
                    <a:pt x="260" y="2858"/>
                  </a:lnTo>
                  <a:lnTo>
                    <a:pt x="244" y="2866"/>
                  </a:lnTo>
                  <a:lnTo>
                    <a:pt x="222" y="2868"/>
                  </a:lnTo>
                  <a:lnTo>
                    <a:pt x="227" y="2885"/>
                  </a:lnTo>
                  <a:lnTo>
                    <a:pt x="228" y="2897"/>
                  </a:lnTo>
                  <a:lnTo>
                    <a:pt x="197" y="2875"/>
                  </a:lnTo>
                  <a:lnTo>
                    <a:pt x="160" y="2861"/>
                  </a:lnTo>
                  <a:lnTo>
                    <a:pt x="173" y="2868"/>
                  </a:lnTo>
                  <a:lnTo>
                    <a:pt x="94" y="2854"/>
                  </a:lnTo>
                  <a:lnTo>
                    <a:pt x="74" y="2858"/>
                  </a:lnTo>
                  <a:lnTo>
                    <a:pt x="62" y="2830"/>
                  </a:lnTo>
                  <a:lnTo>
                    <a:pt x="66" y="2815"/>
                  </a:lnTo>
                  <a:lnTo>
                    <a:pt x="66" y="2800"/>
                  </a:lnTo>
                  <a:lnTo>
                    <a:pt x="70" y="2766"/>
                  </a:lnTo>
                  <a:lnTo>
                    <a:pt x="67" y="2751"/>
                  </a:lnTo>
                  <a:lnTo>
                    <a:pt x="69" y="2737"/>
                  </a:lnTo>
                  <a:lnTo>
                    <a:pt x="69" y="2717"/>
                  </a:lnTo>
                  <a:lnTo>
                    <a:pt x="59" y="2699"/>
                  </a:lnTo>
                  <a:lnTo>
                    <a:pt x="57" y="2681"/>
                  </a:lnTo>
                  <a:lnTo>
                    <a:pt x="66" y="2671"/>
                  </a:lnTo>
                  <a:lnTo>
                    <a:pt x="80" y="2660"/>
                  </a:lnTo>
                  <a:lnTo>
                    <a:pt x="94" y="2631"/>
                  </a:lnTo>
                  <a:lnTo>
                    <a:pt x="101" y="2619"/>
                  </a:lnTo>
                  <a:lnTo>
                    <a:pt x="145" y="2592"/>
                  </a:lnTo>
                  <a:lnTo>
                    <a:pt x="158" y="2578"/>
                  </a:lnTo>
                  <a:lnTo>
                    <a:pt x="165" y="2564"/>
                  </a:lnTo>
                  <a:lnTo>
                    <a:pt x="176" y="2546"/>
                  </a:lnTo>
                  <a:lnTo>
                    <a:pt x="180" y="2531"/>
                  </a:lnTo>
                  <a:lnTo>
                    <a:pt x="195" y="2525"/>
                  </a:lnTo>
                  <a:lnTo>
                    <a:pt x="207" y="2528"/>
                  </a:lnTo>
                  <a:lnTo>
                    <a:pt x="221" y="2528"/>
                  </a:lnTo>
                  <a:lnTo>
                    <a:pt x="233" y="2515"/>
                  </a:lnTo>
                  <a:lnTo>
                    <a:pt x="260" y="2526"/>
                  </a:lnTo>
                  <a:lnTo>
                    <a:pt x="278" y="2513"/>
                  </a:lnTo>
                  <a:lnTo>
                    <a:pt x="284" y="2500"/>
                  </a:lnTo>
                  <a:lnTo>
                    <a:pt x="292" y="2489"/>
                  </a:lnTo>
                  <a:lnTo>
                    <a:pt x="300" y="2476"/>
                  </a:lnTo>
                  <a:lnTo>
                    <a:pt x="310" y="2458"/>
                  </a:lnTo>
                  <a:lnTo>
                    <a:pt x="296" y="2452"/>
                  </a:lnTo>
                  <a:lnTo>
                    <a:pt x="278" y="2456"/>
                  </a:lnTo>
                  <a:lnTo>
                    <a:pt x="260" y="2458"/>
                  </a:lnTo>
                  <a:lnTo>
                    <a:pt x="249" y="2447"/>
                  </a:lnTo>
                  <a:lnTo>
                    <a:pt x="243" y="2409"/>
                  </a:lnTo>
                  <a:lnTo>
                    <a:pt x="232" y="2390"/>
                  </a:lnTo>
                  <a:lnTo>
                    <a:pt x="205" y="2333"/>
                  </a:lnTo>
                  <a:lnTo>
                    <a:pt x="193" y="2320"/>
                  </a:lnTo>
                  <a:lnTo>
                    <a:pt x="204" y="2307"/>
                  </a:lnTo>
                  <a:lnTo>
                    <a:pt x="217" y="2277"/>
                  </a:lnTo>
                  <a:lnTo>
                    <a:pt x="235" y="2260"/>
                  </a:lnTo>
                  <a:lnTo>
                    <a:pt x="234" y="2246"/>
                  </a:lnTo>
                  <a:lnTo>
                    <a:pt x="236" y="2226"/>
                  </a:lnTo>
                  <a:lnTo>
                    <a:pt x="242" y="2212"/>
                  </a:lnTo>
                  <a:lnTo>
                    <a:pt x="271" y="2191"/>
                  </a:lnTo>
                  <a:lnTo>
                    <a:pt x="289" y="2182"/>
                  </a:lnTo>
                  <a:lnTo>
                    <a:pt x="312" y="2177"/>
                  </a:lnTo>
                  <a:lnTo>
                    <a:pt x="328" y="2170"/>
                  </a:lnTo>
                  <a:lnTo>
                    <a:pt x="335" y="2157"/>
                  </a:lnTo>
                  <a:lnTo>
                    <a:pt x="340" y="2143"/>
                  </a:lnTo>
                  <a:lnTo>
                    <a:pt x="366" y="2115"/>
                  </a:lnTo>
                  <a:lnTo>
                    <a:pt x="373" y="2104"/>
                  </a:lnTo>
                  <a:lnTo>
                    <a:pt x="373" y="2084"/>
                  </a:lnTo>
                  <a:lnTo>
                    <a:pt x="366" y="2069"/>
                  </a:lnTo>
                  <a:lnTo>
                    <a:pt x="351" y="2058"/>
                  </a:lnTo>
                  <a:lnTo>
                    <a:pt x="333" y="2059"/>
                  </a:lnTo>
                  <a:lnTo>
                    <a:pt x="319" y="2055"/>
                  </a:lnTo>
                  <a:lnTo>
                    <a:pt x="322" y="2039"/>
                  </a:lnTo>
                  <a:lnTo>
                    <a:pt x="321" y="2026"/>
                  </a:lnTo>
                  <a:lnTo>
                    <a:pt x="306" y="2016"/>
                  </a:lnTo>
                  <a:lnTo>
                    <a:pt x="295" y="2002"/>
                  </a:lnTo>
                  <a:lnTo>
                    <a:pt x="296" y="1984"/>
                  </a:lnTo>
                  <a:lnTo>
                    <a:pt x="290" y="1952"/>
                  </a:lnTo>
                  <a:lnTo>
                    <a:pt x="284" y="1931"/>
                  </a:lnTo>
                  <a:lnTo>
                    <a:pt x="289" y="1916"/>
                  </a:lnTo>
                  <a:lnTo>
                    <a:pt x="296" y="1901"/>
                  </a:lnTo>
                  <a:lnTo>
                    <a:pt x="297" y="1887"/>
                  </a:lnTo>
                  <a:lnTo>
                    <a:pt x="284" y="1880"/>
                  </a:lnTo>
                  <a:lnTo>
                    <a:pt x="273" y="1870"/>
                  </a:lnTo>
                  <a:lnTo>
                    <a:pt x="270" y="1855"/>
                  </a:lnTo>
                  <a:lnTo>
                    <a:pt x="256" y="1840"/>
                  </a:lnTo>
                  <a:lnTo>
                    <a:pt x="249" y="1825"/>
                  </a:lnTo>
                  <a:lnTo>
                    <a:pt x="239" y="1786"/>
                  </a:lnTo>
                  <a:lnTo>
                    <a:pt x="309" y="1798"/>
                  </a:lnTo>
                  <a:lnTo>
                    <a:pt x="325" y="1797"/>
                  </a:lnTo>
                  <a:lnTo>
                    <a:pt x="338" y="1800"/>
                  </a:lnTo>
                  <a:lnTo>
                    <a:pt x="351" y="1806"/>
                  </a:lnTo>
                  <a:lnTo>
                    <a:pt x="411" y="1814"/>
                  </a:lnTo>
                  <a:lnTo>
                    <a:pt x="423" y="1802"/>
                  </a:lnTo>
                  <a:lnTo>
                    <a:pt x="430" y="1785"/>
                  </a:lnTo>
                  <a:lnTo>
                    <a:pt x="433" y="1768"/>
                  </a:lnTo>
                  <a:lnTo>
                    <a:pt x="448" y="1760"/>
                  </a:lnTo>
                  <a:lnTo>
                    <a:pt x="462" y="1748"/>
                  </a:lnTo>
                  <a:lnTo>
                    <a:pt x="467" y="1734"/>
                  </a:lnTo>
                  <a:lnTo>
                    <a:pt x="473" y="1722"/>
                  </a:lnTo>
                  <a:lnTo>
                    <a:pt x="478" y="1710"/>
                  </a:lnTo>
                  <a:lnTo>
                    <a:pt x="483" y="1698"/>
                  </a:lnTo>
                  <a:lnTo>
                    <a:pt x="483" y="1662"/>
                  </a:lnTo>
                  <a:lnTo>
                    <a:pt x="474" y="1643"/>
                  </a:lnTo>
                  <a:lnTo>
                    <a:pt x="459" y="1634"/>
                  </a:lnTo>
                  <a:lnTo>
                    <a:pt x="454" y="1610"/>
                  </a:lnTo>
                  <a:lnTo>
                    <a:pt x="462" y="1590"/>
                  </a:lnTo>
                  <a:lnTo>
                    <a:pt x="487" y="1579"/>
                  </a:lnTo>
                  <a:lnTo>
                    <a:pt x="501" y="1581"/>
                  </a:lnTo>
                  <a:lnTo>
                    <a:pt x="514" y="1580"/>
                  </a:lnTo>
                  <a:lnTo>
                    <a:pt x="519" y="1567"/>
                  </a:lnTo>
                  <a:lnTo>
                    <a:pt x="538" y="1558"/>
                  </a:lnTo>
                  <a:lnTo>
                    <a:pt x="550" y="1547"/>
                  </a:lnTo>
                  <a:lnTo>
                    <a:pt x="536" y="1520"/>
                  </a:lnTo>
                  <a:lnTo>
                    <a:pt x="536" y="1506"/>
                  </a:lnTo>
                  <a:lnTo>
                    <a:pt x="546" y="1492"/>
                  </a:lnTo>
                  <a:lnTo>
                    <a:pt x="557" y="1478"/>
                  </a:lnTo>
                  <a:lnTo>
                    <a:pt x="555" y="1464"/>
                  </a:lnTo>
                  <a:lnTo>
                    <a:pt x="551" y="1447"/>
                  </a:lnTo>
                  <a:lnTo>
                    <a:pt x="564" y="1428"/>
                  </a:lnTo>
                  <a:lnTo>
                    <a:pt x="570" y="1416"/>
                  </a:lnTo>
                  <a:lnTo>
                    <a:pt x="571" y="1394"/>
                  </a:lnTo>
                  <a:lnTo>
                    <a:pt x="570" y="1378"/>
                  </a:lnTo>
                  <a:lnTo>
                    <a:pt x="572" y="1364"/>
                  </a:lnTo>
                  <a:lnTo>
                    <a:pt x="575" y="1351"/>
                  </a:lnTo>
                  <a:lnTo>
                    <a:pt x="579" y="1337"/>
                  </a:lnTo>
                  <a:lnTo>
                    <a:pt x="586" y="1325"/>
                  </a:lnTo>
                  <a:lnTo>
                    <a:pt x="575" y="1305"/>
                  </a:lnTo>
                  <a:lnTo>
                    <a:pt x="572" y="1287"/>
                  </a:lnTo>
                  <a:lnTo>
                    <a:pt x="561" y="1265"/>
                  </a:lnTo>
                  <a:lnTo>
                    <a:pt x="564" y="1249"/>
                  </a:lnTo>
                  <a:lnTo>
                    <a:pt x="594" y="1245"/>
                  </a:lnTo>
                  <a:lnTo>
                    <a:pt x="609" y="1243"/>
                  </a:lnTo>
                  <a:lnTo>
                    <a:pt x="625" y="1227"/>
                  </a:lnTo>
                  <a:lnTo>
                    <a:pt x="632" y="1210"/>
                  </a:lnTo>
                  <a:lnTo>
                    <a:pt x="652" y="1195"/>
                  </a:lnTo>
                  <a:lnTo>
                    <a:pt x="673" y="1171"/>
                  </a:lnTo>
                  <a:lnTo>
                    <a:pt x="705" y="1172"/>
                  </a:lnTo>
                  <a:lnTo>
                    <a:pt x="729" y="1167"/>
                  </a:lnTo>
                  <a:lnTo>
                    <a:pt x="754" y="1153"/>
                  </a:lnTo>
                  <a:lnTo>
                    <a:pt x="767" y="1139"/>
                  </a:lnTo>
                  <a:lnTo>
                    <a:pt x="785" y="1128"/>
                  </a:lnTo>
                  <a:lnTo>
                    <a:pt x="812" y="1109"/>
                  </a:lnTo>
                  <a:lnTo>
                    <a:pt x="816" y="1096"/>
                  </a:lnTo>
                  <a:lnTo>
                    <a:pt x="846" y="1070"/>
                  </a:lnTo>
                  <a:lnTo>
                    <a:pt x="830" y="1040"/>
                  </a:lnTo>
                  <a:lnTo>
                    <a:pt x="817" y="1028"/>
                  </a:lnTo>
                  <a:lnTo>
                    <a:pt x="803" y="1019"/>
                  </a:lnTo>
                  <a:lnTo>
                    <a:pt x="778" y="1007"/>
                  </a:lnTo>
                  <a:lnTo>
                    <a:pt x="763" y="1012"/>
                  </a:lnTo>
                  <a:lnTo>
                    <a:pt x="746" y="1008"/>
                  </a:lnTo>
                  <a:lnTo>
                    <a:pt x="743" y="991"/>
                  </a:lnTo>
                  <a:lnTo>
                    <a:pt x="742" y="975"/>
                  </a:lnTo>
                  <a:lnTo>
                    <a:pt x="750" y="960"/>
                  </a:lnTo>
                  <a:lnTo>
                    <a:pt x="765" y="927"/>
                  </a:lnTo>
                  <a:lnTo>
                    <a:pt x="755" y="909"/>
                  </a:lnTo>
                  <a:lnTo>
                    <a:pt x="762" y="891"/>
                  </a:lnTo>
                  <a:lnTo>
                    <a:pt x="759" y="878"/>
                  </a:lnTo>
                  <a:lnTo>
                    <a:pt x="745" y="881"/>
                  </a:lnTo>
                  <a:lnTo>
                    <a:pt x="710" y="878"/>
                  </a:lnTo>
                  <a:lnTo>
                    <a:pt x="694" y="852"/>
                  </a:lnTo>
                  <a:lnTo>
                    <a:pt x="680" y="860"/>
                  </a:lnTo>
                  <a:lnTo>
                    <a:pt x="651" y="860"/>
                  </a:lnTo>
                  <a:lnTo>
                    <a:pt x="636" y="849"/>
                  </a:lnTo>
                  <a:lnTo>
                    <a:pt x="621" y="847"/>
                  </a:lnTo>
                  <a:lnTo>
                    <a:pt x="600" y="842"/>
                  </a:lnTo>
                  <a:lnTo>
                    <a:pt x="582" y="823"/>
                  </a:lnTo>
                  <a:lnTo>
                    <a:pt x="566" y="828"/>
                  </a:lnTo>
                  <a:lnTo>
                    <a:pt x="561" y="849"/>
                  </a:lnTo>
                  <a:lnTo>
                    <a:pt x="550" y="864"/>
                  </a:lnTo>
                  <a:lnTo>
                    <a:pt x="513" y="870"/>
                  </a:lnTo>
                  <a:lnTo>
                    <a:pt x="496" y="867"/>
                  </a:lnTo>
                  <a:lnTo>
                    <a:pt x="476" y="876"/>
                  </a:lnTo>
                  <a:lnTo>
                    <a:pt x="467" y="856"/>
                  </a:lnTo>
                  <a:lnTo>
                    <a:pt x="456" y="849"/>
                  </a:lnTo>
                  <a:lnTo>
                    <a:pt x="441" y="860"/>
                  </a:lnTo>
                  <a:lnTo>
                    <a:pt x="427" y="860"/>
                  </a:lnTo>
                  <a:lnTo>
                    <a:pt x="425" y="837"/>
                  </a:lnTo>
                  <a:lnTo>
                    <a:pt x="408" y="832"/>
                  </a:lnTo>
                  <a:lnTo>
                    <a:pt x="395" y="820"/>
                  </a:lnTo>
                  <a:lnTo>
                    <a:pt x="381" y="820"/>
                  </a:lnTo>
                  <a:lnTo>
                    <a:pt x="360" y="820"/>
                  </a:lnTo>
                  <a:lnTo>
                    <a:pt x="348" y="817"/>
                  </a:lnTo>
                  <a:lnTo>
                    <a:pt x="331" y="821"/>
                  </a:lnTo>
                  <a:lnTo>
                    <a:pt x="332" y="809"/>
                  </a:lnTo>
                  <a:lnTo>
                    <a:pt x="317" y="814"/>
                  </a:lnTo>
                  <a:lnTo>
                    <a:pt x="301" y="812"/>
                  </a:lnTo>
                  <a:lnTo>
                    <a:pt x="279" y="828"/>
                  </a:lnTo>
                  <a:lnTo>
                    <a:pt x="264" y="828"/>
                  </a:lnTo>
                  <a:lnTo>
                    <a:pt x="237" y="820"/>
                  </a:lnTo>
                  <a:lnTo>
                    <a:pt x="242" y="803"/>
                  </a:lnTo>
                  <a:lnTo>
                    <a:pt x="229" y="792"/>
                  </a:lnTo>
                  <a:lnTo>
                    <a:pt x="230" y="775"/>
                  </a:lnTo>
                  <a:lnTo>
                    <a:pt x="251" y="753"/>
                  </a:lnTo>
                  <a:lnTo>
                    <a:pt x="273" y="743"/>
                  </a:lnTo>
                  <a:lnTo>
                    <a:pt x="286" y="728"/>
                  </a:lnTo>
                  <a:lnTo>
                    <a:pt x="276" y="711"/>
                  </a:lnTo>
                  <a:lnTo>
                    <a:pt x="263" y="711"/>
                  </a:lnTo>
                  <a:lnTo>
                    <a:pt x="260" y="682"/>
                  </a:lnTo>
                  <a:lnTo>
                    <a:pt x="246" y="675"/>
                  </a:lnTo>
                  <a:lnTo>
                    <a:pt x="232" y="674"/>
                  </a:lnTo>
                  <a:lnTo>
                    <a:pt x="212" y="683"/>
                  </a:lnTo>
                  <a:lnTo>
                    <a:pt x="161" y="678"/>
                  </a:lnTo>
                  <a:lnTo>
                    <a:pt x="143" y="683"/>
                  </a:lnTo>
                  <a:lnTo>
                    <a:pt x="125" y="682"/>
                  </a:lnTo>
                  <a:lnTo>
                    <a:pt x="108" y="688"/>
                  </a:lnTo>
                  <a:lnTo>
                    <a:pt x="100" y="700"/>
                  </a:lnTo>
                  <a:lnTo>
                    <a:pt x="83" y="703"/>
                  </a:lnTo>
                  <a:lnTo>
                    <a:pt x="66" y="713"/>
                  </a:lnTo>
                  <a:lnTo>
                    <a:pt x="46" y="722"/>
                  </a:lnTo>
                  <a:lnTo>
                    <a:pt x="27" y="732"/>
                  </a:lnTo>
                  <a:lnTo>
                    <a:pt x="38" y="638"/>
                  </a:lnTo>
                  <a:lnTo>
                    <a:pt x="58" y="632"/>
                  </a:lnTo>
                  <a:lnTo>
                    <a:pt x="60" y="617"/>
                  </a:lnTo>
                  <a:lnTo>
                    <a:pt x="74" y="608"/>
                  </a:lnTo>
                  <a:lnTo>
                    <a:pt x="91" y="597"/>
                  </a:lnTo>
                  <a:lnTo>
                    <a:pt x="110" y="588"/>
                  </a:lnTo>
                  <a:lnTo>
                    <a:pt x="128" y="580"/>
                  </a:lnTo>
                  <a:lnTo>
                    <a:pt x="142" y="577"/>
                  </a:lnTo>
                  <a:lnTo>
                    <a:pt x="150" y="559"/>
                  </a:lnTo>
                  <a:lnTo>
                    <a:pt x="135" y="566"/>
                  </a:lnTo>
                  <a:lnTo>
                    <a:pt x="120" y="573"/>
                  </a:lnTo>
                  <a:lnTo>
                    <a:pt x="94" y="577"/>
                  </a:lnTo>
                  <a:lnTo>
                    <a:pt x="70" y="574"/>
                  </a:lnTo>
                  <a:lnTo>
                    <a:pt x="72" y="561"/>
                  </a:lnTo>
                  <a:lnTo>
                    <a:pt x="83" y="547"/>
                  </a:lnTo>
                  <a:lnTo>
                    <a:pt x="101" y="546"/>
                  </a:lnTo>
                  <a:lnTo>
                    <a:pt x="121" y="530"/>
                  </a:lnTo>
                  <a:lnTo>
                    <a:pt x="140" y="522"/>
                  </a:lnTo>
                  <a:lnTo>
                    <a:pt x="128" y="513"/>
                  </a:lnTo>
                  <a:lnTo>
                    <a:pt x="113" y="520"/>
                  </a:lnTo>
                  <a:lnTo>
                    <a:pt x="96" y="518"/>
                  </a:lnTo>
                  <a:lnTo>
                    <a:pt x="80" y="507"/>
                  </a:lnTo>
                  <a:lnTo>
                    <a:pt x="79" y="493"/>
                  </a:lnTo>
                  <a:lnTo>
                    <a:pt x="63" y="480"/>
                  </a:lnTo>
                  <a:lnTo>
                    <a:pt x="79" y="471"/>
                  </a:lnTo>
                  <a:lnTo>
                    <a:pt x="85" y="486"/>
                  </a:lnTo>
                  <a:lnTo>
                    <a:pt x="98" y="491"/>
                  </a:lnTo>
                  <a:lnTo>
                    <a:pt x="101" y="477"/>
                  </a:lnTo>
                  <a:lnTo>
                    <a:pt x="105" y="459"/>
                  </a:lnTo>
                  <a:lnTo>
                    <a:pt x="109" y="445"/>
                  </a:lnTo>
                  <a:lnTo>
                    <a:pt x="128" y="434"/>
                  </a:lnTo>
                  <a:lnTo>
                    <a:pt x="145" y="410"/>
                  </a:lnTo>
                  <a:lnTo>
                    <a:pt x="129" y="418"/>
                  </a:lnTo>
                  <a:lnTo>
                    <a:pt x="119" y="400"/>
                  </a:lnTo>
                  <a:lnTo>
                    <a:pt x="109" y="413"/>
                  </a:lnTo>
                  <a:lnTo>
                    <a:pt x="95" y="422"/>
                  </a:lnTo>
                  <a:lnTo>
                    <a:pt x="77" y="420"/>
                  </a:lnTo>
                  <a:lnTo>
                    <a:pt x="62" y="431"/>
                  </a:lnTo>
                  <a:lnTo>
                    <a:pt x="52" y="442"/>
                  </a:lnTo>
                  <a:lnTo>
                    <a:pt x="45" y="425"/>
                  </a:lnTo>
                  <a:lnTo>
                    <a:pt x="34" y="414"/>
                  </a:lnTo>
                  <a:lnTo>
                    <a:pt x="45" y="394"/>
                  </a:lnTo>
                  <a:lnTo>
                    <a:pt x="55" y="375"/>
                  </a:lnTo>
                  <a:lnTo>
                    <a:pt x="64" y="362"/>
                  </a:lnTo>
                  <a:lnTo>
                    <a:pt x="84" y="354"/>
                  </a:lnTo>
                  <a:lnTo>
                    <a:pt x="101" y="341"/>
                  </a:lnTo>
                  <a:lnTo>
                    <a:pt x="115" y="333"/>
                  </a:lnTo>
                  <a:lnTo>
                    <a:pt x="101" y="335"/>
                  </a:lnTo>
                  <a:lnTo>
                    <a:pt x="84" y="335"/>
                  </a:lnTo>
                  <a:lnTo>
                    <a:pt x="69" y="329"/>
                  </a:lnTo>
                  <a:lnTo>
                    <a:pt x="52" y="341"/>
                  </a:lnTo>
                  <a:lnTo>
                    <a:pt x="39" y="335"/>
                  </a:lnTo>
                  <a:lnTo>
                    <a:pt x="38" y="322"/>
                  </a:lnTo>
                  <a:lnTo>
                    <a:pt x="48" y="311"/>
                  </a:lnTo>
                  <a:lnTo>
                    <a:pt x="45" y="297"/>
                  </a:lnTo>
                  <a:lnTo>
                    <a:pt x="41" y="282"/>
                  </a:lnTo>
                  <a:lnTo>
                    <a:pt x="48" y="269"/>
                  </a:lnTo>
                  <a:lnTo>
                    <a:pt x="36" y="253"/>
                  </a:lnTo>
                  <a:lnTo>
                    <a:pt x="23" y="251"/>
                  </a:lnTo>
                  <a:lnTo>
                    <a:pt x="7" y="265"/>
                  </a:lnTo>
                  <a:lnTo>
                    <a:pt x="0" y="251"/>
                  </a:lnTo>
                  <a:lnTo>
                    <a:pt x="14" y="231"/>
                  </a:lnTo>
                  <a:lnTo>
                    <a:pt x="23" y="217"/>
                  </a:lnTo>
                  <a:lnTo>
                    <a:pt x="17" y="198"/>
                  </a:lnTo>
                  <a:lnTo>
                    <a:pt x="31" y="187"/>
                  </a:lnTo>
                  <a:lnTo>
                    <a:pt x="46" y="184"/>
                  </a:lnTo>
                  <a:lnTo>
                    <a:pt x="60" y="183"/>
                  </a:lnTo>
                  <a:lnTo>
                    <a:pt x="74" y="175"/>
                  </a:lnTo>
                  <a:lnTo>
                    <a:pt x="62" y="172"/>
                  </a:lnTo>
                  <a:lnTo>
                    <a:pt x="48" y="169"/>
                  </a:lnTo>
                  <a:lnTo>
                    <a:pt x="66" y="150"/>
                  </a:lnTo>
                  <a:lnTo>
                    <a:pt x="87" y="156"/>
                  </a:lnTo>
                  <a:lnTo>
                    <a:pt x="102" y="156"/>
                  </a:lnTo>
                  <a:lnTo>
                    <a:pt x="117" y="145"/>
                  </a:lnTo>
                  <a:lnTo>
                    <a:pt x="135" y="149"/>
                  </a:lnTo>
                  <a:lnTo>
                    <a:pt x="151" y="145"/>
                  </a:lnTo>
                  <a:lnTo>
                    <a:pt x="139" y="129"/>
                  </a:lnTo>
                  <a:lnTo>
                    <a:pt x="167" y="114"/>
                  </a:lnTo>
                  <a:lnTo>
                    <a:pt x="180" y="112"/>
                  </a:lnTo>
                  <a:lnTo>
                    <a:pt x="197" y="126"/>
                  </a:lnTo>
                  <a:lnTo>
                    <a:pt x="219" y="139"/>
                  </a:lnTo>
                  <a:lnTo>
                    <a:pt x="234" y="141"/>
                  </a:lnTo>
                  <a:lnTo>
                    <a:pt x="259" y="136"/>
                  </a:lnTo>
                  <a:lnTo>
                    <a:pt x="286" y="140"/>
                  </a:lnTo>
                  <a:lnTo>
                    <a:pt x="298" y="131"/>
                  </a:lnTo>
                  <a:lnTo>
                    <a:pt x="328" y="126"/>
                  </a:lnTo>
                  <a:lnTo>
                    <a:pt x="335" y="145"/>
                  </a:lnTo>
                  <a:lnTo>
                    <a:pt x="344" y="127"/>
                  </a:lnTo>
                  <a:lnTo>
                    <a:pt x="361" y="133"/>
                  </a:lnTo>
                  <a:lnTo>
                    <a:pt x="367" y="150"/>
                  </a:lnTo>
                  <a:lnTo>
                    <a:pt x="376" y="171"/>
                  </a:lnTo>
                  <a:lnTo>
                    <a:pt x="381" y="158"/>
                  </a:lnTo>
                  <a:lnTo>
                    <a:pt x="382" y="145"/>
                  </a:lnTo>
                  <a:lnTo>
                    <a:pt x="390" y="132"/>
                  </a:lnTo>
                  <a:lnTo>
                    <a:pt x="375" y="121"/>
                  </a:lnTo>
                  <a:lnTo>
                    <a:pt x="365" y="108"/>
                  </a:lnTo>
                  <a:lnTo>
                    <a:pt x="399" y="105"/>
                  </a:lnTo>
                  <a:lnTo>
                    <a:pt x="377" y="97"/>
                  </a:lnTo>
                  <a:lnTo>
                    <a:pt x="354" y="94"/>
                  </a:lnTo>
                  <a:lnTo>
                    <a:pt x="361" y="79"/>
                  </a:lnTo>
                  <a:lnTo>
                    <a:pt x="370" y="68"/>
                  </a:lnTo>
                  <a:lnTo>
                    <a:pt x="370" y="54"/>
                  </a:lnTo>
                  <a:lnTo>
                    <a:pt x="385" y="60"/>
                  </a:lnTo>
                  <a:lnTo>
                    <a:pt x="448" y="34"/>
                  </a:lnTo>
                  <a:lnTo>
                    <a:pt x="457" y="21"/>
                  </a:lnTo>
                  <a:lnTo>
                    <a:pt x="477" y="16"/>
                  </a:lnTo>
                  <a:lnTo>
                    <a:pt x="497" y="13"/>
                  </a:lnTo>
                  <a:lnTo>
                    <a:pt x="514" y="0"/>
                  </a:lnTo>
                  <a:lnTo>
                    <a:pt x="524" y="11"/>
                  </a:lnTo>
                  <a:lnTo>
                    <a:pt x="528" y="25"/>
                  </a:lnTo>
                  <a:lnTo>
                    <a:pt x="516" y="38"/>
                  </a:lnTo>
                  <a:lnTo>
                    <a:pt x="535" y="36"/>
                  </a:lnTo>
                  <a:lnTo>
                    <a:pt x="546" y="23"/>
                  </a:lnTo>
                  <a:lnTo>
                    <a:pt x="566" y="21"/>
                  </a:lnTo>
                  <a:lnTo>
                    <a:pt x="580" y="13"/>
                  </a:lnTo>
                  <a:lnTo>
                    <a:pt x="577" y="25"/>
                  </a:lnTo>
                  <a:lnTo>
                    <a:pt x="575" y="32"/>
                  </a:lnTo>
                  <a:close/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>
                <a:solidFill>
                  <a:sysClr val="windowText" lastClr="000000"/>
                </a:solidFill>
                <a:latin typeface="EC Square Sans Cond Pro" panose="020B0506040000020004" pitchFamily="34" charset="0"/>
                <a:ea typeface="Arial Unicode MS" panose="020B0604020202020204" pitchFamily="34" charset="-128"/>
              </a:endParaRPr>
            </a:p>
          </p:txBody>
        </p:sp>
        <p:sp>
          <p:nvSpPr>
            <p:cNvPr id="214" name="SE">
              <a:extLst>
                <a:ext uri="{FF2B5EF4-FFF2-40B4-BE49-F238E27FC236}">
                  <a16:creationId xmlns:a16="http://schemas.microsoft.com/office/drawing/2014/main" id="{6B485014-1350-F342-8034-EBB00673E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0984" y="1560164"/>
              <a:ext cx="658515" cy="1729073"/>
            </a:xfrm>
            <a:custGeom>
              <a:avLst/>
              <a:gdLst>
                <a:gd name="T0" fmla="*/ 1365 w 2297"/>
                <a:gd name="T1" fmla="*/ 5469 h 6097"/>
                <a:gd name="T2" fmla="*/ 1373 w 2297"/>
                <a:gd name="T3" fmla="*/ 5310 h 6097"/>
                <a:gd name="T4" fmla="*/ 1819 w 2297"/>
                <a:gd name="T5" fmla="*/ 4995 h 6097"/>
                <a:gd name="T6" fmla="*/ 1713 w 2297"/>
                <a:gd name="T7" fmla="*/ 5314 h 6097"/>
                <a:gd name="T8" fmla="*/ 1762 w 2297"/>
                <a:gd name="T9" fmla="*/ 4886 h 6097"/>
                <a:gd name="T10" fmla="*/ 104 w 2297"/>
                <a:gd name="T11" fmla="*/ 4968 h 6097"/>
                <a:gd name="T12" fmla="*/ 140 w 2297"/>
                <a:gd name="T13" fmla="*/ 4819 h 6097"/>
                <a:gd name="T14" fmla="*/ 1619 w 2297"/>
                <a:gd name="T15" fmla="*/ 4421 h 6097"/>
                <a:gd name="T16" fmla="*/ 1657 w 2297"/>
                <a:gd name="T17" fmla="*/ 4347 h 6097"/>
                <a:gd name="T18" fmla="*/ 1695 w 2297"/>
                <a:gd name="T19" fmla="*/ 4262 h 6097"/>
                <a:gd name="T20" fmla="*/ 1670 w 2297"/>
                <a:gd name="T21" fmla="*/ 4154 h 6097"/>
                <a:gd name="T22" fmla="*/ 1577 w 2297"/>
                <a:gd name="T23" fmla="*/ 3766 h 6097"/>
                <a:gd name="T24" fmla="*/ 1875 w 2297"/>
                <a:gd name="T25" fmla="*/ 2292 h 6097"/>
                <a:gd name="T26" fmla="*/ 2043 w 2297"/>
                <a:gd name="T27" fmla="*/ 1437 h 6097"/>
                <a:gd name="T28" fmla="*/ 1821 w 2297"/>
                <a:gd name="T29" fmla="*/ 222 h 6097"/>
                <a:gd name="T30" fmla="*/ 2017 w 2297"/>
                <a:gd name="T31" fmla="*/ 568 h 6097"/>
                <a:gd name="T32" fmla="*/ 2171 w 2297"/>
                <a:gd name="T33" fmla="*/ 933 h 6097"/>
                <a:gd name="T34" fmla="*/ 2246 w 2297"/>
                <a:gd name="T35" fmla="*/ 1294 h 6097"/>
                <a:gd name="T36" fmla="*/ 2017 w 2297"/>
                <a:gd name="T37" fmla="*/ 1336 h 6097"/>
                <a:gd name="T38" fmla="*/ 1954 w 2297"/>
                <a:gd name="T39" fmla="*/ 1432 h 6097"/>
                <a:gd name="T40" fmla="*/ 1868 w 2297"/>
                <a:gd name="T41" fmla="*/ 1570 h 6097"/>
                <a:gd name="T42" fmla="*/ 1839 w 2297"/>
                <a:gd name="T43" fmla="*/ 1796 h 6097"/>
                <a:gd name="T44" fmla="*/ 1929 w 2297"/>
                <a:gd name="T45" fmla="*/ 1947 h 6097"/>
                <a:gd name="T46" fmla="*/ 1762 w 2297"/>
                <a:gd name="T47" fmla="*/ 2317 h 6097"/>
                <a:gd name="T48" fmla="*/ 1610 w 2297"/>
                <a:gd name="T49" fmla="*/ 2448 h 6097"/>
                <a:gd name="T50" fmla="*/ 1451 w 2297"/>
                <a:gd name="T51" fmla="*/ 2621 h 6097"/>
                <a:gd name="T52" fmla="*/ 1376 w 2297"/>
                <a:gd name="T53" fmla="*/ 2768 h 6097"/>
                <a:gd name="T54" fmla="*/ 1365 w 2297"/>
                <a:gd name="T55" fmla="*/ 2863 h 6097"/>
                <a:gd name="T56" fmla="*/ 1290 w 2297"/>
                <a:gd name="T57" fmla="*/ 3035 h 6097"/>
                <a:gd name="T58" fmla="*/ 1250 w 2297"/>
                <a:gd name="T59" fmla="*/ 3249 h 6097"/>
                <a:gd name="T60" fmla="*/ 1264 w 2297"/>
                <a:gd name="T61" fmla="*/ 3471 h 6097"/>
                <a:gd name="T62" fmla="*/ 1402 w 2297"/>
                <a:gd name="T63" fmla="*/ 3759 h 6097"/>
                <a:gd name="T64" fmla="*/ 1588 w 2297"/>
                <a:gd name="T65" fmla="*/ 3880 h 6097"/>
                <a:gd name="T66" fmla="*/ 1688 w 2297"/>
                <a:gd name="T67" fmla="*/ 4045 h 6097"/>
                <a:gd name="T68" fmla="*/ 1552 w 2297"/>
                <a:gd name="T69" fmla="*/ 4236 h 6097"/>
                <a:gd name="T70" fmla="*/ 1381 w 2297"/>
                <a:gd name="T71" fmla="*/ 4098 h 6097"/>
                <a:gd name="T72" fmla="*/ 1388 w 2297"/>
                <a:gd name="T73" fmla="*/ 4148 h 6097"/>
                <a:gd name="T74" fmla="*/ 1166 w 2297"/>
                <a:gd name="T75" fmla="*/ 4236 h 6097"/>
                <a:gd name="T76" fmla="*/ 1372 w 2297"/>
                <a:gd name="T77" fmla="*/ 4289 h 6097"/>
                <a:gd name="T78" fmla="*/ 1648 w 2297"/>
                <a:gd name="T79" fmla="*/ 4225 h 6097"/>
                <a:gd name="T80" fmla="*/ 1579 w 2297"/>
                <a:gd name="T81" fmla="*/ 4381 h 6097"/>
                <a:gd name="T82" fmla="*/ 1474 w 2297"/>
                <a:gd name="T83" fmla="*/ 4412 h 6097"/>
                <a:gd name="T84" fmla="*/ 1211 w 2297"/>
                <a:gd name="T85" fmla="*/ 4626 h 6097"/>
                <a:gd name="T86" fmla="*/ 1312 w 2297"/>
                <a:gd name="T87" fmla="*/ 4734 h 6097"/>
                <a:gd name="T88" fmla="*/ 1265 w 2297"/>
                <a:gd name="T89" fmla="*/ 4882 h 6097"/>
                <a:gd name="T90" fmla="*/ 1318 w 2297"/>
                <a:gd name="T91" fmla="*/ 5090 h 6097"/>
                <a:gd name="T92" fmla="*/ 1285 w 2297"/>
                <a:gd name="T93" fmla="*/ 5441 h 6097"/>
                <a:gd name="T94" fmla="*/ 1069 w 2297"/>
                <a:gd name="T95" fmla="*/ 5699 h 6097"/>
                <a:gd name="T96" fmla="*/ 840 w 2297"/>
                <a:gd name="T97" fmla="*/ 5792 h 6097"/>
                <a:gd name="T98" fmla="*/ 599 w 2297"/>
                <a:gd name="T99" fmla="*/ 6091 h 6097"/>
                <a:gd name="T100" fmla="*/ 423 w 2297"/>
                <a:gd name="T101" fmla="*/ 5816 h 6097"/>
                <a:gd name="T102" fmla="*/ 419 w 2297"/>
                <a:gd name="T103" fmla="*/ 5532 h 6097"/>
                <a:gd name="T104" fmla="*/ 256 w 2297"/>
                <a:gd name="T105" fmla="*/ 5245 h 6097"/>
                <a:gd name="T106" fmla="*/ 145 w 2297"/>
                <a:gd name="T107" fmla="*/ 5007 h 6097"/>
                <a:gd name="T108" fmla="*/ 102 w 2297"/>
                <a:gd name="T109" fmla="*/ 4787 h 6097"/>
                <a:gd name="T110" fmla="*/ 33 w 2297"/>
                <a:gd name="T111" fmla="*/ 4664 h 6097"/>
                <a:gd name="T112" fmla="*/ 141 w 2297"/>
                <a:gd name="T113" fmla="*/ 4446 h 6097"/>
                <a:gd name="T114" fmla="*/ 304 w 2297"/>
                <a:gd name="T115" fmla="*/ 3907 h 6097"/>
                <a:gd name="T116" fmla="*/ 201 w 2297"/>
                <a:gd name="T117" fmla="*/ 3319 h 6097"/>
                <a:gd name="T118" fmla="*/ 532 w 2297"/>
                <a:gd name="T119" fmla="*/ 2110 h 6097"/>
                <a:gd name="T120" fmla="*/ 797 w 2297"/>
                <a:gd name="T121" fmla="*/ 1020 h 6097"/>
                <a:gd name="T122" fmla="*/ 1291 w 2297"/>
                <a:gd name="T123" fmla="*/ 290 h 6097"/>
                <a:gd name="T124" fmla="*/ 1626 w 2297"/>
                <a:gd name="T125" fmla="*/ 147 h 6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7" h="6097">
                  <a:moveTo>
                    <a:pt x="1137" y="5720"/>
                  </a:moveTo>
                  <a:lnTo>
                    <a:pt x="1148" y="5721"/>
                  </a:lnTo>
                  <a:lnTo>
                    <a:pt x="1145" y="5736"/>
                  </a:lnTo>
                  <a:lnTo>
                    <a:pt x="1132" y="5733"/>
                  </a:lnTo>
                  <a:lnTo>
                    <a:pt x="1132" y="5721"/>
                  </a:lnTo>
                  <a:lnTo>
                    <a:pt x="1137" y="5720"/>
                  </a:lnTo>
                  <a:close/>
                  <a:moveTo>
                    <a:pt x="1424" y="5155"/>
                  </a:moveTo>
                  <a:lnTo>
                    <a:pt x="1433" y="5156"/>
                  </a:lnTo>
                  <a:lnTo>
                    <a:pt x="1427" y="5172"/>
                  </a:lnTo>
                  <a:lnTo>
                    <a:pt x="1420" y="5188"/>
                  </a:lnTo>
                  <a:lnTo>
                    <a:pt x="1427" y="5200"/>
                  </a:lnTo>
                  <a:lnTo>
                    <a:pt x="1425" y="5218"/>
                  </a:lnTo>
                  <a:lnTo>
                    <a:pt x="1420" y="5231"/>
                  </a:lnTo>
                  <a:lnTo>
                    <a:pt x="1411" y="5262"/>
                  </a:lnTo>
                  <a:lnTo>
                    <a:pt x="1409" y="5280"/>
                  </a:lnTo>
                  <a:lnTo>
                    <a:pt x="1406" y="5301"/>
                  </a:lnTo>
                  <a:lnTo>
                    <a:pt x="1392" y="5324"/>
                  </a:lnTo>
                  <a:lnTo>
                    <a:pt x="1397" y="5338"/>
                  </a:lnTo>
                  <a:lnTo>
                    <a:pt x="1392" y="5355"/>
                  </a:lnTo>
                  <a:lnTo>
                    <a:pt x="1391" y="5378"/>
                  </a:lnTo>
                  <a:lnTo>
                    <a:pt x="1378" y="5395"/>
                  </a:lnTo>
                  <a:lnTo>
                    <a:pt x="1374" y="5410"/>
                  </a:lnTo>
                  <a:lnTo>
                    <a:pt x="1374" y="5423"/>
                  </a:lnTo>
                  <a:lnTo>
                    <a:pt x="1365" y="5469"/>
                  </a:lnTo>
                  <a:lnTo>
                    <a:pt x="1364" y="5488"/>
                  </a:lnTo>
                  <a:lnTo>
                    <a:pt x="1358" y="5502"/>
                  </a:lnTo>
                  <a:lnTo>
                    <a:pt x="1353" y="5517"/>
                  </a:lnTo>
                  <a:lnTo>
                    <a:pt x="1353" y="5530"/>
                  </a:lnTo>
                  <a:lnTo>
                    <a:pt x="1353" y="5544"/>
                  </a:lnTo>
                  <a:lnTo>
                    <a:pt x="1347" y="5567"/>
                  </a:lnTo>
                  <a:lnTo>
                    <a:pt x="1345" y="5584"/>
                  </a:lnTo>
                  <a:lnTo>
                    <a:pt x="1346" y="5598"/>
                  </a:lnTo>
                  <a:lnTo>
                    <a:pt x="1342" y="5613"/>
                  </a:lnTo>
                  <a:lnTo>
                    <a:pt x="1331" y="5650"/>
                  </a:lnTo>
                  <a:lnTo>
                    <a:pt x="1313" y="5657"/>
                  </a:lnTo>
                  <a:lnTo>
                    <a:pt x="1312" y="5643"/>
                  </a:lnTo>
                  <a:lnTo>
                    <a:pt x="1307" y="5627"/>
                  </a:lnTo>
                  <a:lnTo>
                    <a:pt x="1307" y="5607"/>
                  </a:lnTo>
                  <a:lnTo>
                    <a:pt x="1305" y="5588"/>
                  </a:lnTo>
                  <a:lnTo>
                    <a:pt x="1304" y="5573"/>
                  </a:lnTo>
                  <a:lnTo>
                    <a:pt x="1299" y="5557"/>
                  </a:lnTo>
                  <a:lnTo>
                    <a:pt x="1297" y="5519"/>
                  </a:lnTo>
                  <a:lnTo>
                    <a:pt x="1300" y="5501"/>
                  </a:lnTo>
                  <a:lnTo>
                    <a:pt x="1306" y="5487"/>
                  </a:lnTo>
                  <a:lnTo>
                    <a:pt x="1337" y="5371"/>
                  </a:lnTo>
                  <a:lnTo>
                    <a:pt x="1359" y="5360"/>
                  </a:lnTo>
                  <a:lnTo>
                    <a:pt x="1364" y="5338"/>
                  </a:lnTo>
                  <a:lnTo>
                    <a:pt x="1373" y="5310"/>
                  </a:lnTo>
                  <a:lnTo>
                    <a:pt x="1383" y="5285"/>
                  </a:lnTo>
                  <a:lnTo>
                    <a:pt x="1390" y="5258"/>
                  </a:lnTo>
                  <a:lnTo>
                    <a:pt x="1392" y="5226"/>
                  </a:lnTo>
                  <a:lnTo>
                    <a:pt x="1401" y="5211"/>
                  </a:lnTo>
                  <a:lnTo>
                    <a:pt x="1400" y="5183"/>
                  </a:lnTo>
                  <a:lnTo>
                    <a:pt x="1406" y="5169"/>
                  </a:lnTo>
                  <a:lnTo>
                    <a:pt x="1415" y="5152"/>
                  </a:lnTo>
                  <a:lnTo>
                    <a:pt x="1424" y="5155"/>
                  </a:lnTo>
                  <a:close/>
                  <a:moveTo>
                    <a:pt x="1800" y="4894"/>
                  </a:moveTo>
                  <a:lnTo>
                    <a:pt x="1809" y="4883"/>
                  </a:lnTo>
                  <a:lnTo>
                    <a:pt x="1812" y="4868"/>
                  </a:lnTo>
                  <a:lnTo>
                    <a:pt x="1826" y="4855"/>
                  </a:lnTo>
                  <a:lnTo>
                    <a:pt x="1828" y="4869"/>
                  </a:lnTo>
                  <a:lnTo>
                    <a:pt x="1845" y="4857"/>
                  </a:lnTo>
                  <a:lnTo>
                    <a:pt x="1851" y="4869"/>
                  </a:lnTo>
                  <a:lnTo>
                    <a:pt x="1871" y="4892"/>
                  </a:lnTo>
                  <a:lnTo>
                    <a:pt x="1855" y="4896"/>
                  </a:lnTo>
                  <a:lnTo>
                    <a:pt x="1850" y="4919"/>
                  </a:lnTo>
                  <a:lnTo>
                    <a:pt x="1843" y="4938"/>
                  </a:lnTo>
                  <a:lnTo>
                    <a:pt x="1826" y="4943"/>
                  </a:lnTo>
                  <a:lnTo>
                    <a:pt x="1815" y="4938"/>
                  </a:lnTo>
                  <a:lnTo>
                    <a:pt x="1812" y="4965"/>
                  </a:lnTo>
                  <a:lnTo>
                    <a:pt x="1809" y="4982"/>
                  </a:lnTo>
                  <a:lnTo>
                    <a:pt x="1819" y="4995"/>
                  </a:lnTo>
                  <a:lnTo>
                    <a:pt x="1817" y="5008"/>
                  </a:lnTo>
                  <a:lnTo>
                    <a:pt x="1818" y="5021"/>
                  </a:lnTo>
                  <a:lnTo>
                    <a:pt x="1813" y="5039"/>
                  </a:lnTo>
                  <a:lnTo>
                    <a:pt x="1818" y="5055"/>
                  </a:lnTo>
                  <a:lnTo>
                    <a:pt x="1833" y="5067"/>
                  </a:lnTo>
                  <a:lnTo>
                    <a:pt x="1851" y="5065"/>
                  </a:lnTo>
                  <a:lnTo>
                    <a:pt x="1858" y="5080"/>
                  </a:lnTo>
                  <a:lnTo>
                    <a:pt x="1848" y="5088"/>
                  </a:lnTo>
                  <a:lnTo>
                    <a:pt x="1830" y="5095"/>
                  </a:lnTo>
                  <a:lnTo>
                    <a:pt x="1818" y="5109"/>
                  </a:lnTo>
                  <a:lnTo>
                    <a:pt x="1805" y="5128"/>
                  </a:lnTo>
                  <a:lnTo>
                    <a:pt x="1805" y="5142"/>
                  </a:lnTo>
                  <a:lnTo>
                    <a:pt x="1817" y="5156"/>
                  </a:lnTo>
                  <a:lnTo>
                    <a:pt x="1789" y="5170"/>
                  </a:lnTo>
                  <a:lnTo>
                    <a:pt x="1782" y="5183"/>
                  </a:lnTo>
                  <a:lnTo>
                    <a:pt x="1755" y="5203"/>
                  </a:lnTo>
                  <a:lnTo>
                    <a:pt x="1745" y="5216"/>
                  </a:lnTo>
                  <a:lnTo>
                    <a:pt x="1762" y="5214"/>
                  </a:lnTo>
                  <a:lnTo>
                    <a:pt x="1741" y="5230"/>
                  </a:lnTo>
                  <a:lnTo>
                    <a:pt x="1739" y="5259"/>
                  </a:lnTo>
                  <a:lnTo>
                    <a:pt x="1756" y="5269"/>
                  </a:lnTo>
                  <a:lnTo>
                    <a:pt x="1742" y="5271"/>
                  </a:lnTo>
                  <a:lnTo>
                    <a:pt x="1738" y="5286"/>
                  </a:lnTo>
                  <a:lnTo>
                    <a:pt x="1713" y="5314"/>
                  </a:lnTo>
                  <a:lnTo>
                    <a:pt x="1697" y="5312"/>
                  </a:lnTo>
                  <a:lnTo>
                    <a:pt x="1710" y="5283"/>
                  </a:lnTo>
                  <a:lnTo>
                    <a:pt x="1707" y="5269"/>
                  </a:lnTo>
                  <a:lnTo>
                    <a:pt x="1718" y="5261"/>
                  </a:lnTo>
                  <a:lnTo>
                    <a:pt x="1724" y="5239"/>
                  </a:lnTo>
                  <a:lnTo>
                    <a:pt x="1705" y="5248"/>
                  </a:lnTo>
                  <a:lnTo>
                    <a:pt x="1709" y="5234"/>
                  </a:lnTo>
                  <a:lnTo>
                    <a:pt x="1707" y="5220"/>
                  </a:lnTo>
                  <a:lnTo>
                    <a:pt x="1686" y="5177"/>
                  </a:lnTo>
                  <a:lnTo>
                    <a:pt x="1671" y="5166"/>
                  </a:lnTo>
                  <a:lnTo>
                    <a:pt x="1673" y="5149"/>
                  </a:lnTo>
                  <a:lnTo>
                    <a:pt x="1683" y="5124"/>
                  </a:lnTo>
                  <a:lnTo>
                    <a:pt x="1682" y="5109"/>
                  </a:lnTo>
                  <a:lnTo>
                    <a:pt x="1673" y="5092"/>
                  </a:lnTo>
                  <a:lnTo>
                    <a:pt x="1665" y="5076"/>
                  </a:lnTo>
                  <a:lnTo>
                    <a:pt x="1660" y="5056"/>
                  </a:lnTo>
                  <a:lnTo>
                    <a:pt x="1663" y="5040"/>
                  </a:lnTo>
                  <a:lnTo>
                    <a:pt x="1669" y="5026"/>
                  </a:lnTo>
                  <a:lnTo>
                    <a:pt x="1703" y="4980"/>
                  </a:lnTo>
                  <a:lnTo>
                    <a:pt x="1728" y="4919"/>
                  </a:lnTo>
                  <a:lnTo>
                    <a:pt x="1735" y="4908"/>
                  </a:lnTo>
                  <a:lnTo>
                    <a:pt x="1745" y="4901"/>
                  </a:lnTo>
                  <a:lnTo>
                    <a:pt x="1756" y="4904"/>
                  </a:lnTo>
                  <a:lnTo>
                    <a:pt x="1762" y="4886"/>
                  </a:lnTo>
                  <a:lnTo>
                    <a:pt x="1767" y="4871"/>
                  </a:lnTo>
                  <a:lnTo>
                    <a:pt x="1786" y="4862"/>
                  </a:lnTo>
                  <a:lnTo>
                    <a:pt x="1794" y="4874"/>
                  </a:lnTo>
                  <a:lnTo>
                    <a:pt x="1798" y="4887"/>
                  </a:lnTo>
                  <a:lnTo>
                    <a:pt x="1800" y="4894"/>
                  </a:lnTo>
                  <a:close/>
                  <a:moveTo>
                    <a:pt x="1893" y="4816"/>
                  </a:moveTo>
                  <a:lnTo>
                    <a:pt x="1905" y="4820"/>
                  </a:lnTo>
                  <a:lnTo>
                    <a:pt x="1917" y="4821"/>
                  </a:lnTo>
                  <a:lnTo>
                    <a:pt x="1913" y="4834"/>
                  </a:lnTo>
                  <a:lnTo>
                    <a:pt x="1901" y="4832"/>
                  </a:lnTo>
                  <a:lnTo>
                    <a:pt x="1883" y="4846"/>
                  </a:lnTo>
                  <a:lnTo>
                    <a:pt x="1884" y="4859"/>
                  </a:lnTo>
                  <a:lnTo>
                    <a:pt x="1880" y="4879"/>
                  </a:lnTo>
                  <a:lnTo>
                    <a:pt x="1869" y="4877"/>
                  </a:lnTo>
                  <a:lnTo>
                    <a:pt x="1855" y="4858"/>
                  </a:lnTo>
                  <a:lnTo>
                    <a:pt x="1860" y="4843"/>
                  </a:lnTo>
                  <a:lnTo>
                    <a:pt x="1863" y="4830"/>
                  </a:lnTo>
                  <a:lnTo>
                    <a:pt x="1876" y="4823"/>
                  </a:lnTo>
                  <a:lnTo>
                    <a:pt x="1893" y="4816"/>
                  </a:lnTo>
                  <a:close/>
                  <a:moveTo>
                    <a:pt x="151" y="4920"/>
                  </a:moveTo>
                  <a:lnTo>
                    <a:pt x="151" y="4944"/>
                  </a:lnTo>
                  <a:lnTo>
                    <a:pt x="134" y="4962"/>
                  </a:lnTo>
                  <a:lnTo>
                    <a:pt x="115" y="4975"/>
                  </a:lnTo>
                  <a:lnTo>
                    <a:pt x="104" y="4968"/>
                  </a:lnTo>
                  <a:lnTo>
                    <a:pt x="100" y="4954"/>
                  </a:lnTo>
                  <a:lnTo>
                    <a:pt x="97" y="4941"/>
                  </a:lnTo>
                  <a:lnTo>
                    <a:pt x="97" y="4927"/>
                  </a:lnTo>
                  <a:lnTo>
                    <a:pt x="111" y="4927"/>
                  </a:lnTo>
                  <a:lnTo>
                    <a:pt x="133" y="4926"/>
                  </a:lnTo>
                  <a:lnTo>
                    <a:pt x="151" y="4920"/>
                  </a:lnTo>
                  <a:close/>
                  <a:moveTo>
                    <a:pt x="161" y="4837"/>
                  </a:moveTo>
                  <a:lnTo>
                    <a:pt x="167" y="4853"/>
                  </a:lnTo>
                  <a:lnTo>
                    <a:pt x="168" y="4882"/>
                  </a:lnTo>
                  <a:lnTo>
                    <a:pt x="155" y="4894"/>
                  </a:lnTo>
                  <a:lnTo>
                    <a:pt x="143" y="4903"/>
                  </a:lnTo>
                  <a:lnTo>
                    <a:pt x="131" y="4899"/>
                  </a:lnTo>
                  <a:lnTo>
                    <a:pt x="108" y="4895"/>
                  </a:lnTo>
                  <a:lnTo>
                    <a:pt x="100" y="4908"/>
                  </a:lnTo>
                  <a:lnTo>
                    <a:pt x="87" y="4901"/>
                  </a:lnTo>
                  <a:lnTo>
                    <a:pt x="87" y="4915"/>
                  </a:lnTo>
                  <a:lnTo>
                    <a:pt x="83" y="4902"/>
                  </a:lnTo>
                  <a:lnTo>
                    <a:pt x="73" y="4890"/>
                  </a:lnTo>
                  <a:lnTo>
                    <a:pt x="78" y="4877"/>
                  </a:lnTo>
                  <a:lnTo>
                    <a:pt x="101" y="4854"/>
                  </a:lnTo>
                  <a:lnTo>
                    <a:pt x="115" y="4844"/>
                  </a:lnTo>
                  <a:lnTo>
                    <a:pt x="128" y="4844"/>
                  </a:lnTo>
                  <a:lnTo>
                    <a:pt x="133" y="4830"/>
                  </a:lnTo>
                  <a:lnTo>
                    <a:pt x="140" y="4819"/>
                  </a:lnTo>
                  <a:lnTo>
                    <a:pt x="151" y="4830"/>
                  </a:lnTo>
                  <a:lnTo>
                    <a:pt x="161" y="4837"/>
                  </a:lnTo>
                  <a:close/>
                  <a:moveTo>
                    <a:pt x="1335" y="4755"/>
                  </a:moveTo>
                  <a:lnTo>
                    <a:pt x="1325" y="4741"/>
                  </a:lnTo>
                  <a:lnTo>
                    <a:pt x="1335" y="4742"/>
                  </a:lnTo>
                  <a:lnTo>
                    <a:pt x="1335" y="4755"/>
                  </a:lnTo>
                  <a:close/>
                  <a:moveTo>
                    <a:pt x="1887" y="4657"/>
                  </a:moveTo>
                  <a:lnTo>
                    <a:pt x="1879" y="4662"/>
                  </a:lnTo>
                  <a:lnTo>
                    <a:pt x="1862" y="4641"/>
                  </a:lnTo>
                  <a:lnTo>
                    <a:pt x="1876" y="4643"/>
                  </a:lnTo>
                  <a:lnTo>
                    <a:pt x="1889" y="4645"/>
                  </a:lnTo>
                  <a:lnTo>
                    <a:pt x="1887" y="4657"/>
                  </a:lnTo>
                  <a:close/>
                  <a:moveTo>
                    <a:pt x="1328" y="4699"/>
                  </a:moveTo>
                  <a:lnTo>
                    <a:pt x="1325" y="4712"/>
                  </a:lnTo>
                  <a:lnTo>
                    <a:pt x="1332" y="4728"/>
                  </a:lnTo>
                  <a:lnTo>
                    <a:pt x="1315" y="4719"/>
                  </a:lnTo>
                  <a:lnTo>
                    <a:pt x="1312" y="4706"/>
                  </a:lnTo>
                  <a:lnTo>
                    <a:pt x="1328" y="4699"/>
                  </a:lnTo>
                  <a:close/>
                  <a:moveTo>
                    <a:pt x="1639" y="4416"/>
                  </a:moveTo>
                  <a:lnTo>
                    <a:pt x="1632" y="4423"/>
                  </a:lnTo>
                  <a:lnTo>
                    <a:pt x="1624" y="4439"/>
                  </a:lnTo>
                  <a:lnTo>
                    <a:pt x="1612" y="4446"/>
                  </a:lnTo>
                  <a:lnTo>
                    <a:pt x="1609" y="4434"/>
                  </a:lnTo>
                  <a:lnTo>
                    <a:pt x="1619" y="4421"/>
                  </a:lnTo>
                  <a:lnTo>
                    <a:pt x="1638" y="4410"/>
                  </a:lnTo>
                  <a:lnTo>
                    <a:pt x="1639" y="4416"/>
                  </a:lnTo>
                  <a:close/>
                  <a:moveTo>
                    <a:pt x="1606" y="4395"/>
                  </a:moveTo>
                  <a:lnTo>
                    <a:pt x="1597" y="4401"/>
                  </a:lnTo>
                  <a:lnTo>
                    <a:pt x="1593" y="4416"/>
                  </a:lnTo>
                  <a:lnTo>
                    <a:pt x="1582" y="4417"/>
                  </a:lnTo>
                  <a:lnTo>
                    <a:pt x="1580" y="4398"/>
                  </a:lnTo>
                  <a:lnTo>
                    <a:pt x="1606" y="4395"/>
                  </a:lnTo>
                  <a:close/>
                  <a:moveTo>
                    <a:pt x="1491" y="4451"/>
                  </a:moveTo>
                  <a:lnTo>
                    <a:pt x="1483" y="4455"/>
                  </a:lnTo>
                  <a:lnTo>
                    <a:pt x="1480" y="4442"/>
                  </a:lnTo>
                  <a:lnTo>
                    <a:pt x="1475" y="4428"/>
                  </a:lnTo>
                  <a:lnTo>
                    <a:pt x="1478" y="4412"/>
                  </a:lnTo>
                  <a:lnTo>
                    <a:pt x="1475" y="4393"/>
                  </a:lnTo>
                  <a:lnTo>
                    <a:pt x="1491" y="4414"/>
                  </a:lnTo>
                  <a:lnTo>
                    <a:pt x="1491" y="4428"/>
                  </a:lnTo>
                  <a:lnTo>
                    <a:pt x="1493" y="4442"/>
                  </a:lnTo>
                  <a:lnTo>
                    <a:pt x="1491" y="4451"/>
                  </a:lnTo>
                  <a:close/>
                  <a:moveTo>
                    <a:pt x="1657" y="4374"/>
                  </a:moveTo>
                  <a:lnTo>
                    <a:pt x="1653" y="4388"/>
                  </a:lnTo>
                  <a:lnTo>
                    <a:pt x="1634" y="4391"/>
                  </a:lnTo>
                  <a:lnTo>
                    <a:pt x="1634" y="4377"/>
                  </a:lnTo>
                  <a:lnTo>
                    <a:pt x="1646" y="4360"/>
                  </a:lnTo>
                  <a:lnTo>
                    <a:pt x="1657" y="4347"/>
                  </a:lnTo>
                  <a:lnTo>
                    <a:pt x="1663" y="4361"/>
                  </a:lnTo>
                  <a:lnTo>
                    <a:pt x="1657" y="4374"/>
                  </a:lnTo>
                  <a:close/>
                  <a:moveTo>
                    <a:pt x="1713" y="4305"/>
                  </a:moveTo>
                  <a:lnTo>
                    <a:pt x="1699" y="4317"/>
                  </a:lnTo>
                  <a:lnTo>
                    <a:pt x="1702" y="4301"/>
                  </a:lnTo>
                  <a:lnTo>
                    <a:pt x="1714" y="4301"/>
                  </a:lnTo>
                  <a:lnTo>
                    <a:pt x="1713" y="4305"/>
                  </a:lnTo>
                  <a:close/>
                  <a:moveTo>
                    <a:pt x="1719" y="4277"/>
                  </a:moveTo>
                  <a:lnTo>
                    <a:pt x="1710" y="4278"/>
                  </a:lnTo>
                  <a:lnTo>
                    <a:pt x="1712" y="4262"/>
                  </a:lnTo>
                  <a:lnTo>
                    <a:pt x="1719" y="4277"/>
                  </a:lnTo>
                  <a:close/>
                  <a:moveTo>
                    <a:pt x="1660" y="4271"/>
                  </a:moveTo>
                  <a:lnTo>
                    <a:pt x="1682" y="4282"/>
                  </a:lnTo>
                  <a:lnTo>
                    <a:pt x="1671" y="4284"/>
                  </a:lnTo>
                  <a:lnTo>
                    <a:pt x="1660" y="4279"/>
                  </a:lnTo>
                  <a:lnTo>
                    <a:pt x="1665" y="4292"/>
                  </a:lnTo>
                  <a:lnTo>
                    <a:pt x="1650" y="4289"/>
                  </a:lnTo>
                  <a:lnTo>
                    <a:pt x="1620" y="4271"/>
                  </a:lnTo>
                  <a:lnTo>
                    <a:pt x="1646" y="4269"/>
                  </a:lnTo>
                  <a:lnTo>
                    <a:pt x="1660" y="4271"/>
                  </a:lnTo>
                  <a:close/>
                  <a:moveTo>
                    <a:pt x="1694" y="4229"/>
                  </a:moveTo>
                  <a:lnTo>
                    <a:pt x="1704" y="4238"/>
                  </a:lnTo>
                  <a:lnTo>
                    <a:pt x="1707" y="4252"/>
                  </a:lnTo>
                  <a:lnTo>
                    <a:pt x="1695" y="4262"/>
                  </a:lnTo>
                  <a:lnTo>
                    <a:pt x="1693" y="4248"/>
                  </a:lnTo>
                  <a:lnTo>
                    <a:pt x="1684" y="4237"/>
                  </a:lnTo>
                  <a:lnTo>
                    <a:pt x="1694" y="4229"/>
                  </a:lnTo>
                  <a:close/>
                  <a:moveTo>
                    <a:pt x="1595" y="4244"/>
                  </a:moveTo>
                  <a:lnTo>
                    <a:pt x="1585" y="4246"/>
                  </a:lnTo>
                  <a:lnTo>
                    <a:pt x="1577" y="4258"/>
                  </a:lnTo>
                  <a:lnTo>
                    <a:pt x="1567" y="4252"/>
                  </a:lnTo>
                  <a:lnTo>
                    <a:pt x="1562" y="4240"/>
                  </a:lnTo>
                  <a:lnTo>
                    <a:pt x="1592" y="4242"/>
                  </a:lnTo>
                  <a:lnTo>
                    <a:pt x="1595" y="4244"/>
                  </a:lnTo>
                  <a:close/>
                  <a:moveTo>
                    <a:pt x="1738" y="4204"/>
                  </a:moveTo>
                  <a:lnTo>
                    <a:pt x="1731" y="4209"/>
                  </a:lnTo>
                  <a:lnTo>
                    <a:pt x="1730" y="4196"/>
                  </a:lnTo>
                  <a:lnTo>
                    <a:pt x="1738" y="4204"/>
                  </a:lnTo>
                  <a:close/>
                  <a:moveTo>
                    <a:pt x="1682" y="4160"/>
                  </a:moveTo>
                  <a:lnTo>
                    <a:pt x="1694" y="4156"/>
                  </a:lnTo>
                  <a:lnTo>
                    <a:pt x="1682" y="4165"/>
                  </a:lnTo>
                  <a:lnTo>
                    <a:pt x="1674" y="4176"/>
                  </a:lnTo>
                  <a:lnTo>
                    <a:pt x="1668" y="4197"/>
                  </a:lnTo>
                  <a:lnTo>
                    <a:pt x="1661" y="4209"/>
                  </a:lnTo>
                  <a:lnTo>
                    <a:pt x="1650" y="4195"/>
                  </a:lnTo>
                  <a:lnTo>
                    <a:pt x="1649" y="4181"/>
                  </a:lnTo>
                  <a:lnTo>
                    <a:pt x="1660" y="4165"/>
                  </a:lnTo>
                  <a:lnTo>
                    <a:pt x="1670" y="4154"/>
                  </a:lnTo>
                  <a:lnTo>
                    <a:pt x="1682" y="4160"/>
                  </a:lnTo>
                  <a:close/>
                  <a:moveTo>
                    <a:pt x="1742" y="4113"/>
                  </a:moveTo>
                  <a:lnTo>
                    <a:pt x="1733" y="4116"/>
                  </a:lnTo>
                  <a:lnTo>
                    <a:pt x="1728" y="4133"/>
                  </a:lnTo>
                  <a:lnTo>
                    <a:pt x="1731" y="4103"/>
                  </a:lnTo>
                  <a:lnTo>
                    <a:pt x="1742" y="4113"/>
                  </a:lnTo>
                  <a:close/>
                  <a:moveTo>
                    <a:pt x="1702" y="4140"/>
                  </a:moveTo>
                  <a:lnTo>
                    <a:pt x="1709" y="4123"/>
                  </a:lnTo>
                  <a:lnTo>
                    <a:pt x="1717" y="4112"/>
                  </a:lnTo>
                  <a:lnTo>
                    <a:pt x="1728" y="4100"/>
                  </a:lnTo>
                  <a:lnTo>
                    <a:pt x="1717" y="4125"/>
                  </a:lnTo>
                  <a:lnTo>
                    <a:pt x="1702" y="4140"/>
                  </a:lnTo>
                  <a:close/>
                  <a:moveTo>
                    <a:pt x="1735" y="4030"/>
                  </a:moveTo>
                  <a:lnTo>
                    <a:pt x="1728" y="4042"/>
                  </a:lnTo>
                  <a:lnTo>
                    <a:pt x="1721" y="4017"/>
                  </a:lnTo>
                  <a:lnTo>
                    <a:pt x="1735" y="4024"/>
                  </a:lnTo>
                  <a:lnTo>
                    <a:pt x="1735" y="4030"/>
                  </a:lnTo>
                  <a:close/>
                  <a:moveTo>
                    <a:pt x="1667" y="3879"/>
                  </a:moveTo>
                  <a:lnTo>
                    <a:pt x="1659" y="3889"/>
                  </a:lnTo>
                  <a:lnTo>
                    <a:pt x="1652" y="3877"/>
                  </a:lnTo>
                  <a:lnTo>
                    <a:pt x="1650" y="3864"/>
                  </a:lnTo>
                  <a:lnTo>
                    <a:pt x="1668" y="3877"/>
                  </a:lnTo>
                  <a:lnTo>
                    <a:pt x="1667" y="3879"/>
                  </a:lnTo>
                  <a:close/>
                  <a:moveTo>
                    <a:pt x="1577" y="3766"/>
                  </a:moveTo>
                  <a:lnTo>
                    <a:pt x="1589" y="3797"/>
                  </a:lnTo>
                  <a:lnTo>
                    <a:pt x="1602" y="3801"/>
                  </a:lnTo>
                  <a:lnTo>
                    <a:pt x="1608" y="3819"/>
                  </a:lnTo>
                  <a:lnTo>
                    <a:pt x="1587" y="3810"/>
                  </a:lnTo>
                  <a:lnTo>
                    <a:pt x="1574" y="3804"/>
                  </a:lnTo>
                  <a:lnTo>
                    <a:pt x="1568" y="3783"/>
                  </a:lnTo>
                  <a:lnTo>
                    <a:pt x="1566" y="3762"/>
                  </a:lnTo>
                  <a:lnTo>
                    <a:pt x="1561" y="3748"/>
                  </a:lnTo>
                  <a:lnTo>
                    <a:pt x="1573" y="3759"/>
                  </a:lnTo>
                  <a:lnTo>
                    <a:pt x="1577" y="3766"/>
                  </a:lnTo>
                  <a:close/>
                  <a:moveTo>
                    <a:pt x="1380" y="2778"/>
                  </a:moveTo>
                  <a:lnTo>
                    <a:pt x="1392" y="2776"/>
                  </a:lnTo>
                  <a:lnTo>
                    <a:pt x="1393" y="2791"/>
                  </a:lnTo>
                  <a:lnTo>
                    <a:pt x="1381" y="2808"/>
                  </a:lnTo>
                  <a:lnTo>
                    <a:pt x="1370" y="2807"/>
                  </a:lnTo>
                  <a:lnTo>
                    <a:pt x="1366" y="2791"/>
                  </a:lnTo>
                  <a:lnTo>
                    <a:pt x="1369" y="2776"/>
                  </a:lnTo>
                  <a:lnTo>
                    <a:pt x="1380" y="2778"/>
                  </a:lnTo>
                  <a:close/>
                  <a:moveTo>
                    <a:pt x="1875" y="2292"/>
                  </a:moveTo>
                  <a:lnTo>
                    <a:pt x="1867" y="2298"/>
                  </a:lnTo>
                  <a:lnTo>
                    <a:pt x="1866" y="2273"/>
                  </a:lnTo>
                  <a:lnTo>
                    <a:pt x="1872" y="2262"/>
                  </a:lnTo>
                  <a:lnTo>
                    <a:pt x="1878" y="2277"/>
                  </a:lnTo>
                  <a:lnTo>
                    <a:pt x="1875" y="2292"/>
                  </a:lnTo>
                  <a:close/>
                  <a:moveTo>
                    <a:pt x="1872" y="2258"/>
                  </a:moveTo>
                  <a:lnTo>
                    <a:pt x="1864" y="2268"/>
                  </a:lnTo>
                  <a:lnTo>
                    <a:pt x="1859" y="2250"/>
                  </a:lnTo>
                  <a:lnTo>
                    <a:pt x="1872" y="2258"/>
                  </a:lnTo>
                  <a:close/>
                  <a:moveTo>
                    <a:pt x="2019" y="1489"/>
                  </a:moveTo>
                  <a:lnTo>
                    <a:pt x="2013" y="1499"/>
                  </a:lnTo>
                  <a:lnTo>
                    <a:pt x="1998" y="1502"/>
                  </a:lnTo>
                  <a:lnTo>
                    <a:pt x="2010" y="1487"/>
                  </a:lnTo>
                  <a:lnTo>
                    <a:pt x="2019" y="1489"/>
                  </a:lnTo>
                  <a:close/>
                  <a:moveTo>
                    <a:pt x="1988" y="1506"/>
                  </a:moveTo>
                  <a:lnTo>
                    <a:pt x="1972" y="1506"/>
                  </a:lnTo>
                  <a:lnTo>
                    <a:pt x="1968" y="1490"/>
                  </a:lnTo>
                  <a:lnTo>
                    <a:pt x="1980" y="1489"/>
                  </a:lnTo>
                  <a:lnTo>
                    <a:pt x="1986" y="1501"/>
                  </a:lnTo>
                  <a:lnTo>
                    <a:pt x="1988" y="1506"/>
                  </a:lnTo>
                  <a:close/>
                  <a:moveTo>
                    <a:pt x="1992" y="1461"/>
                  </a:moveTo>
                  <a:lnTo>
                    <a:pt x="2003" y="1468"/>
                  </a:lnTo>
                  <a:lnTo>
                    <a:pt x="1989" y="1467"/>
                  </a:lnTo>
                  <a:lnTo>
                    <a:pt x="1992" y="1479"/>
                  </a:lnTo>
                  <a:lnTo>
                    <a:pt x="1978" y="1471"/>
                  </a:lnTo>
                  <a:lnTo>
                    <a:pt x="1970" y="1459"/>
                  </a:lnTo>
                  <a:lnTo>
                    <a:pt x="1992" y="1461"/>
                  </a:lnTo>
                  <a:close/>
                  <a:moveTo>
                    <a:pt x="2047" y="1422"/>
                  </a:moveTo>
                  <a:lnTo>
                    <a:pt x="2043" y="1437"/>
                  </a:lnTo>
                  <a:lnTo>
                    <a:pt x="2030" y="1435"/>
                  </a:lnTo>
                  <a:lnTo>
                    <a:pt x="2044" y="1421"/>
                  </a:lnTo>
                  <a:lnTo>
                    <a:pt x="2047" y="1422"/>
                  </a:lnTo>
                  <a:close/>
                  <a:moveTo>
                    <a:pt x="2099" y="1363"/>
                  </a:moveTo>
                  <a:lnTo>
                    <a:pt x="2099" y="1378"/>
                  </a:lnTo>
                  <a:lnTo>
                    <a:pt x="2079" y="1357"/>
                  </a:lnTo>
                  <a:lnTo>
                    <a:pt x="2085" y="1347"/>
                  </a:lnTo>
                  <a:lnTo>
                    <a:pt x="2097" y="1359"/>
                  </a:lnTo>
                  <a:lnTo>
                    <a:pt x="2099" y="1363"/>
                  </a:lnTo>
                  <a:close/>
                  <a:moveTo>
                    <a:pt x="2241" y="1316"/>
                  </a:moveTo>
                  <a:lnTo>
                    <a:pt x="2239" y="1331"/>
                  </a:lnTo>
                  <a:lnTo>
                    <a:pt x="2226" y="1335"/>
                  </a:lnTo>
                  <a:lnTo>
                    <a:pt x="2219" y="1320"/>
                  </a:lnTo>
                  <a:lnTo>
                    <a:pt x="2234" y="1317"/>
                  </a:lnTo>
                  <a:lnTo>
                    <a:pt x="2241" y="1316"/>
                  </a:lnTo>
                  <a:close/>
                  <a:moveTo>
                    <a:pt x="2067" y="1363"/>
                  </a:moveTo>
                  <a:lnTo>
                    <a:pt x="2058" y="1367"/>
                  </a:lnTo>
                  <a:lnTo>
                    <a:pt x="2050" y="1355"/>
                  </a:lnTo>
                  <a:lnTo>
                    <a:pt x="2050" y="1341"/>
                  </a:lnTo>
                  <a:lnTo>
                    <a:pt x="2067" y="1363"/>
                  </a:lnTo>
                  <a:close/>
                  <a:moveTo>
                    <a:pt x="1787" y="205"/>
                  </a:moveTo>
                  <a:lnTo>
                    <a:pt x="1795" y="208"/>
                  </a:lnTo>
                  <a:lnTo>
                    <a:pt x="1809" y="210"/>
                  </a:lnTo>
                  <a:lnTo>
                    <a:pt x="1821" y="222"/>
                  </a:lnTo>
                  <a:lnTo>
                    <a:pt x="1844" y="233"/>
                  </a:lnTo>
                  <a:lnTo>
                    <a:pt x="1877" y="250"/>
                  </a:lnTo>
                  <a:lnTo>
                    <a:pt x="1885" y="262"/>
                  </a:lnTo>
                  <a:lnTo>
                    <a:pt x="1897" y="274"/>
                  </a:lnTo>
                  <a:lnTo>
                    <a:pt x="1903" y="291"/>
                  </a:lnTo>
                  <a:lnTo>
                    <a:pt x="1908" y="308"/>
                  </a:lnTo>
                  <a:lnTo>
                    <a:pt x="1912" y="321"/>
                  </a:lnTo>
                  <a:lnTo>
                    <a:pt x="1927" y="308"/>
                  </a:lnTo>
                  <a:lnTo>
                    <a:pt x="1950" y="338"/>
                  </a:lnTo>
                  <a:lnTo>
                    <a:pt x="1968" y="353"/>
                  </a:lnTo>
                  <a:lnTo>
                    <a:pt x="1992" y="371"/>
                  </a:lnTo>
                  <a:lnTo>
                    <a:pt x="2004" y="374"/>
                  </a:lnTo>
                  <a:lnTo>
                    <a:pt x="2010" y="386"/>
                  </a:lnTo>
                  <a:lnTo>
                    <a:pt x="2003" y="400"/>
                  </a:lnTo>
                  <a:lnTo>
                    <a:pt x="1993" y="407"/>
                  </a:lnTo>
                  <a:lnTo>
                    <a:pt x="1987" y="421"/>
                  </a:lnTo>
                  <a:lnTo>
                    <a:pt x="1991" y="441"/>
                  </a:lnTo>
                  <a:lnTo>
                    <a:pt x="2000" y="475"/>
                  </a:lnTo>
                  <a:lnTo>
                    <a:pt x="2005" y="487"/>
                  </a:lnTo>
                  <a:lnTo>
                    <a:pt x="2010" y="503"/>
                  </a:lnTo>
                  <a:lnTo>
                    <a:pt x="2020" y="520"/>
                  </a:lnTo>
                  <a:lnTo>
                    <a:pt x="2025" y="537"/>
                  </a:lnTo>
                  <a:lnTo>
                    <a:pt x="2018" y="547"/>
                  </a:lnTo>
                  <a:lnTo>
                    <a:pt x="2017" y="568"/>
                  </a:lnTo>
                  <a:lnTo>
                    <a:pt x="2014" y="584"/>
                  </a:lnTo>
                  <a:lnTo>
                    <a:pt x="2026" y="600"/>
                  </a:lnTo>
                  <a:lnTo>
                    <a:pt x="2038" y="594"/>
                  </a:lnTo>
                  <a:lnTo>
                    <a:pt x="2057" y="597"/>
                  </a:lnTo>
                  <a:lnTo>
                    <a:pt x="2069" y="597"/>
                  </a:lnTo>
                  <a:lnTo>
                    <a:pt x="2078" y="611"/>
                  </a:lnTo>
                  <a:lnTo>
                    <a:pt x="2081" y="633"/>
                  </a:lnTo>
                  <a:lnTo>
                    <a:pt x="2086" y="650"/>
                  </a:lnTo>
                  <a:lnTo>
                    <a:pt x="2067" y="671"/>
                  </a:lnTo>
                  <a:lnTo>
                    <a:pt x="2065" y="690"/>
                  </a:lnTo>
                  <a:lnTo>
                    <a:pt x="2070" y="705"/>
                  </a:lnTo>
                  <a:lnTo>
                    <a:pt x="2071" y="721"/>
                  </a:lnTo>
                  <a:lnTo>
                    <a:pt x="2088" y="739"/>
                  </a:lnTo>
                  <a:lnTo>
                    <a:pt x="2093" y="752"/>
                  </a:lnTo>
                  <a:lnTo>
                    <a:pt x="2106" y="774"/>
                  </a:lnTo>
                  <a:lnTo>
                    <a:pt x="2127" y="789"/>
                  </a:lnTo>
                  <a:lnTo>
                    <a:pt x="2141" y="809"/>
                  </a:lnTo>
                  <a:lnTo>
                    <a:pt x="2163" y="833"/>
                  </a:lnTo>
                  <a:lnTo>
                    <a:pt x="2174" y="852"/>
                  </a:lnTo>
                  <a:lnTo>
                    <a:pt x="2165" y="872"/>
                  </a:lnTo>
                  <a:lnTo>
                    <a:pt x="2162" y="886"/>
                  </a:lnTo>
                  <a:lnTo>
                    <a:pt x="2167" y="901"/>
                  </a:lnTo>
                  <a:lnTo>
                    <a:pt x="2170" y="919"/>
                  </a:lnTo>
                  <a:lnTo>
                    <a:pt x="2171" y="933"/>
                  </a:lnTo>
                  <a:lnTo>
                    <a:pt x="2176" y="948"/>
                  </a:lnTo>
                  <a:lnTo>
                    <a:pt x="2177" y="963"/>
                  </a:lnTo>
                  <a:lnTo>
                    <a:pt x="2166" y="975"/>
                  </a:lnTo>
                  <a:lnTo>
                    <a:pt x="2160" y="989"/>
                  </a:lnTo>
                  <a:lnTo>
                    <a:pt x="2155" y="1004"/>
                  </a:lnTo>
                  <a:lnTo>
                    <a:pt x="2148" y="1015"/>
                  </a:lnTo>
                  <a:lnTo>
                    <a:pt x="2150" y="1031"/>
                  </a:lnTo>
                  <a:lnTo>
                    <a:pt x="2156" y="1042"/>
                  </a:lnTo>
                  <a:lnTo>
                    <a:pt x="2161" y="1055"/>
                  </a:lnTo>
                  <a:lnTo>
                    <a:pt x="2162" y="1071"/>
                  </a:lnTo>
                  <a:lnTo>
                    <a:pt x="2169" y="1089"/>
                  </a:lnTo>
                  <a:lnTo>
                    <a:pt x="2184" y="1120"/>
                  </a:lnTo>
                  <a:lnTo>
                    <a:pt x="2197" y="1131"/>
                  </a:lnTo>
                  <a:lnTo>
                    <a:pt x="2217" y="1134"/>
                  </a:lnTo>
                  <a:lnTo>
                    <a:pt x="2237" y="1166"/>
                  </a:lnTo>
                  <a:lnTo>
                    <a:pt x="2263" y="1203"/>
                  </a:lnTo>
                  <a:lnTo>
                    <a:pt x="2266" y="1219"/>
                  </a:lnTo>
                  <a:lnTo>
                    <a:pt x="2279" y="1234"/>
                  </a:lnTo>
                  <a:lnTo>
                    <a:pt x="2286" y="1251"/>
                  </a:lnTo>
                  <a:lnTo>
                    <a:pt x="2296" y="1262"/>
                  </a:lnTo>
                  <a:lnTo>
                    <a:pt x="2295" y="1278"/>
                  </a:lnTo>
                  <a:lnTo>
                    <a:pt x="2276" y="1279"/>
                  </a:lnTo>
                  <a:lnTo>
                    <a:pt x="2264" y="1301"/>
                  </a:lnTo>
                  <a:lnTo>
                    <a:pt x="2246" y="1294"/>
                  </a:lnTo>
                  <a:lnTo>
                    <a:pt x="2226" y="1283"/>
                  </a:lnTo>
                  <a:lnTo>
                    <a:pt x="2213" y="1283"/>
                  </a:lnTo>
                  <a:lnTo>
                    <a:pt x="2209" y="1296"/>
                  </a:lnTo>
                  <a:lnTo>
                    <a:pt x="2186" y="1297"/>
                  </a:lnTo>
                  <a:lnTo>
                    <a:pt x="2171" y="1299"/>
                  </a:lnTo>
                  <a:lnTo>
                    <a:pt x="2173" y="1315"/>
                  </a:lnTo>
                  <a:lnTo>
                    <a:pt x="2158" y="1304"/>
                  </a:lnTo>
                  <a:lnTo>
                    <a:pt x="2145" y="1311"/>
                  </a:lnTo>
                  <a:lnTo>
                    <a:pt x="2132" y="1302"/>
                  </a:lnTo>
                  <a:lnTo>
                    <a:pt x="2128" y="1318"/>
                  </a:lnTo>
                  <a:lnTo>
                    <a:pt x="2138" y="1325"/>
                  </a:lnTo>
                  <a:lnTo>
                    <a:pt x="2126" y="1336"/>
                  </a:lnTo>
                  <a:lnTo>
                    <a:pt x="2124" y="1352"/>
                  </a:lnTo>
                  <a:lnTo>
                    <a:pt x="2107" y="1337"/>
                  </a:lnTo>
                  <a:lnTo>
                    <a:pt x="2095" y="1336"/>
                  </a:lnTo>
                  <a:lnTo>
                    <a:pt x="2075" y="1324"/>
                  </a:lnTo>
                  <a:lnTo>
                    <a:pt x="2054" y="1305"/>
                  </a:lnTo>
                  <a:lnTo>
                    <a:pt x="2025" y="1285"/>
                  </a:lnTo>
                  <a:lnTo>
                    <a:pt x="2028" y="1296"/>
                  </a:lnTo>
                  <a:lnTo>
                    <a:pt x="2035" y="1315"/>
                  </a:lnTo>
                  <a:lnTo>
                    <a:pt x="2039" y="1328"/>
                  </a:lnTo>
                  <a:lnTo>
                    <a:pt x="2039" y="1340"/>
                  </a:lnTo>
                  <a:lnTo>
                    <a:pt x="2028" y="1336"/>
                  </a:lnTo>
                  <a:lnTo>
                    <a:pt x="2017" y="1336"/>
                  </a:lnTo>
                  <a:lnTo>
                    <a:pt x="1995" y="1318"/>
                  </a:lnTo>
                  <a:lnTo>
                    <a:pt x="1982" y="1312"/>
                  </a:lnTo>
                  <a:lnTo>
                    <a:pt x="1970" y="1326"/>
                  </a:lnTo>
                  <a:lnTo>
                    <a:pt x="1979" y="1336"/>
                  </a:lnTo>
                  <a:lnTo>
                    <a:pt x="1979" y="1354"/>
                  </a:lnTo>
                  <a:lnTo>
                    <a:pt x="1979" y="1370"/>
                  </a:lnTo>
                  <a:lnTo>
                    <a:pt x="1961" y="1361"/>
                  </a:lnTo>
                  <a:lnTo>
                    <a:pt x="1969" y="1373"/>
                  </a:lnTo>
                  <a:lnTo>
                    <a:pt x="1982" y="1374"/>
                  </a:lnTo>
                  <a:lnTo>
                    <a:pt x="1988" y="1397"/>
                  </a:lnTo>
                  <a:lnTo>
                    <a:pt x="1978" y="1385"/>
                  </a:lnTo>
                  <a:lnTo>
                    <a:pt x="1974" y="1404"/>
                  </a:lnTo>
                  <a:lnTo>
                    <a:pt x="1976" y="1419"/>
                  </a:lnTo>
                  <a:lnTo>
                    <a:pt x="1963" y="1422"/>
                  </a:lnTo>
                  <a:lnTo>
                    <a:pt x="1977" y="1424"/>
                  </a:lnTo>
                  <a:lnTo>
                    <a:pt x="1984" y="1410"/>
                  </a:lnTo>
                  <a:lnTo>
                    <a:pt x="1978" y="1397"/>
                  </a:lnTo>
                  <a:lnTo>
                    <a:pt x="1996" y="1411"/>
                  </a:lnTo>
                  <a:lnTo>
                    <a:pt x="1991" y="1422"/>
                  </a:lnTo>
                  <a:lnTo>
                    <a:pt x="2005" y="1432"/>
                  </a:lnTo>
                  <a:lnTo>
                    <a:pt x="2013" y="1446"/>
                  </a:lnTo>
                  <a:lnTo>
                    <a:pt x="1996" y="1440"/>
                  </a:lnTo>
                  <a:lnTo>
                    <a:pt x="1978" y="1438"/>
                  </a:lnTo>
                  <a:lnTo>
                    <a:pt x="1954" y="1432"/>
                  </a:lnTo>
                  <a:lnTo>
                    <a:pt x="1939" y="1429"/>
                  </a:lnTo>
                  <a:lnTo>
                    <a:pt x="1921" y="1419"/>
                  </a:lnTo>
                  <a:lnTo>
                    <a:pt x="1901" y="1411"/>
                  </a:lnTo>
                  <a:lnTo>
                    <a:pt x="1891" y="1400"/>
                  </a:lnTo>
                  <a:lnTo>
                    <a:pt x="1899" y="1417"/>
                  </a:lnTo>
                  <a:lnTo>
                    <a:pt x="1923" y="1425"/>
                  </a:lnTo>
                  <a:lnTo>
                    <a:pt x="1941" y="1438"/>
                  </a:lnTo>
                  <a:lnTo>
                    <a:pt x="1954" y="1442"/>
                  </a:lnTo>
                  <a:lnTo>
                    <a:pt x="1965" y="1453"/>
                  </a:lnTo>
                  <a:lnTo>
                    <a:pt x="1952" y="1465"/>
                  </a:lnTo>
                  <a:lnTo>
                    <a:pt x="1940" y="1474"/>
                  </a:lnTo>
                  <a:lnTo>
                    <a:pt x="1914" y="1469"/>
                  </a:lnTo>
                  <a:lnTo>
                    <a:pt x="1921" y="1484"/>
                  </a:lnTo>
                  <a:lnTo>
                    <a:pt x="1942" y="1491"/>
                  </a:lnTo>
                  <a:lnTo>
                    <a:pt x="1947" y="1506"/>
                  </a:lnTo>
                  <a:lnTo>
                    <a:pt x="1933" y="1503"/>
                  </a:lnTo>
                  <a:lnTo>
                    <a:pt x="1936" y="1516"/>
                  </a:lnTo>
                  <a:lnTo>
                    <a:pt x="1920" y="1526"/>
                  </a:lnTo>
                  <a:lnTo>
                    <a:pt x="1909" y="1530"/>
                  </a:lnTo>
                  <a:lnTo>
                    <a:pt x="1893" y="1527"/>
                  </a:lnTo>
                  <a:lnTo>
                    <a:pt x="1875" y="1528"/>
                  </a:lnTo>
                  <a:lnTo>
                    <a:pt x="1864" y="1533"/>
                  </a:lnTo>
                  <a:lnTo>
                    <a:pt x="1851" y="1559"/>
                  </a:lnTo>
                  <a:lnTo>
                    <a:pt x="1868" y="1570"/>
                  </a:lnTo>
                  <a:lnTo>
                    <a:pt x="1881" y="1565"/>
                  </a:lnTo>
                  <a:lnTo>
                    <a:pt x="1892" y="1574"/>
                  </a:lnTo>
                  <a:lnTo>
                    <a:pt x="1902" y="1583"/>
                  </a:lnTo>
                  <a:lnTo>
                    <a:pt x="1899" y="1598"/>
                  </a:lnTo>
                  <a:lnTo>
                    <a:pt x="1883" y="1607"/>
                  </a:lnTo>
                  <a:lnTo>
                    <a:pt x="1865" y="1584"/>
                  </a:lnTo>
                  <a:lnTo>
                    <a:pt x="1855" y="1575"/>
                  </a:lnTo>
                  <a:lnTo>
                    <a:pt x="1830" y="1556"/>
                  </a:lnTo>
                  <a:lnTo>
                    <a:pt x="1820" y="1568"/>
                  </a:lnTo>
                  <a:lnTo>
                    <a:pt x="1843" y="1576"/>
                  </a:lnTo>
                  <a:lnTo>
                    <a:pt x="1865" y="1600"/>
                  </a:lnTo>
                  <a:lnTo>
                    <a:pt x="1877" y="1612"/>
                  </a:lnTo>
                  <a:lnTo>
                    <a:pt x="1895" y="1636"/>
                  </a:lnTo>
                  <a:lnTo>
                    <a:pt x="1895" y="1649"/>
                  </a:lnTo>
                  <a:lnTo>
                    <a:pt x="1890" y="1675"/>
                  </a:lnTo>
                  <a:lnTo>
                    <a:pt x="1880" y="1686"/>
                  </a:lnTo>
                  <a:lnTo>
                    <a:pt x="1885" y="1700"/>
                  </a:lnTo>
                  <a:lnTo>
                    <a:pt x="1873" y="1714"/>
                  </a:lnTo>
                  <a:lnTo>
                    <a:pt x="1871" y="1729"/>
                  </a:lnTo>
                  <a:lnTo>
                    <a:pt x="1846" y="1738"/>
                  </a:lnTo>
                  <a:lnTo>
                    <a:pt x="1848" y="1753"/>
                  </a:lnTo>
                  <a:lnTo>
                    <a:pt x="1841" y="1764"/>
                  </a:lnTo>
                  <a:lnTo>
                    <a:pt x="1842" y="1781"/>
                  </a:lnTo>
                  <a:lnTo>
                    <a:pt x="1839" y="1796"/>
                  </a:lnTo>
                  <a:lnTo>
                    <a:pt x="1822" y="1785"/>
                  </a:lnTo>
                  <a:lnTo>
                    <a:pt x="1819" y="1805"/>
                  </a:lnTo>
                  <a:lnTo>
                    <a:pt x="1830" y="1817"/>
                  </a:lnTo>
                  <a:lnTo>
                    <a:pt x="1841" y="1817"/>
                  </a:lnTo>
                  <a:lnTo>
                    <a:pt x="1852" y="1811"/>
                  </a:lnTo>
                  <a:lnTo>
                    <a:pt x="1865" y="1814"/>
                  </a:lnTo>
                  <a:lnTo>
                    <a:pt x="1857" y="1828"/>
                  </a:lnTo>
                  <a:lnTo>
                    <a:pt x="1866" y="1841"/>
                  </a:lnTo>
                  <a:lnTo>
                    <a:pt x="1878" y="1862"/>
                  </a:lnTo>
                  <a:lnTo>
                    <a:pt x="1862" y="1852"/>
                  </a:lnTo>
                  <a:lnTo>
                    <a:pt x="1842" y="1838"/>
                  </a:lnTo>
                  <a:lnTo>
                    <a:pt x="1839" y="1853"/>
                  </a:lnTo>
                  <a:lnTo>
                    <a:pt x="1852" y="1865"/>
                  </a:lnTo>
                  <a:lnTo>
                    <a:pt x="1865" y="1866"/>
                  </a:lnTo>
                  <a:lnTo>
                    <a:pt x="1869" y="1882"/>
                  </a:lnTo>
                  <a:lnTo>
                    <a:pt x="1887" y="1894"/>
                  </a:lnTo>
                  <a:lnTo>
                    <a:pt x="1904" y="1891"/>
                  </a:lnTo>
                  <a:lnTo>
                    <a:pt x="1914" y="1902"/>
                  </a:lnTo>
                  <a:lnTo>
                    <a:pt x="1934" y="1910"/>
                  </a:lnTo>
                  <a:lnTo>
                    <a:pt x="1918" y="1909"/>
                  </a:lnTo>
                  <a:lnTo>
                    <a:pt x="1901" y="1917"/>
                  </a:lnTo>
                  <a:lnTo>
                    <a:pt x="1919" y="1921"/>
                  </a:lnTo>
                  <a:lnTo>
                    <a:pt x="1926" y="1933"/>
                  </a:lnTo>
                  <a:lnTo>
                    <a:pt x="1929" y="1947"/>
                  </a:lnTo>
                  <a:lnTo>
                    <a:pt x="1944" y="1939"/>
                  </a:lnTo>
                  <a:lnTo>
                    <a:pt x="1943" y="1953"/>
                  </a:lnTo>
                  <a:lnTo>
                    <a:pt x="1929" y="1983"/>
                  </a:lnTo>
                  <a:lnTo>
                    <a:pt x="1916" y="2004"/>
                  </a:lnTo>
                  <a:lnTo>
                    <a:pt x="1902" y="2018"/>
                  </a:lnTo>
                  <a:lnTo>
                    <a:pt x="1876" y="2059"/>
                  </a:lnTo>
                  <a:lnTo>
                    <a:pt x="1865" y="2074"/>
                  </a:lnTo>
                  <a:lnTo>
                    <a:pt x="1853" y="2095"/>
                  </a:lnTo>
                  <a:lnTo>
                    <a:pt x="1855" y="2110"/>
                  </a:lnTo>
                  <a:lnTo>
                    <a:pt x="1850" y="2136"/>
                  </a:lnTo>
                  <a:lnTo>
                    <a:pt x="1851" y="2149"/>
                  </a:lnTo>
                  <a:lnTo>
                    <a:pt x="1851" y="2163"/>
                  </a:lnTo>
                  <a:lnTo>
                    <a:pt x="1847" y="2177"/>
                  </a:lnTo>
                  <a:lnTo>
                    <a:pt x="1839" y="2202"/>
                  </a:lnTo>
                  <a:lnTo>
                    <a:pt x="1838" y="2216"/>
                  </a:lnTo>
                  <a:lnTo>
                    <a:pt x="1829" y="2231"/>
                  </a:lnTo>
                  <a:lnTo>
                    <a:pt x="1825" y="2254"/>
                  </a:lnTo>
                  <a:lnTo>
                    <a:pt x="1802" y="2258"/>
                  </a:lnTo>
                  <a:lnTo>
                    <a:pt x="1788" y="2250"/>
                  </a:lnTo>
                  <a:lnTo>
                    <a:pt x="1782" y="2273"/>
                  </a:lnTo>
                  <a:lnTo>
                    <a:pt x="1779" y="2297"/>
                  </a:lnTo>
                  <a:lnTo>
                    <a:pt x="1778" y="2309"/>
                  </a:lnTo>
                  <a:lnTo>
                    <a:pt x="1761" y="2285"/>
                  </a:lnTo>
                  <a:lnTo>
                    <a:pt x="1762" y="2317"/>
                  </a:lnTo>
                  <a:lnTo>
                    <a:pt x="1753" y="2300"/>
                  </a:lnTo>
                  <a:lnTo>
                    <a:pt x="1746" y="2311"/>
                  </a:lnTo>
                  <a:lnTo>
                    <a:pt x="1749" y="2331"/>
                  </a:lnTo>
                  <a:lnTo>
                    <a:pt x="1732" y="2333"/>
                  </a:lnTo>
                  <a:lnTo>
                    <a:pt x="1712" y="2331"/>
                  </a:lnTo>
                  <a:lnTo>
                    <a:pt x="1706" y="2345"/>
                  </a:lnTo>
                  <a:lnTo>
                    <a:pt x="1711" y="2358"/>
                  </a:lnTo>
                  <a:lnTo>
                    <a:pt x="1695" y="2353"/>
                  </a:lnTo>
                  <a:lnTo>
                    <a:pt x="1683" y="2361"/>
                  </a:lnTo>
                  <a:lnTo>
                    <a:pt x="1681" y="2376"/>
                  </a:lnTo>
                  <a:lnTo>
                    <a:pt x="1667" y="2391"/>
                  </a:lnTo>
                  <a:lnTo>
                    <a:pt x="1663" y="2404"/>
                  </a:lnTo>
                  <a:lnTo>
                    <a:pt x="1670" y="2425"/>
                  </a:lnTo>
                  <a:lnTo>
                    <a:pt x="1658" y="2440"/>
                  </a:lnTo>
                  <a:lnTo>
                    <a:pt x="1646" y="2437"/>
                  </a:lnTo>
                  <a:lnTo>
                    <a:pt x="1643" y="2422"/>
                  </a:lnTo>
                  <a:lnTo>
                    <a:pt x="1629" y="2406"/>
                  </a:lnTo>
                  <a:lnTo>
                    <a:pt x="1618" y="2403"/>
                  </a:lnTo>
                  <a:lnTo>
                    <a:pt x="1605" y="2391"/>
                  </a:lnTo>
                  <a:lnTo>
                    <a:pt x="1607" y="2403"/>
                  </a:lnTo>
                  <a:lnTo>
                    <a:pt x="1608" y="2418"/>
                  </a:lnTo>
                  <a:lnTo>
                    <a:pt x="1620" y="2422"/>
                  </a:lnTo>
                  <a:lnTo>
                    <a:pt x="1621" y="2446"/>
                  </a:lnTo>
                  <a:lnTo>
                    <a:pt x="1610" y="2448"/>
                  </a:lnTo>
                  <a:lnTo>
                    <a:pt x="1591" y="2429"/>
                  </a:lnTo>
                  <a:lnTo>
                    <a:pt x="1593" y="2444"/>
                  </a:lnTo>
                  <a:lnTo>
                    <a:pt x="1576" y="2437"/>
                  </a:lnTo>
                  <a:lnTo>
                    <a:pt x="1577" y="2463"/>
                  </a:lnTo>
                  <a:lnTo>
                    <a:pt x="1578" y="2478"/>
                  </a:lnTo>
                  <a:lnTo>
                    <a:pt x="1579" y="2491"/>
                  </a:lnTo>
                  <a:lnTo>
                    <a:pt x="1558" y="2504"/>
                  </a:lnTo>
                  <a:lnTo>
                    <a:pt x="1558" y="2518"/>
                  </a:lnTo>
                  <a:lnTo>
                    <a:pt x="1554" y="2534"/>
                  </a:lnTo>
                  <a:lnTo>
                    <a:pt x="1543" y="2532"/>
                  </a:lnTo>
                  <a:lnTo>
                    <a:pt x="1544" y="2547"/>
                  </a:lnTo>
                  <a:lnTo>
                    <a:pt x="1556" y="2549"/>
                  </a:lnTo>
                  <a:lnTo>
                    <a:pt x="1536" y="2560"/>
                  </a:lnTo>
                  <a:lnTo>
                    <a:pt x="1516" y="2537"/>
                  </a:lnTo>
                  <a:lnTo>
                    <a:pt x="1494" y="2538"/>
                  </a:lnTo>
                  <a:lnTo>
                    <a:pt x="1517" y="2557"/>
                  </a:lnTo>
                  <a:lnTo>
                    <a:pt x="1495" y="2569"/>
                  </a:lnTo>
                  <a:lnTo>
                    <a:pt x="1480" y="2552"/>
                  </a:lnTo>
                  <a:lnTo>
                    <a:pt x="1480" y="2567"/>
                  </a:lnTo>
                  <a:lnTo>
                    <a:pt x="1487" y="2581"/>
                  </a:lnTo>
                  <a:lnTo>
                    <a:pt x="1459" y="2579"/>
                  </a:lnTo>
                  <a:lnTo>
                    <a:pt x="1470" y="2596"/>
                  </a:lnTo>
                  <a:lnTo>
                    <a:pt x="1452" y="2607"/>
                  </a:lnTo>
                  <a:lnTo>
                    <a:pt x="1451" y="2621"/>
                  </a:lnTo>
                  <a:lnTo>
                    <a:pt x="1445" y="2635"/>
                  </a:lnTo>
                  <a:lnTo>
                    <a:pt x="1444" y="2648"/>
                  </a:lnTo>
                  <a:lnTo>
                    <a:pt x="1432" y="2640"/>
                  </a:lnTo>
                  <a:lnTo>
                    <a:pt x="1434" y="2655"/>
                  </a:lnTo>
                  <a:lnTo>
                    <a:pt x="1420" y="2653"/>
                  </a:lnTo>
                  <a:lnTo>
                    <a:pt x="1396" y="2666"/>
                  </a:lnTo>
                  <a:lnTo>
                    <a:pt x="1453" y="2662"/>
                  </a:lnTo>
                  <a:lnTo>
                    <a:pt x="1463" y="2669"/>
                  </a:lnTo>
                  <a:lnTo>
                    <a:pt x="1445" y="2680"/>
                  </a:lnTo>
                  <a:lnTo>
                    <a:pt x="1433" y="2674"/>
                  </a:lnTo>
                  <a:lnTo>
                    <a:pt x="1440" y="2692"/>
                  </a:lnTo>
                  <a:lnTo>
                    <a:pt x="1448" y="2702"/>
                  </a:lnTo>
                  <a:lnTo>
                    <a:pt x="1433" y="2700"/>
                  </a:lnTo>
                  <a:lnTo>
                    <a:pt x="1447" y="2708"/>
                  </a:lnTo>
                  <a:lnTo>
                    <a:pt x="1446" y="2722"/>
                  </a:lnTo>
                  <a:lnTo>
                    <a:pt x="1430" y="2733"/>
                  </a:lnTo>
                  <a:lnTo>
                    <a:pt x="1412" y="2718"/>
                  </a:lnTo>
                  <a:lnTo>
                    <a:pt x="1396" y="2722"/>
                  </a:lnTo>
                  <a:lnTo>
                    <a:pt x="1399" y="2737"/>
                  </a:lnTo>
                  <a:lnTo>
                    <a:pt x="1409" y="2731"/>
                  </a:lnTo>
                  <a:lnTo>
                    <a:pt x="1410" y="2747"/>
                  </a:lnTo>
                  <a:lnTo>
                    <a:pt x="1394" y="2752"/>
                  </a:lnTo>
                  <a:lnTo>
                    <a:pt x="1388" y="2767"/>
                  </a:lnTo>
                  <a:lnTo>
                    <a:pt x="1376" y="2768"/>
                  </a:lnTo>
                  <a:lnTo>
                    <a:pt x="1361" y="2760"/>
                  </a:lnTo>
                  <a:lnTo>
                    <a:pt x="1383" y="2752"/>
                  </a:lnTo>
                  <a:lnTo>
                    <a:pt x="1374" y="2740"/>
                  </a:lnTo>
                  <a:lnTo>
                    <a:pt x="1360" y="2740"/>
                  </a:lnTo>
                  <a:lnTo>
                    <a:pt x="1353" y="2754"/>
                  </a:lnTo>
                  <a:lnTo>
                    <a:pt x="1340" y="2730"/>
                  </a:lnTo>
                  <a:lnTo>
                    <a:pt x="1339" y="2717"/>
                  </a:lnTo>
                  <a:lnTo>
                    <a:pt x="1321" y="2694"/>
                  </a:lnTo>
                  <a:lnTo>
                    <a:pt x="1302" y="2685"/>
                  </a:lnTo>
                  <a:lnTo>
                    <a:pt x="1290" y="2678"/>
                  </a:lnTo>
                  <a:lnTo>
                    <a:pt x="1314" y="2700"/>
                  </a:lnTo>
                  <a:lnTo>
                    <a:pt x="1327" y="2716"/>
                  </a:lnTo>
                  <a:lnTo>
                    <a:pt x="1333" y="2729"/>
                  </a:lnTo>
                  <a:lnTo>
                    <a:pt x="1337" y="2743"/>
                  </a:lnTo>
                  <a:lnTo>
                    <a:pt x="1345" y="2759"/>
                  </a:lnTo>
                  <a:lnTo>
                    <a:pt x="1352" y="2775"/>
                  </a:lnTo>
                  <a:lnTo>
                    <a:pt x="1362" y="2789"/>
                  </a:lnTo>
                  <a:lnTo>
                    <a:pt x="1364" y="2802"/>
                  </a:lnTo>
                  <a:lnTo>
                    <a:pt x="1365" y="2817"/>
                  </a:lnTo>
                  <a:lnTo>
                    <a:pt x="1355" y="2816"/>
                  </a:lnTo>
                  <a:lnTo>
                    <a:pt x="1340" y="2817"/>
                  </a:lnTo>
                  <a:lnTo>
                    <a:pt x="1377" y="2832"/>
                  </a:lnTo>
                  <a:lnTo>
                    <a:pt x="1383" y="2845"/>
                  </a:lnTo>
                  <a:lnTo>
                    <a:pt x="1365" y="2863"/>
                  </a:lnTo>
                  <a:lnTo>
                    <a:pt x="1360" y="2843"/>
                  </a:lnTo>
                  <a:lnTo>
                    <a:pt x="1353" y="2858"/>
                  </a:lnTo>
                  <a:lnTo>
                    <a:pt x="1348" y="2873"/>
                  </a:lnTo>
                  <a:lnTo>
                    <a:pt x="1346" y="2891"/>
                  </a:lnTo>
                  <a:lnTo>
                    <a:pt x="1331" y="2891"/>
                  </a:lnTo>
                  <a:lnTo>
                    <a:pt x="1321" y="2892"/>
                  </a:lnTo>
                  <a:lnTo>
                    <a:pt x="1307" y="2913"/>
                  </a:lnTo>
                  <a:lnTo>
                    <a:pt x="1292" y="2924"/>
                  </a:lnTo>
                  <a:lnTo>
                    <a:pt x="1269" y="2897"/>
                  </a:lnTo>
                  <a:lnTo>
                    <a:pt x="1259" y="2885"/>
                  </a:lnTo>
                  <a:lnTo>
                    <a:pt x="1252" y="2896"/>
                  </a:lnTo>
                  <a:lnTo>
                    <a:pt x="1240" y="2915"/>
                  </a:lnTo>
                  <a:lnTo>
                    <a:pt x="1251" y="2929"/>
                  </a:lnTo>
                  <a:lnTo>
                    <a:pt x="1252" y="2943"/>
                  </a:lnTo>
                  <a:lnTo>
                    <a:pt x="1252" y="2960"/>
                  </a:lnTo>
                  <a:lnTo>
                    <a:pt x="1257" y="2974"/>
                  </a:lnTo>
                  <a:lnTo>
                    <a:pt x="1275" y="2981"/>
                  </a:lnTo>
                  <a:lnTo>
                    <a:pt x="1282" y="2995"/>
                  </a:lnTo>
                  <a:lnTo>
                    <a:pt x="1296" y="3007"/>
                  </a:lnTo>
                  <a:lnTo>
                    <a:pt x="1307" y="3006"/>
                  </a:lnTo>
                  <a:lnTo>
                    <a:pt x="1318" y="3012"/>
                  </a:lnTo>
                  <a:lnTo>
                    <a:pt x="1303" y="3026"/>
                  </a:lnTo>
                  <a:lnTo>
                    <a:pt x="1297" y="3012"/>
                  </a:lnTo>
                  <a:lnTo>
                    <a:pt x="1290" y="3035"/>
                  </a:lnTo>
                  <a:lnTo>
                    <a:pt x="1291" y="3051"/>
                  </a:lnTo>
                  <a:lnTo>
                    <a:pt x="1287" y="3066"/>
                  </a:lnTo>
                  <a:lnTo>
                    <a:pt x="1289" y="3080"/>
                  </a:lnTo>
                  <a:lnTo>
                    <a:pt x="1288" y="3097"/>
                  </a:lnTo>
                  <a:lnTo>
                    <a:pt x="1288" y="3112"/>
                  </a:lnTo>
                  <a:lnTo>
                    <a:pt x="1277" y="3136"/>
                  </a:lnTo>
                  <a:lnTo>
                    <a:pt x="1271" y="3158"/>
                  </a:lnTo>
                  <a:lnTo>
                    <a:pt x="1275" y="3172"/>
                  </a:lnTo>
                  <a:lnTo>
                    <a:pt x="1275" y="3186"/>
                  </a:lnTo>
                  <a:lnTo>
                    <a:pt x="1275" y="3200"/>
                  </a:lnTo>
                  <a:lnTo>
                    <a:pt x="1288" y="3196"/>
                  </a:lnTo>
                  <a:lnTo>
                    <a:pt x="1285" y="3211"/>
                  </a:lnTo>
                  <a:lnTo>
                    <a:pt x="1287" y="3230"/>
                  </a:lnTo>
                  <a:lnTo>
                    <a:pt x="1301" y="3236"/>
                  </a:lnTo>
                  <a:lnTo>
                    <a:pt x="1312" y="3236"/>
                  </a:lnTo>
                  <a:lnTo>
                    <a:pt x="1317" y="3251"/>
                  </a:lnTo>
                  <a:lnTo>
                    <a:pt x="1316" y="3269"/>
                  </a:lnTo>
                  <a:lnTo>
                    <a:pt x="1299" y="3270"/>
                  </a:lnTo>
                  <a:lnTo>
                    <a:pt x="1289" y="3253"/>
                  </a:lnTo>
                  <a:lnTo>
                    <a:pt x="1277" y="3243"/>
                  </a:lnTo>
                  <a:lnTo>
                    <a:pt x="1283" y="3260"/>
                  </a:lnTo>
                  <a:lnTo>
                    <a:pt x="1264" y="3243"/>
                  </a:lnTo>
                  <a:lnTo>
                    <a:pt x="1236" y="3244"/>
                  </a:lnTo>
                  <a:lnTo>
                    <a:pt x="1250" y="3249"/>
                  </a:lnTo>
                  <a:lnTo>
                    <a:pt x="1265" y="3256"/>
                  </a:lnTo>
                  <a:lnTo>
                    <a:pt x="1258" y="3269"/>
                  </a:lnTo>
                  <a:lnTo>
                    <a:pt x="1236" y="3279"/>
                  </a:lnTo>
                  <a:lnTo>
                    <a:pt x="1260" y="3287"/>
                  </a:lnTo>
                  <a:lnTo>
                    <a:pt x="1249" y="3291"/>
                  </a:lnTo>
                  <a:lnTo>
                    <a:pt x="1230" y="3293"/>
                  </a:lnTo>
                  <a:lnTo>
                    <a:pt x="1242" y="3296"/>
                  </a:lnTo>
                  <a:lnTo>
                    <a:pt x="1226" y="3308"/>
                  </a:lnTo>
                  <a:lnTo>
                    <a:pt x="1254" y="3315"/>
                  </a:lnTo>
                  <a:lnTo>
                    <a:pt x="1235" y="3319"/>
                  </a:lnTo>
                  <a:lnTo>
                    <a:pt x="1252" y="3330"/>
                  </a:lnTo>
                  <a:lnTo>
                    <a:pt x="1254" y="3352"/>
                  </a:lnTo>
                  <a:lnTo>
                    <a:pt x="1257" y="3367"/>
                  </a:lnTo>
                  <a:lnTo>
                    <a:pt x="1245" y="3387"/>
                  </a:lnTo>
                  <a:lnTo>
                    <a:pt x="1254" y="3399"/>
                  </a:lnTo>
                  <a:lnTo>
                    <a:pt x="1268" y="3407"/>
                  </a:lnTo>
                  <a:lnTo>
                    <a:pt x="1285" y="3420"/>
                  </a:lnTo>
                  <a:lnTo>
                    <a:pt x="1272" y="3422"/>
                  </a:lnTo>
                  <a:lnTo>
                    <a:pt x="1258" y="3416"/>
                  </a:lnTo>
                  <a:lnTo>
                    <a:pt x="1267" y="3427"/>
                  </a:lnTo>
                  <a:lnTo>
                    <a:pt x="1255" y="3422"/>
                  </a:lnTo>
                  <a:lnTo>
                    <a:pt x="1271" y="3446"/>
                  </a:lnTo>
                  <a:lnTo>
                    <a:pt x="1272" y="3460"/>
                  </a:lnTo>
                  <a:lnTo>
                    <a:pt x="1264" y="3471"/>
                  </a:lnTo>
                  <a:lnTo>
                    <a:pt x="1272" y="3486"/>
                  </a:lnTo>
                  <a:lnTo>
                    <a:pt x="1273" y="3500"/>
                  </a:lnTo>
                  <a:lnTo>
                    <a:pt x="1278" y="3514"/>
                  </a:lnTo>
                  <a:lnTo>
                    <a:pt x="1275" y="3528"/>
                  </a:lnTo>
                  <a:lnTo>
                    <a:pt x="1275" y="3541"/>
                  </a:lnTo>
                  <a:lnTo>
                    <a:pt x="1293" y="3552"/>
                  </a:lnTo>
                  <a:lnTo>
                    <a:pt x="1282" y="3557"/>
                  </a:lnTo>
                  <a:lnTo>
                    <a:pt x="1277" y="3574"/>
                  </a:lnTo>
                  <a:lnTo>
                    <a:pt x="1286" y="3586"/>
                  </a:lnTo>
                  <a:lnTo>
                    <a:pt x="1292" y="3601"/>
                  </a:lnTo>
                  <a:lnTo>
                    <a:pt x="1309" y="3626"/>
                  </a:lnTo>
                  <a:lnTo>
                    <a:pt x="1311" y="3644"/>
                  </a:lnTo>
                  <a:lnTo>
                    <a:pt x="1320" y="3656"/>
                  </a:lnTo>
                  <a:lnTo>
                    <a:pt x="1314" y="3672"/>
                  </a:lnTo>
                  <a:lnTo>
                    <a:pt x="1301" y="3686"/>
                  </a:lnTo>
                  <a:lnTo>
                    <a:pt x="1323" y="3698"/>
                  </a:lnTo>
                  <a:lnTo>
                    <a:pt x="1336" y="3708"/>
                  </a:lnTo>
                  <a:lnTo>
                    <a:pt x="1336" y="3719"/>
                  </a:lnTo>
                  <a:lnTo>
                    <a:pt x="1375" y="3704"/>
                  </a:lnTo>
                  <a:lnTo>
                    <a:pt x="1386" y="3707"/>
                  </a:lnTo>
                  <a:lnTo>
                    <a:pt x="1398" y="3715"/>
                  </a:lnTo>
                  <a:lnTo>
                    <a:pt x="1392" y="3728"/>
                  </a:lnTo>
                  <a:lnTo>
                    <a:pt x="1396" y="3746"/>
                  </a:lnTo>
                  <a:lnTo>
                    <a:pt x="1402" y="3759"/>
                  </a:lnTo>
                  <a:lnTo>
                    <a:pt x="1424" y="3765"/>
                  </a:lnTo>
                  <a:lnTo>
                    <a:pt x="1420" y="3749"/>
                  </a:lnTo>
                  <a:lnTo>
                    <a:pt x="1426" y="3736"/>
                  </a:lnTo>
                  <a:lnTo>
                    <a:pt x="1436" y="3725"/>
                  </a:lnTo>
                  <a:lnTo>
                    <a:pt x="1458" y="3716"/>
                  </a:lnTo>
                  <a:lnTo>
                    <a:pt x="1470" y="3720"/>
                  </a:lnTo>
                  <a:lnTo>
                    <a:pt x="1476" y="3735"/>
                  </a:lnTo>
                  <a:lnTo>
                    <a:pt x="1474" y="3748"/>
                  </a:lnTo>
                  <a:lnTo>
                    <a:pt x="1495" y="3765"/>
                  </a:lnTo>
                  <a:lnTo>
                    <a:pt x="1515" y="3792"/>
                  </a:lnTo>
                  <a:lnTo>
                    <a:pt x="1543" y="3802"/>
                  </a:lnTo>
                  <a:lnTo>
                    <a:pt x="1538" y="3824"/>
                  </a:lnTo>
                  <a:lnTo>
                    <a:pt x="1555" y="3812"/>
                  </a:lnTo>
                  <a:lnTo>
                    <a:pt x="1566" y="3815"/>
                  </a:lnTo>
                  <a:lnTo>
                    <a:pt x="1581" y="3813"/>
                  </a:lnTo>
                  <a:lnTo>
                    <a:pt x="1587" y="3828"/>
                  </a:lnTo>
                  <a:lnTo>
                    <a:pt x="1615" y="3848"/>
                  </a:lnTo>
                  <a:lnTo>
                    <a:pt x="1617" y="3862"/>
                  </a:lnTo>
                  <a:lnTo>
                    <a:pt x="1580" y="3852"/>
                  </a:lnTo>
                  <a:lnTo>
                    <a:pt x="1558" y="3828"/>
                  </a:lnTo>
                  <a:lnTo>
                    <a:pt x="1563" y="3843"/>
                  </a:lnTo>
                  <a:lnTo>
                    <a:pt x="1573" y="3854"/>
                  </a:lnTo>
                  <a:lnTo>
                    <a:pt x="1584" y="3862"/>
                  </a:lnTo>
                  <a:lnTo>
                    <a:pt x="1588" y="3880"/>
                  </a:lnTo>
                  <a:lnTo>
                    <a:pt x="1599" y="3886"/>
                  </a:lnTo>
                  <a:lnTo>
                    <a:pt x="1616" y="3890"/>
                  </a:lnTo>
                  <a:lnTo>
                    <a:pt x="1619" y="3905"/>
                  </a:lnTo>
                  <a:lnTo>
                    <a:pt x="1627" y="3922"/>
                  </a:lnTo>
                  <a:lnTo>
                    <a:pt x="1628" y="3905"/>
                  </a:lnTo>
                  <a:lnTo>
                    <a:pt x="1635" y="3893"/>
                  </a:lnTo>
                  <a:lnTo>
                    <a:pt x="1649" y="3900"/>
                  </a:lnTo>
                  <a:lnTo>
                    <a:pt x="1660" y="3907"/>
                  </a:lnTo>
                  <a:lnTo>
                    <a:pt x="1664" y="3928"/>
                  </a:lnTo>
                  <a:lnTo>
                    <a:pt x="1678" y="3947"/>
                  </a:lnTo>
                  <a:lnTo>
                    <a:pt x="1670" y="3931"/>
                  </a:lnTo>
                  <a:lnTo>
                    <a:pt x="1667" y="3907"/>
                  </a:lnTo>
                  <a:lnTo>
                    <a:pt x="1681" y="3919"/>
                  </a:lnTo>
                  <a:lnTo>
                    <a:pt x="1696" y="3955"/>
                  </a:lnTo>
                  <a:lnTo>
                    <a:pt x="1707" y="3974"/>
                  </a:lnTo>
                  <a:lnTo>
                    <a:pt x="1722" y="3981"/>
                  </a:lnTo>
                  <a:lnTo>
                    <a:pt x="1739" y="3999"/>
                  </a:lnTo>
                  <a:lnTo>
                    <a:pt x="1749" y="4016"/>
                  </a:lnTo>
                  <a:lnTo>
                    <a:pt x="1720" y="3994"/>
                  </a:lnTo>
                  <a:lnTo>
                    <a:pt x="1704" y="3982"/>
                  </a:lnTo>
                  <a:lnTo>
                    <a:pt x="1717" y="4001"/>
                  </a:lnTo>
                  <a:lnTo>
                    <a:pt x="1717" y="4015"/>
                  </a:lnTo>
                  <a:lnTo>
                    <a:pt x="1706" y="4038"/>
                  </a:lnTo>
                  <a:lnTo>
                    <a:pt x="1688" y="4045"/>
                  </a:lnTo>
                  <a:lnTo>
                    <a:pt x="1747" y="4041"/>
                  </a:lnTo>
                  <a:lnTo>
                    <a:pt x="1757" y="4045"/>
                  </a:lnTo>
                  <a:lnTo>
                    <a:pt x="1753" y="4062"/>
                  </a:lnTo>
                  <a:lnTo>
                    <a:pt x="1736" y="4072"/>
                  </a:lnTo>
                  <a:lnTo>
                    <a:pt x="1726" y="4067"/>
                  </a:lnTo>
                  <a:lnTo>
                    <a:pt x="1715" y="4073"/>
                  </a:lnTo>
                  <a:lnTo>
                    <a:pt x="1694" y="4084"/>
                  </a:lnTo>
                  <a:lnTo>
                    <a:pt x="1682" y="4098"/>
                  </a:lnTo>
                  <a:lnTo>
                    <a:pt x="1688" y="4112"/>
                  </a:lnTo>
                  <a:lnTo>
                    <a:pt x="1670" y="4140"/>
                  </a:lnTo>
                  <a:lnTo>
                    <a:pt x="1650" y="4159"/>
                  </a:lnTo>
                  <a:lnTo>
                    <a:pt x="1638" y="4165"/>
                  </a:lnTo>
                  <a:lnTo>
                    <a:pt x="1625" y="4186"/>
                  </a:lnTo>
                  <a:lnTo>
                    <a:pt x="1611" y="4196"/>
                  </a:lnTo>
                  <a:lnTo>
                    <a:pt x="1593" y="4196"/>
                  </a:lnTo>
                  <a:lnTo>
                    <a:pt x="1594" y="4210"/>
                  </a:lnTo>
                  <a:lnTo>
                    <a:pt x="1602" y="4223"/>
                  </a:lnTo>
                  <a:lnTo>
                    <a:pt x="1612" y="4224"/>
                  </a:lnTo>
                  <a:lnTo>
                    <a:pt x="1593" y="4231"/>
                  </a:lnTo>
                  <a:lnTo>
                    <a:pt x="1579" y="4229"/>
                  </a:lnTo>
                  <a:lnTo>
                    <a:pt x="1579" y="4209"/>
                  </a:lnTo>
                  <a:lnTo>
                    <a:pt x="1561" y="4208"/>
                  </a:lnTo>
                  <a:lnTo>
                    <a:pt x="1555" y="4222"/>
                  </a:lnTo>
                  <a:lnTo>
                    <a:pt x="1552" y="4236"/>
                  </a:lnTo>
                  <a:lnTo>
                    <a:pt x="1542" y="4233"/>
                  </a:lnTo>
                  <a:lnTo>
                    <a:pt x="1573" y="4259"/>
                  </a:lnTo>
                  <a:lnTo>
                    <a:pt x="1539" y="4257"/>
                  </a:lnTo>
                  <a:lnTo>
                    <a:pt x="1523" y="4263"/>
                  </a:lnTo>
                  <a:lnTo>
                    <a:pt x="1505" y="4257"/>
                  </a:lnTo>
                  <a:lnTo>
                    <a:pt x="1491" y="4247"/>
                  </a:lnTo>
                  <a:lnTo>
                    <a:pt x="1483" y="4233"/>
                  </a:lnTo>
                  <a:lnTo>
                    <a:pt x="1486" y="4215"/>
                  </a:lnTo>
                  <a:lnTo>
                    <a:pt x="1486" y="4194"/>
                  </a:lnTo>
                  <a:lnTo>
                    <a:pt x="1496" y="4183"/>
                  </a:lnTo>
                  <a:lnTo>
                    <a:pt x="1488" y="4170"/>
                  </a:lnTo>
                  <a:lnTo>
                    <a:pt x="1486" y="4155"/>
                  </a:lnTo>
                  <a:lnTo>
                    <a:pt x="1469" y="4131"/>
                  </a:lnTo>
                  <a:lnTo>
                    <a:pt x="1463" y="4118"/>
                  </a:lnTo>
                  <a:lnTo>
                    <a:pt x="1462" y="4131"/>
                  </a:lnTo>
                  <a:lnTo>
                    <a:pt x="1464" y="4145"/>
                  </a:lnTo>
                  <a:lnTo>
                    <a:pt x="1452" y="4142"/>
                  </a:lnTo>
                  <a:lnTo>
                    <a:pt x="1434" y="4132"/>
                  </a:lnTo>
                  <a:lnTo>
                    <a:pt x="1445" y="4111"/>
                  </a:lnTo>
                  <a:lnTo>
                    <a:pt x="1447" y="4095"/>
                  </a:lnTo>
                  <a:lnTo>
                    <a:pt x="1436" y="4087"/>
                  </a:lnTo>
                  <a:lnTo>
                    <a:pt x="1431" y="4073"/>
                  </a:lnTo>
                  <a:lnTo>
                    <a:pt x="1423" y="4086"/>
                  </a:lnTo>
                  <a:lnTo>
                    <a:pt x="1381" y="4098"/>
                  </a:lnTo>
                  <a:lnTo>
                    <a:pt x="1407" y="4101"/>
                  </a:lnTo>
                  <a:lnTo>
                    <a:pt x="1403" y="4118"/>
                  </a:lnTo>
                  <a:lnTo>
                    <a:pt x="1403" y="4132"/>
                  </a:lnTo>
                  <a:lnTo>
                    <a:pt x="1409" y="4144"/>
                  </a:lnTo>
                  <a:lnTo>
                    <a:pt x="1421" y="4165"/>
                  </a:lnTo>
                  <a:lnTo>
                    <a:pt x="1418" y="4145"/>
                  </a:lnTo>
                  <a:lnTo>
                    <a:pt x="1416" y="4131"/>
                  </a:lnTo>
                  <a:lnTo>
                    <a:pt x="1414" y="4113"/>
                  </a:lnTo>
                  <a:lnTo>
                    <a:pt x="1423" y="4103"/>
                  </a:lnTo>
                  <a:lnTo>
                    <a:pt x="1435" y="4112"/>
                  </a:lnTo>
                  <a:lnTo>
                    <a:pt x="1427" y="4126"/>
                  </a:lnTo>
                  <a:lnTo>
                    <a:pt x="1439" y="4144"/>
                  </a:lnTo>
                  <a:lnTo>
                    <a:pt x="1463" y="4156"/>
                  </a:lnTo>
                  <a:lnTo>
                    <a:pt x="1473" y="4162"/>
                  </a:lnTo>
                  <a:lnTo>
                    <a:pt x="1484" y="4181"/>
                  </a:lnTo>
                  <a:lnTo>
                    <a:pt x="1475" y="4206"/>
                  </a:lnTo>
                  <a:lnTo>
                    <a:pt x="1475" y="4222"/>
                  </a:lnTo>
                  <a:lnTo>
                    <a:pt x="1462" y="4209"/>
                  </a:lnTo>
                  <a:lnTo>
                    <a:pt x="1441" y="4200"/>
                  </a:lnTo>
                  <a:lnTo>
                    <a:pt x="1427" y="4193"/>
                  </a:lnTo>
                  <a:lnTo>
                    <a:pt x="1426" y="4178"/>
                  </a:lnTo>
                  <a:lnTo>
                    <a:pt x="1403" y="4175"/>
                  </a:lnTo>
                  <a:lnTo>
                    <a:pt x="1389" y="4162"/>
                  </a:lnTo>
                  <a:lnTo>
                    <a:pt x="1388" y="4148"/>
                  </a:lnTo>
                  <a:lnTo>
                    <a:pt x="1386" y="4165"/>
                  </a:lnTo>
                  <a:lnTo>
                    <a:pt x="1395" y="4181"/>
                  </a:lnTo>
                  <a:lnTo>
                    <a:pt x="1396" y="4197"/>
                  </a:lnTo>
                  <a:lnTo>
                    <a:pt x="1402" y="4211"/>
                  </a:lnTo>
                  <a:lnTo>
                    <a:pt x="1360" y="4200"/>
                  </a:lnTo>
                  <a:lnTo>
                    <a:pt x="1342" y="4193"/>
                  </a:lnTo>
                  <a:lnTo>
                    <a:pt x="1330" y="4186"/>
                  </a:lnTo>
                  <a:lnTo>
                    <a:pt x="1320" y="4173"/>
                  </a:lnTo>
                  <a:lnTo>
                    <a:pt x="1320" y="4189"/>
                  </a:lnTo>
                  <a:lnTo>
                    <a:pt x="1297" y="4197"/>
                  </a:lnTo>
                  <a:lnTo>
                    <a:pt x="1287" y="4186"/>
                  </a:lnTo>
                  <a:lnTo>
                    <a:pt x="1263" y="4179"/>
                  </a:lnTo>
                  <a:lnTo>
                    <a:pt x="1261" y="4193"/>
                  </a:lnTo>
                  <a:lnTo>
                    <a:pt x="1253" y="4203"/>
                  </a:lnTo>
                  <a:lnTo>
                    <a:pt x="1241" y="4209"/>
                  </a:lnTo>
                  <a:lnTo>
                    <a:pt x="1225" y="4190"/>
                  </a:lnTo>
                  <a:lnTo>
                    <a:pt x="1214" y="4183"/>
                  </a:lnTo>
                  <a:lnTo>
                    <a:pt x="1194" y="4183"/>
                  </a:lnTo>
                  <a:lnTo>
                    <a:pt x="1204" y="4197"/>
                  </a:lnTo>
                  <a:lnTo>
                    <a:pt x="1204" y="4211"/>
                  </a:lnTo>
                  <a:lnTo>
                    <a:pt x="1190" y="4215"/>
                  </a:lnTo>
                  <a:lnTo>
                    <a:pt x="1192" y="4229"/>
                  </a:lnTo>
                  <a:lnTo>
                    <a:pt x="1175" y="4224"/>
                  </a:lnTo>
                  <a:lnTo>
                    <a:pt x="1166" y="4236"/>
                  </a:lnTo>
                  <a:lnTo>
                    <a:pt x="1160" y="4249"/>
                  </a:lnTo>
                  <a:lnTo>
                    <a:pt x="1147" y="4231"/>
                  </a:lnTo>
                  <a:lnTo>
                    <a:pt x="1135" y="4236"/>
                  </a:lnTo>
                  <a:lnTo>
                    <a:pt x="1116" y="4244"/>
                  </a:lnTo>
                  <a:lnTo>
                    <a:pt x="1092" y="4237"/>
                  </a:lnTo>
                  <a:lnTo>
                    <a:pt x="1107" y="4255"/>
                  </a:lnTo>
                  <a:lnTo>
                    <a:pt x="1117" y="4258"/>
                  </a:lnTo>
                  <a:lnTo>
                    <a:pt x="1195" y="4246"/>
                  </a:lnTo>
                  <a:lnTo>
                    <a:pt x="1217" y="4246"/>
                  </a:lnTo>
                  <a:lnTo>
                    <a:pt x="1236" y="4233"/>
                  </a:lnTo>
                  <a:lnTo>
                    <a:pt x="1247" y="4244"/>
                  </a:lnTo>
                  <a:lnTo>
                    <a:pt x="1265" y="4258"/>
                  </a:lnTo>
                  <a:lnTo>
                    <a:pt x="1289" y="4268"/>
                  </a:lnTo>
                  <a:lnTo>
                    <a:pt x="1278" y="4258"/>
                  </a:lnTo>
                  <a:lnTo>
                    <a:pt x="1250" y="4237"/>
                  </a:lnTo>
                  <a:lnTo>
                    <a:pt x="1271" y="4230"/>
                  </a:lnTo>
                  <a:lnTo>
                    <a:pt x="1285" y="4232"/>
                  </a:lnTo>
                  <a:lnTo>
                    <a:pt x="1305" y="4250"/>
                  </a:lnTo>
                  <a:lnTo>
                    <a:pt x="1323" y="4268"/>
                  </a:lnTo>
                  <a:lnTo>
                    <a:pt x="1338" y="4268"/>
                  </a:lnTo>
                  <a:lnTo>
                    <a:pt x="1369" y="4271"/>
                  </a:lnTo>
                  <a:lnTo>
                    <a:pt x="1380" y="4271"/>
                  </a:lnTo>
                  <a:lnTo>
                    <a:pt x="1386" y="4284"/>
                  </a:lnTo>
                  <a:lnTo>
                    <a:pt x="1372" y="4289"/>
                  </a:lnTo>
                  <a:lnTo>
                    <a:pt x="1382" y="4303"/>
                  </a:lnTo>
                  <a:lnTo>
                    <a:pt x="1368" y="4314"/>
                  </a:lnTo>
                  <a:lnTo>
                    <a:pt x="1411" y="4316"/>
                  </a:lnTo>
                  <a:lnTo>
                    <a:pt x="1402" y="4303"/>
                  </a:lnTo>
                  <a:lnTo>
                    <a:pt x="1396" y="4284"/>
                  </a:lnTo>
                  <a:lnTo>
                    <a:pt x="1414" y="4287"/>
                  </a:lnTo>
                  <a:lnTo>
                    <a:pt x="1434" y="4299"/>
                  </a:lnTo>
                  <a:lnTo>
                    <a:pt x="1454" y="4319"/>
                  </a:lnTo>
                  <a:lnTo>
                    <a:pt x="1453" y="4303"/>
                  </a:lnTo>
                  <a:lnTo>
                    <a:pt x="1476" y="4296"/>
                  </a:lnTo>
                  <a:lnTo>
                    <a:pt x="1487" y="4307"/>
                  </a:lnTo>
                  <a:lnTo>
                    <a:pt x="1506" y="4297"/>
                  </a:lnTo>
                  <a:lnTo>
                    <a:pt x="1519" y="4316"/>
                  </a:lnTo>
                  <a:lnTo>
                    <a:pt x="1521" y="4302"/>
                  </a:lnTo>
                  <a:lnTo>
                    <a:pt x="1520" y="4287"/>
                  </a:lnTo>
                  <a:lnTo>
                    <a:pt x="1534" y="4266"/>
                  </a:lnTo>
                  <a:lnTo>
                    <a:pt x="1546" y="4268"/>
                  </a:lnTo>
                  <a:lnTo>
                    <a:pt x="1580" y="4264"/>
                  </a:lnTo>
                  <a:lnTo>
                    <a:pt x="1597" y="4246"/>
                  </a:lnTo>
                  <a:lnTo>
                    <a:pt x="1610" y="4239"/>
                  </a:lnTo>
                  <a:lnTo>
                    <a:pt x="1626" y="4239"/>
                  </a:lnTo>
                  <a:lnTo>
                    <a:pt x="1639" y="4245"/>
                  </a:lnTo>
                  <a:lnTo>
                    <a:pt x="1637" y="4227"/>
                  </a:lnTo>
                  <a:lnTo>
                    <a:pt x="1648" y="4225"/>
                  </a:lnTo>
                  <a:lnTo>
                    <a:pt x="1650" y="4211"/>
                  </a:lnTo>
                  <a:lnTo>
                    <a:pt x="1658" y="4222"/>
                  </a:lnTo>
                  <a:lnTo>
                    <a:pt x="1675" y="4232"/>
                  </a:lnTo>
                  <a:lnTo>
                    <a:pt x="1665" y="4236"/>
                  </a:lnTo>
                  <a:lnTo>
                    <a:pt x="1685" y="4250"/>
                  </a:lnTo>
                  <a:lnTo>
                    <a:pt x="1669" y="4262"/>
                  </a:lnTo>
                  <a:lnTo>
                    <a:pt x="1659" y="4268"/>
                  </a:lnTo>
                  <a:lnTo>
                    <a:pt x="1645" y="4263"/>
                  </a:lnTo>
                  <a:lnTo>
                    <a:pt x="1624" y="4268"/>
                  </a:lnTo>
                  <a:lnTo>
                    <a:pt x="1614" y="4257"/>
                  </a:lnTo>
                  <a:lnTo>
                    <a:pt x="1604" y="4268"/>
                  </a:lnTo>
                  <a:lnTo>
                    <a:pt x="1614" y="4278"/>
                  </a:lnTo>
                  <a:lnTo>
                    <a:pt x="1621" y="4296"/>
                  </a:lnTo>
                  <a:lnTo>
                    <a:pt x="1633" y="4300"/>
                  </a:lnTo>
                  <a:lnTo>
                    <a:pt x="1643" y="4314"/>
                  </a:lnTo>
                  <a:lnTo>
                    <a:pt x="1621" y="4299"/>
                  </a:lnTo>
                  <a:lnTo>
                    <a:pt x="1631" y="4312"/>
                  </a:lnTo>
                  <a:lnTo>
                    <a:pt x="1637" y="4327"/>
                  </a:lnTo>
                  <a:lnTo>
                    <a:pt x="1628" y="4340"/>
                  </a:lnTo>
                  <a:lnTo>
                    <a:pt x="1606" y="4368"/>
                  </a:lnTo>
                  <a:lnTo>
                    <a:pt x="1610" y="4354"/>
                  </a:lnTo>
                  <a:lnTo>
                    <a:pt x="1600" y="4356"/>
                  </a:lnTo>
                  <a:lnTo>
                    <a:pt x="1587" y="4364"/>
                  </a:lnTo>
                  <a:lnTo>
                    <a:pt x="1579" y="4381"/>
                  </a:lnTo>
                  <a:lnTo>
                    <a:pt x="1565" y="4384"/>
                  </a:lnTo>
                  <a:lnTo>
                    <a:pt x="1558" y="4408"/>
                  </a:lnTo>
                  <a:lnTo>
                    <a:pt x="1551" y="4427"/>
                  </a:lnTo>
                  <a:lnTo>
                    <a:pt x="1554" y="4445"/>
                  </a:lnTo>
                  <a:lnTo>
                    <a:pt x="1543" y="4452"/>
                  </a:lnTo>
                  <a:lnTo>
                    <a:pt x="1541" y="4474"/>
                  </a:lnTo>
                  <a:lnTo>
                    <a:pt x="1534" y="4456"/>
                  </a:lnTo>
                  <a:lnTo>
                    <a:pt x="1524" y="4448"/>
                  </a:lnTo>
                  <a:lnTo>
                    <a:pt x="1512" y="4436"/>
                  </a:lnTo>
                  <a:lnTo>
                    <a:pt x="1519" y="4455"/>
                  </a:lnTo>
                  <a:lnTo>
                    <a:pt x="1505" y="4450"/>
                  </a:lnTo>
                  <a:lnTo>
                    <a:pt x="1504" y="4432"/>
                  </a:lnTo>
                  <a:lnTo>
                    <a:pt x="1503" y="4414"/>
                  </a:lnTo>
                  <a:lnTo>
                    <a:pt x="1502" y="4401"/>
                  </a:lnTo>
                  <a:lnTo>
                    <a:pt x="1501" y="4388"/>
                  </a:lnTo>
                  <a:lnTo>
                    <a:pt x="1501" y="4369"/>
                  </a:lnTo>
                  <a:lnTo>
                    <a:pt x="1493" y="4385"/>
                  </a:lnTo>
                  <a:lnTo>
                    <a:pt x="1479" y="4384"/>
                  </a:lnTo>
                  <a:lnTo>
                    <a:pt x="1482" y="4367"/>
                  </a:lnTo>
                  <a:lnTo>
                    <a:pt x="1479" y="4352"/>
                  </a:lnTo>
                  <a:lnTo>
                    <a:pt x="1476" y="4367"/>
                  </a:lnTo>
                  <a:lnTo>
                    <a:pt x="1466" y="4380"/>
                  </a:lnTo>
                  <a:lnTo>
                    <a:pt x="1469" y="4398"/>
                  </a:lnTo>
                  <a:lnTo>
                    <a:pt x="1474" y="4412"/>
                  </a:lnTo>
                  <a:lnTo>
                    <a:pt x="1472" y="4429"/>
                  </a:lnTo>
                  <a:lnTo>
                    <a:pt x="1465" y="4440"/>
                  </a:lnTo>
                  <a:lnTo>
                    <a:pt x="1472" y="4452"/>
                  </a:lnTo>
                  <a:lnTo>
                    <a:pt x="1473" y="4467"/>
                  </a:lnTo>
                  <a:lnTo>
                    <a:pt x="1473" y="4479"/>
                  </a:lnTo>
                  <a:lnTo>
                    <a:pt x="1446" y="4473"/>
                  </a:lnTo>
                  <a:lnTo>
                    <a:pt x="1444" y="4494"/>
                  </a:lnTo>
                  <a:lnTo>
                    <a:pt x="1446" y="4506"/>
                  </a:lnTo>
                  <a:lnTo>
                    <a:pt x="1418" y="4512"/>
                  </a:lnTo>
                  <a:lnTo>
                    <a:pt x="1429" y="4529"/>
                  </a:lnTo>
                  <a:lnTo>
                    <a:pt x="1413" y="4536"/>
                  </a:lnTo>
                  <a:lnTo>
                    <a:pt x="1381" y="4547"/>
                  </a:lnTo>
                  <a:lnTo>
                    <a:pt x="1360" y="4536"/>
                  </a:lnTo>
                  <a:lnTo>
                    <a:pt x="1361" y="4558"/>
                  </a:lnTo>
                  <a:lnTo>
                    <a:pt x="1374" y="4560"/>
                  </a:lnTo>
                  <a:lnTo>
                    <a:pt x="1372" y="4576"/>
                  </a:lnTo>
                  <a:lnTo>
                    <a:pt x="1349" y="4573"/>
                  </a:lnTo>
                  <a:lnTo>
                    <a:pt x="1332" y="4600"/>
                  </a:lnTo>
                  <a:lnTo>
                    <a:pt x="1172" y="4595"/>
                  </a:lnTo>
                  <a:lnTo>
                    <a:pt x="1179" y="4610"/>
                  </a:lnTo>
                  <a:lnTo>
                    <a:pt x="1165" y="4610"/>
                  </a:lnTo>
                  <a:lnTo>
                    <a:pt x="1186" y="4618"/>
                  </a:lnTo>
                  <a:lnTo>
                    <a:pt x="1197" y="4606"/>
                  </a:lnTo>
                  <a:lnTo>
                    <a:pt x="1211" y="4626"/>
                  </a:lnTo>
                  <a:lnTo>
                    <a:pt x="1218" y="4611"/>
                  </a:lnTo>
                  <a:lnTo>
                    <a:pt x="1236" y="4606"/>
                  </a:lnTo>
                  <a:lnTo>
                    <a:pt x="1266" y="4605"/>
                  </a:lnTo>
                  <a:lnTo>
                    <a:pt x="1289" y="4614"/>
                  </a:lnTo>
                  <a:lnTo>
                    <a:pt x="1300" y="4611"/>
                  </a:lnTo>
                  <a:lnTo>
                    <a:pt x="1303" y="4625"/>
                  </a:lnTo>
                  <a:lnTo>
                    <a:pt x="1314" y="4631"/>
                  </a:lnTo>
                  <a:lnTo>
                    <a:pt x="1316" y="4643"/>
                  </a:lnTo>
                  <a:lnTo>
                    <a:pt x="1328" y="4647"/>
                  </a:lnTo>
                  <a:lnTo>
                    <a:pt x="1342" y="4658"/>
                  </a:lnTo>
                  <a:lnTo>
                    <a:pt x="1325" y="4663"/>
                  </a:lnTo>
                  <a:lnTo>
                    <a:pt x="1318" y="4678"/>
                  </a:lnTo>
                  <a:lnTo>
                    <a:pt x="1305" y="4682"/>
                  </a:lnTo>
                  <a:lnTo>
                    <a:pt x="1265" y="4684"/>
                  </a:lnTo>
                  <a:lnTo>
                    <a:pt x="1251" y="4677"/>
                  </a:lnTo>
                  <a:lnTo>
                    <a:pt x="1228" y="4671"/>
                  </a:lnTo>
                  <a:lnTo>
                    <a:pt x="1281" y="4697"/>
                  </a:lnTo>
                  <a:lnTo>
                    <a:pt x="1292" y="4699"/>
                  </a:lnTo>
                  <a:lnTo>
                    <a:pt x="1294" y="4713"/>
                  </a:lnTo>
                  <a:lnTo>
                    <a:pt x="1310" y="4727"/>
                  </a:lnTo>
                  <a:lnTo>
                    <a:pt x="1277" y="4724"/>
                  </a:lnTo>
                  <a:lnTo>
                    <a:pt x="1290" y="4734"/>
                  </a:lnTo>
                  <a:lnTo>
                    <a:pt x="1297" y="4747"/>
                  </a:lnTo>
                  <a:lnTo>
                    <a:pt x="1312" y="4734"/>
                  </a:lnTo>
                  <a:lnTo>
                    <a:pt x="1309" y="4747"/>
                  </a:lnTo>
                  <a:lnTo>
                    <a:pt x="1297" y="4756"/>
                  </a:lnTo>
                  <a:lnTo>
                    <a:pt x="1321" y="4768"/>
                  </a:lnTo>
                  <a:lnTo>
                    <a:pt x="1327" y="4784"/>
                  </a:lnTo>
                  <a:lnTo>
                    <a:pt x="1328" y="4798"/>
                  </a:lnTo>
                  <a:lnTo>
                    <a:pt x="1320" y="4819"/>
                  </a:lnTo>
                  <a:lnTo>
                    <a:pt x="1307" y="4812"/>
                  </a:lnTo>
                  <a:lnTo>
                    <a:pt x="1291" y="4797"/>
                  </a:lnTo>
                  <a:lnTo>
                    <a:pt x="1280" y="4791"/>
                  </a:lnTo>
                  <a:lnTo>
                    <a:pt x="1294" y="4806"/>
                  </a:lnTo>
                  <a:lnTo>
                    <a:pt x="1298" y="4822"/>
                  </a:lnTo>
                  <a:lnTo>
                    <a:pt x="1313" y="4840"/>
                  </a:lnTo>
                  <a:lnTo>
                    <a:pt x="1302" y="4852"/>
                  </a:lnTo>
                  <a:lnTo>
                    <a:pt x="1318" y="4869"/>
                  </a:lnTo>
                  <a:lnTo>
                    <a:pt x="1305" y="4871"/>
                  </a:lnTo>
                  <a:lnTo>
                    <a:pt x="1293" y="4862"/>
                  </a:lnTo>
                  <a:lnTo>
                    <a:pt x="1299" y="4883"/>
                  </a:lnTo>
                  <a:lnTo>
                    <a:pt x="1317" y="4889"/>
                  </a:lnTo>
                  <a:lnTo>
                    <a:pt x="1321" y="4902"/>
                  </a:lnTo>
                  <a:lnTo>
                    <a:pt x="1328" y="4920"/>
                  </a:lnTo>
                  <a:lnTo>
                    <a:pt x="1310" y="4914"/>
                  </a:lnTo>
                  <a:lnTo>
                    <a:pt x="1301" y="4926"/>
                  </a:lnTo>
                  <a:lnTo>
                    <a:pt x="1289" y="4911"/>
                  </a:lnTo>
                  <a:lnTo>
                    <a:pt x="1265" y="4882"/>
                  </a:lnTo>
                  <a:lnTo>
                    <a:pt x="1264" y="4894"/>
                  </a:lnTo>
                  <a:lnTo>
                    <a:pt x="1285" y="4908"/>
                  </a:lnTo>
                  <a:lnTo>
                    <a:pt x="1283" y="4923"/>
                  </a:lnTo>
                  <a:lnTo>
                    <a:pt x="1271" y="4922"/>
                  </a:lnTo>
                  <a:lnTo>
                    <a:pt x="1261" y="4919"/>
                  </a:lnTo>
                  <a:lnTo>
                    <a:pt x="1312" y="4981"/>
                  </a:lnTo>
                  <a:lnTo>
                    <a:pt x="1278" y="4951"/>
                  </a:lnTo>
                  <a:lnTo>
                    <a:pt x="1247" y="4929"/>
                  </a:lnTo>
                  <a:lnTo>
                    <a:pt x="1253" y="4942"/>
                  </a:lnTo>
                  <a:lnTo>
                    <a:pt x="1275" y="4957"/>
                  </a:lnTo>
                  <a:lnTo>
                    <a:pt x="1287" y="4969"/>
                  </a:lnTo>
                  <a:lnTo>
                    <a:pt x="1299" y="4981"/>
                  </a:lnTo>
                  <a:lnTo>
                    <a:pt x="1311" y="4993"/>
                  </a:lnTo>
                  <a:lnTo>
                    <a:pt x="1323" y="5013"/>
                  </a:lnTo>
                  <a:lnTo>
                    <a:pt x="1307" y="5013"/>
                  </a:lnTo>
                  <a:lnTo>
                    <a:pt x="1292" y="5007"/>
                  </a:lnTo>
                  <a:lnTo>
                    <a:pt x="1303" y="5024"/>
                  </a:lnTo>
                  <a:lnTo>
                    <a:pt x="1306" y="5035"/>
                  </a:lnTo>
                  <a:lnTo>
                    <a:pt x="1300" y="5049"/>
                  </a:lnTo>
                  <a:lnTo>
                    <a:pt x="1290" y="5043"/>
                  </a:lnTo>
                  <a:lnTo>
                    <a:pt x="1285" y="5058"/>
                  </a:lnTo>
                  <a:lnTo>
                    <a:pt x="1283" y="5070"/>
                  </a:lnTo>
                  <a:lnTo>
                    <a:pt x="1301" y="5070"/>
                  </a:lnTo>
                  <a:lnTo>
                    <a:pt x="1318" y="5090"/>
                  </a:lnTo>
                  <a:lnTo>
                    <a:pt x="1328" y="5108"/>
                  </a:lnTo>
                  <a:lnTo>
                    <a:pt x="1321" y="5132"/>
                  </a:lnTo>
                  <a:lnTo>
                    <a:pt x="1318" y="5149"/>
                  </a:lnTo>
                  <a:lnTo>
                    <a:pt x="1304" y="5148"/>
                  </a:lnTo>
                  <a:lnTo>
                    <a:pt x="1296" y="5160"/>
                  </a:lnTo>
                  <a:lnTo>
                    <a:pt x="1300" y="5173"/>
                  </a:lnTo>
                  <a:lnTo>
                    <a:pt x="1287" y="5190"/>
                  </a:lnTo>
                  <a:lnTo>
                    <a:pt x="1292" y="5212"/>
                  </a:lnTo>
                  <a:lnTo>
                    <a:pt x="1285" y="5230"/>
                  </a:lnTo>
                  <a:lnTo>
                    <a:pt x="1292" y="5251"/>
                  </a:lnTo>
                  <a:lnTo>
                    <a:pt x="1303" y="5265"/>
                  </a:lnTo>
                  <a:lnTo>
                    <a:pt x="1316" y="5279"/>
                  </a:lnTo>
                  <a:lnTo>
                    <a:pt x="1318" y="5292"/>
                  </a:lnTo>
                  <a:lnTo>
                    <a:pt x="1300" y="5300"/>
                  </a:lnTo>
                  <a:lnTo>
                    <a:pt x="1289" y="5297"/>
                  </a:lnTo>
                  <a:lnTo>
                    <a:pt x="1288" y="5314"/>
                  </a:lnTo>
                  <a:lnTo>
                    <a:pt x="1289" y="5330"/>
                  </a:lnTo>
                  <a:lnTo>
                    <a:pt x="1296" y="5346"/>
                  </a:lnTo>
                  <a:lnTo>
                    <a:pt x="1292" y="5361"/>
                  </a:lnTo>
                  <a:lnTo>
                    <a:pt x="1294" y="5378"/>
                  </a:lnTo>
                  <a:lnTo>
                    <a:pt x="1289" y="5404"/>
                  </a:lnTo>
                  <a:lnTo>
                    <a:pt x="1300" y="5410"/>
                  </a:lnTo>
                  <a:lnTo>
                    <a:pt x="1282" y="5424"/>
                  </a:lnTo>
                  <a:lnTo>
                    <a:pt x="1285" y="5441"/>
                  </a:lnTo>
                  <a:lnTo>
                    <a:pt x="1286" y="5455"/>
                  </a:lnTo>
                  <a:lnTo>
                    <a:pt x="1285" y="5469"/>
                  </a:lnTo>
                  <a:lnTo>
                    <a:pt x="1275" y="5474"/>
                  </a:lnTo>
                  <a:lnTo>
                    <a:pt x="1256" y="5480"/>
                  </a:lnTo>
                  <a:lnTo>
                    <a:pt x="1252" y="5493"/>
                  </a:lnTo>
                  <a:lnTo>
                    <a:pt x="1252" y="5512"/>
                  </a:lnTo>
                  <a:lnTo>
                    <a:pt x="1251" y="5527"/>
                  </a:lnTo>
                  <a:lnTo>
                    <a:pt x="1242" y="5541"/>
                  </a:lnTo>
                  <a:lnTo>
                    <a:pt x="1232" y="5565"/>
                  </a:lnTo>
                  <a:lnTo>
                    <a:pt x="1229" y="5580"/>
                  </a:lnTo>
                  <a:lnTo>
                    <a:pt x="1221" y="5654"/>
                  </a:lnTo>
                  <a:lnTo>
                    <a:pt x="1214" y="5670"/>
                  </a:lnTo>
                  <a:lnTo>
                    <a:pt x="1201" y="5685"/>
                  </a:lnTo>
                  <a:lnTo>
                    <a:pt x="1186" y="5724"/>
                  </a:lnTo>
                  <a:lnTo>
                    <a:pt x="1165" y="5724"/>
                  </a:lnTo>
                  <a:lnTo>
                    <a:pt x="1172" y="5708"/>
                  </a:lnTo>
                  <a:lnTo>
                    <a:pt x="1156" y="5702"/>
                  </a:lnTo>
                  <a:lnTo>
                    <a:pt x="1144" y="5695"/>
                  </a:lnTo>
                  <a:lnTo>
                    <a:pt x="1133" y="5692"/>
                  </a:lnTo>
                  <a:lnTo>
                    <a:pt x="1116" y="5703"/>
                  </a:lnTo>
                  <a:lnTo>
                    <a:pt x="1114" y="5689"/>
                  </a:lnTo>
                  <a:lnTo>
                    <a:pt x="1101" y="5693"/>
                  </a:lnTo>
                  <a:lnTo>
                    <a:pt x="1081" y="5704"/>
                  </a:lnTo>
                  <a:lnTo>
                    <a:pt x="1069" y="5699"/>
                  </a:lnTo>
                  <a:lnTo>
                    <a:pt x="1062" y="5712"/>
                  </a:lnTo>
                  <a:lnTo>
                    <a:pt x="1050" y="5718"/>
                  </a:lnTo>
                  <a:lnTo>
                    <a:pt x="1042" y="5697"/>
                  </a:lnTo>
                  <a:lnTo>
                    <a:pt x="1028" y="5712"/>
                  </a:lnTo>
                  <a:lnTo>
                    <a:pt x="1008" y="5708"/>
                  </a:lnTo>
                  <a:lnTo>
                    <a:pt x="993" y="5713"/>
                  </a:lnTo>
                  <a:lnTo>
                    <a:pt x="981" y="5704"/>
                  </a:lnTo>
                  <a:lnTo>
                    <a:pt x="983" y="5717"/>
                  </a:lnTo>
                  <a:lnTo>
                    <a:pt x="967" y="5710"/>
                  </a:lnTo>
                  <a:lnTo>
                    <a:pt x="953" y="5714"/>
                  </a:lnTo>
                  <a:lnTo>
                    <a:pt x="939" y="5714"/>
                  </a:lnTo>
                  <a:lnTo>
                    <a:pt x="930" y="5725"/>
                  </a:lnTo>
                  <a:lnTo>
                    <a:pt x="915" y="5715"/>
                  </a:lnTo>
                  <a:lnTo>
                    <a:pt x="904" y="5716"/>
                  </a:lnTo>
                  <a:lnTo>
                    <a:pt x="894" y="5739"/>
                  </a:lnTo>
                  <a:lnTo>
                    <a:pt x="904" y="5752"/>
                  </a:lnTo>
                  <a:lnTo>
                    <a:pt x="915" y="5767"/>
                  </a:lnTo>
                  <a:lnTo>
                    <a:pt x="910" y="5783"/>
                  </a:lnTo>
                  <a:lnTo>
                    <a:pt x="898" y="5782"/>
                  </a:lnTo>
                  <a:lnTo>
                    <a:pt x="880" y="5786"/>
                  </a:lnTo>
                  <a:lnTo>
                    <a:pt x="877" y="5771"/>
                  </a:lnTo>
                  <a:lnTo>
                    <a:pt x="858" y="5773"/>
                  </a:lnTo>
                  <a:lnTo>
                    <a:pt x="847" y="5779"/>
                  </a:lnTo>
                  <a:lnTo>
                    <a:pt x="840" y="5792"/>
                  </a:lnTo>
                  <a:lnTo>
                    <a:pt x="831" y="5804"/>
                  </a:lnTo>
                  <a:lnTo>
                    <a:pt x="812" y="5832"/>
                  </a:lnTo>
                  <a:lnTo>
                    <a:pt x="800" y="5842"/>
                  </a:lnTo>
                  <a:lnTo>
                    <a:pt x="791" y="5857"/>
                  </a:lnTo>
                  <a:lnTo>
                    <a:pt x="786" y="5875"/>
                  </a:lnTo>
                  <a:lnTo>
                    <a:pt x="785" y="5894"/>
                  </a:lnTo>
                  <a:lnTo>
                    <a:pt x="784" y="5910"/>
                  </a:lnTo>
                  <a:lnTo>
                    <a:pt x="788" y="5925"/>
                  </a:lnTo>
                  <a:lnTo>
                    <a:pt x="803" y="5937"/>
                  </a:lnTo>
                  <a:lnTo>
                    <a:pt x="807" y="5951"/>
                  </a:lnTo>
                  <a:lnTo>
                    <a:pt x="813" y="5964"/>
                  </a:lnTo>
                  <a:lnTo>
                    <a:pt x="830" y="5986"/>
                  </a:lnTo>
                  <a:lnTo>
                    <a:pt x="833" y="6004"/>
                  </a:lnTo>
                  <a:lnTo>
                    <a:pt x="817" y="6025"/>
                  </a:lnTo>
                  <a:lnTo>
                    <a:pt x="799" y="6053"/>
                  </a:lnTo>
                  <a:lnTo>
                    <a:pt x="790" y="6064"/>
                  </a:lnTo>
                  <a:lnTo>
                    <a:pt x="769" y="6067"/>
                  </a:lnTo>
                  <a:lnTo>
                    <a:pt x="754" y="6064"/>
                  </a:lnTo>
                  <a:lnTo>
                    <a:pt x="734" y="6051"/>
                  </a:lnTo>
                  <a:lnTo>
                    <a:pt x="719" y="6049"/>
                  </a:lnTo>
                  <a:lnTo>
                    <a:pt x="690" y="6053"/>
                  </a:lnTo>
                  <a:lnTo>
                    <a:pt x="656" y="6058"/>
                  </a:lnTo>
                  <a:lnTo>
                    <a:pt x="630" y="6071"/>
                  </a:lnTo>
                  <a:lnTo>
                    <a:pt x="599" y="6091"/>
                  </a:lnTo>
                  <a:lnTo>
                    <a:pt x="575" y="6096"/>
                  </a:lnTo>
                  <a:lnTo>
                    <a:pt x="525" y="6082"/>
                  </a:lnTo>
                  <a:lnTo>
                    <a:pt x="511" y="6082"/>
                  </a:lnTo>
                  <a:lnTo>
                    <a:pt x="490" y="6074"/>
                  </a:lnTo>
                  <a:lnTo>
                    <a:pt x="479" y="6081"/>
                  </a:lnTo>
                  <a:lnTo>
                    <a:pt x="467" y="6079"/>
                  </a:lnTo>
                  <a:lnTo>
                    <a:pt x="460" y="6061"/>
                  </a:lnTo>
                  <a:lnTo>
                    <a:pt x="472" y="6068"/>
                  </a:lnTo>
                  <a:lnTo>
                    <a:pt x="483" y="6064"/>
                  </a:lnTo>
                  <a:lnTo>
                    <a:pt x="486" y="6051"/>
                  </a:lnTo>
                  <a:lnTo>
                    <a:pt x="476" y="6023"/>
                  </a:lnTo>
                  <a:lnTo>
                    <a:pt x="475" y="5997"/>
                  </a:lnTo>
                  <a:lnTo>
                    <a:pt x="498" y="5976"/>
                  </a:lnTo>
                  <a:lnTo>
                    <a:pt x="505" y="5960"/>
                  </a:lnTo>
                  <a:lnTo>
                    <a:pt x="504" y="5945"/>
                  </a:lnTo>
                  <a:lnTo>
                    <a:pt x="492" y="5931"/>
                  </a:lnTo>
                  <a:lnTo>
                    <a:pt x="470" y="5923"/>
                  </a:lnTo>
                  <a:lnTo>
                    <a:pt x="473" y="5905"/>
                  </a:lnTo>
                  <a:lnTo>
                    <a:pt x="469" y="5885"/>
                  </a:lnTo>
                  <a:lnTo>
                    <a:pt x="450" y="5873"/>
                  </a:lnTo>
                  <a:lnTo>
                    <a:pt x="440" y="5856"/>
                  </a:lnTo>
                  <a:lnTo>
                    <a:pt x="436" y="5842"/>
                  </a:lnTo>
                  <a:lnTo>
                    <a:pt x="427" y="5830"/>
                  </a:lnTo>
                  <a:lnTo>
                    <a:pt x="423" y="5816"/>
                  </a:lnTo>
                  <a:lnTo>
                    <a:pt x="412" y="5806"/>
                  </a:lnTo>
                  <a:lnTo>
                    <a:pt x="409" y="5792"/>
                  </a:lnTo>
                  <a:lnTo>
                    <a:pt x="386" y="5764"/>
                  </a:lnTo>
                  <a:lnTo>
                    <a:pt x="374" y="5741"/>
                  </a:lnTo>
                  <a:lnTo>
                    <a:pt x="369" y="5723"/>
                  </a:lnTo>
                  <a:lnTo>
                    <a:pt x="361" y="5706"/>
                  </a:lnTo>
                  <a:lnTo>
                    <a:pt x="348" y="5689"/>
                  </a:lnTo>
                  <a:lnTo>
                    <a:pt x="393" y="5703"/>
                  </a:lnTo>
                  <a:lnTo>
                    <a:pt x="406" y="5717"/>
                  </a:lnTo>
                  <a:lnTo>
                    <a:pt x="426" y="5715"/>
                  </a:lnTo>
                  <a:lnTo>
                    <a:pt x="439" y="5697"/>
                  </a:lnTo>
                  <a:lnTo>
                    <a:pt x="426" y="5686"/>
                  </a:lnTo>
                  <a:lnTo>
                    <a:pt x="412" y="5657"/>
                  </a:lnTo>
                  <a:lnTo>
                    <a:pt x="390" y="5642"/>
                  </a:lnTo>
                  <a:lnTo>
                    <a:pt x="392" y="5615"/>
                  </a:lnTo>
                  <a:lnTo>
                    <a:pt x="406" y="5610"/>
                  </a:lnTo>
                  <a:lnTo>
                    <a:pt x="435" y="5620"/>
                  </a:lnTo>
                  <a:lnTo>
                    <a:pt x="449" y="5614"/>
                  </a:lnTo>
                  <a:lnTo>
                    <a:pt x="456" y="5600"/>
                  </a:lnTo>
                  <a:lnTo>
                    <a:pt x="459" y="5582"/>
                  </a:lnTo>
                  <a:lnTo>
                    <a:pt x="450" y="5553"/>
                  </a:lnTo>
                  <a:lnTo>
                    <a:pt x="444" y="5534"/>
                  </a:lnTo>
                  <a:lnTo>
                    <a:pt x="433" y="5527"/>
                  </a:lnTo>
                  <a:lnTo>
                    <a:pt x="419" y="5532"/>
                  </a:lnTo>
                  <a:lnTo>
                    <a:pt x="407" y="5531"/>
                  </a:lnTo>
                  <a:lnTo>
                    <a:pt x="394" y="5517"/>
                  </a:lnTo>
                  <a:lnTo>
                    <a:pt x="390" y="5502"/>
                  </a:lnTo>
                  <a:lnTo>
                    <a:pt x="377" y="5487"/>
                  </a:lnTo>
                  <a:lnTo>
                    <a:pt x="372" y="5470"/>
                  </a:lnTo>
                  <a:lnTo>
                    <a:pt x="372" y="5456"/>
                  </a:lnTo>
                  <a:lnTo>
                    <a:pt x="356" y="5445"/>
                  </a:lnTo>
                  <a:lnTo>
                    <a:pt x="342" y="5428"/>
                  </a:lnTo>
                  <a:lnTo>
                    <a:pt x="332" y="5424"/>
                  </a:lnTo>
                  <a:lnTo>
                    <a:pt x="316" y="5418"/>
                  </a:lnTo>
                  <a:lnTo>
                    <a:pt x="309" y="5406"/>
                  </a:lnTo>
                  <a:lnTo>
                    <a:pt x="310" y="5390"/>
                  </a:lnTo>
                  <a:lnTo>
                    <a:pt x="309" y="5377"/>
                  </a:lnTo>
                  <a:lnTo>
                    <a:pt x="298" y="5367"/>
                  </a:lnTo>
                  <a:lnTo>
                    <a:pt x="284" y="5354"/>
                  </a:lnTo>
                  <a:lnTo>
                    <a:pt x="277" y="5340"/>
                  </a:lnTo>
                  <a:lnTo>
                    <a:pt x="280" y="5328"/>
                  </a:lnTo>
                  <a:lnTo>
                    <a:pt x="271" y="5313"/>
                  </a:lnTo>
                  <a:lnTo>
                    <a:pt x="271" y="5300"/>
                  </a:lnTo>
                  <a:lnTo>
                    <a:pt x="268" y="5288"/>
                  </a:lnTo>
                  <a:lnTo>
                    <a:pt x="256" y="5285"/>
                  </a:lnTo>
                  <a:lnTo>
                    <a:pt x="245" y="5272"/>
                  </a:lnTo>
                  <a:lnTo>
                    <a:pt x="256" y="5258"/>
                  </a:lnTo>
                  <a:lnTo>
                    <a:pt x="256" y="5245"/>
                  </a:lnTo>
                  <a:lnTo>
                    <a:pt x="247" y="5233"/>
                  </a:lnTo>
                  <a:lnTo>
                    <a:pt x="242" y="5216"/>
                  </a:lnTo>
                  <a:lnTo>
                    <a:pt x="242" y="5201"/>
                  </a:lnTo>
                  <a:lnTo>
                    <a:pt x="234" y="5181"/>
                  </a:lnTo>
                  <a:lnTo>
                    <a:pt x="219" y="5222"/>
                  </a:lnTo>
                  <a:lnTo>
                    <a:pt x="200" y="5212"/>
                  </a:lnTo>
                  <a:lnTo>
                    <a:pt x="198" y="5194"/>
                  </a:lnTo>
                  <a:lnTo>
                    <a:pt x="198" y="5179"/>
                  </a:lnTo>
                  <a:lnTo>
                    <a:pt x="207" y="5168"/>
                  </a:lnTo>
                  <a:lnTo>
                    <a:pt x="198" y="5155"/>
                  </a:lnTo>
                  <a:lnTo>
                    <a:pt x="197" y="5122"/>
                  </a:lnTo>
                  <a:lnTo>
                    <a:pt x="194" y="5109"/>
                  </a:lnTo>
                  <a:lnTo>
                    <a:pt x="180" y="5098"/>
                  </a:lnTo>
                  <a:lnTo>
                    <a:pt x="180" y="5084"/>
                  </a:lnTo>
                  <a:lnTo>
                    <a:pt x="196" y="5082"/>
                  </a:lnTo>
                  <a:lnTo>
                    <a:pt x="181" y="5080"/>
                  </a:lnTo>
                  <a:lnTo>
                    <a:pt x="163" y="5071"/>
                  </a:lnTo>
                  <a:lnTo>
                    <a:pt x="150" y="5080"/>
                  </a:lnTo>
                  <a:lnTo>
                    <a:pt x="147" y="5067"/>
                  </a:lnTo>
                  <a:lnTo>
                    <a:pt x="169" y="5044"/>
                  </a:lnTo>
                  <a:lnTo>
                    <a:pt x="157" y="5040"/>
                  </a:lnTo>
                  <a:lnTo>
                    <a:pt x="147" y="5024"/>
                  </a:lnTo>
                  <a:lnTo>
                    <a:pt x="134" y="5017"/>
                  </a:lnTo>
                  <a:lnTo>
                    <a:pt x="145" y="5007"/>
                  </a:lnTo>
                  <a:lnTo>
                    <a:pt x="146" y="4993"/>
                  </a:lnTo>
                  <a:lnTo>
                    <a:pt x="157" y="4989"/>
                  </a:lnTo>
                  <a:lnTo>
                    <a:pt x="152" y="4972"/>
                  </a:lnTo>
                  <a:lnTo>
                    <a:pt x="163" y="4947"/>
                  </a:lnTo>
                  <a:lnTo>
                    <a:pt x="166" y="4929"/>
                  </a:lnTo>
                  <a:lnTo>
                    <a:pt x="161" y="4915"/>
                  </a:lnTo>
                  <a:lnTo>
                    <a:pt x="164" y="4901"/>
                  </a:lnTo>
                  <a:lnTo>
                    <a:pt x="173" y="4863"/>
                  </a:lnTo>
                  <a:lnTo>
                    <a:pt x="174" y="4834"/>
                  </a:lnTo>
                  <a:lnTo>
                    <a:pt x="164" y="4813"/>
                  </a:lnTo>
                  <a:lnTo>
                    <a:pt x="182" y="4799"/>
                  </a:lnTo>
                  <a:lnTo>
                    <a:pt x="164" y="4802"/>
                  </a:lnTo>
                  <a:lnTo>
                    <a:pt x="151" y="4802"/>
                  </a:lnTo>
                  <a:lnTo>
                    <a:pt x="123" y="4823"/>
                  </a:lnTo>
                  <a:lnTo>
                    <a:pt x="115" y="4834"/>
                  </a:lnTo>
                  <a:lnTo>
                    <a:pt x="95" y="4840"/>
                  </a:lnTo>
                  <a:lnTo>
                    <a:pt x="94" y="4824"/>
                  </a:lnTo>
                  <a:lnTo>
                    <a:pt x="103" y="4801"/>
                  </a:lnTo>
                  <a:lnTo>
                    <a:pt x="121" y="4777"/>
                  </a:lnTo>
                  <a:lnTo>
                    <a:pt x="131" y="4761"/>
                  </a:lnTo>
                  <a:lnTo>
                    <a:pt x="113" y="4771"/>
                  </a:lnTo>
                  <a:lnTo>
                    <a:pt x="105" y="4750"/>
                  </a:lnTo>
                  <a:lnTo>
                    <a:pt x="104" y="4772"/>
                  </a:lnTo>
                  <a:lnTo>
                    <a:pt x="102" y="4787"/>
                  </a:lnTo>
                  <a:lnTo>
                    <a:pt x="98" y="4800"/>
                  </a:lnTo>
                  <a:lnTo>
                    <a:pt x="86" y="4819"/>
                  </a:lnTo>
                  <a:lnTo>
                    <a:pt x="69" y="4832"/>
                  </a:lnTo>
                  <a:lnTo>
                    <a:pt x="77" y="4816"/>
                  </a:lnTo>
                  <a:lnTo>
                    <a:pt x="70" y="4800"/>
                  </a:lnTo>
                  <a:lnTo>
                    <a:pt x="81" y="4798"/>
                  </a:lnTo>
                  <a:lnTo>
                    <a:pt x="75" y="4777"/>
                  </a:lnTo>
                  <a:lnTo>
                    <a:pt x="65" y="4792"/>
                  </a:lnTo>
                  <a:lnTo>
                    <a:pt x="66" y="4773"/>
                  </a:lnTo>
                  <a:lnTo>
                    <a:pt x="72" y="4759"/>
                  </a:lnTo>
                  <a:lnTo>
                    <a:pt x="63" y="4773"/>
                  </a:lnTo>
                  <a:lnTo>
                    <a:pt x="55" y="4787"/>
                  </a:lnTo>
                  <a:lnTo>
                    <a:pt x="41" y="4787"/>
                  </a:lnTo>
                  <a:lnTo>
                    <a:pt x="31" y="4799"/>
                  </a:lnTo>
                  <a:lnTo>
                    <a:pt x="29" y="4786"/>
                  </a:lnTo>
                  <a:lnTo>
                    <a:pt x="24" y="4773"/>
                  </a:lnTo>
                  <a:lnTo>
                    <a:pt x="37" y="4763"/>
                  </a:lnTo>
                  <a:lnTo>
                    <a:pt x="37" y="4750"/>
                  </a:lnTo>
                  <a:lnTo>
                    <a:pt x="36" y="4737"/>
                  </a:lnTo>
                  <a:lnTo>
                    <a:pt x="31" y="4724"/>
                  </a:lnTo>
                  <a:lnTo>
                    <a:pt x="34" y="4708"/>
                  </a:lnTo>
                  <a:lnTo>
                    <a:pt x="41" y="4694"/>
                  </a:lnTo>
                  <a:lnTo>
                    <a:pt x="34" y="4678"/>
                  </a:lnTo>
                  <a:lnTo>
                    <a:pt x="33" y="4664"/>
                  </a:lnTo>
                  <a:lnTo>
                    <a:pt x="23" y="4651"/>
                  </a:lnTo>
                  <a:lnTo>
                    <a:pt x="25" y="4638"/>
                  </a:lnTo>
                  <a:lnTo>
                    <a:pt x="18" y="4618"/>
                  </a:lnTo>
                  <a:lnTo>
                    <a:pt x="25" y="4604"/>
                  </a:lnTo>
                  <a:lnTo>
                    <a:pt x="26" y="4579"/>
                  </a:lnTo>
                  <a:lnTo>
                    <a:pt x="19" y="4559"/>
                  </a:lnTo>
                  <a:lnTo>
                    <a:pt x="19" y="4544"/>
                  </a:lnTo>
                  <a:lnTo>
                    <a:pt x="7" y="4540"/>
                  </a:lnTo>
                  <a:lnTo>
                    <a:pt x="15" y="4514"/>
                  </a:lnTo>
                  <a:lnTo>
                    <a:pt x="0" y="4501"/>
                  </a:lnTo>
                  <a:lnTo>
                    <a:pt x="16" y="4475"/>
                  </a:lnTo>
                  <a:lnTo>
                    <a:pt x="45" y="4466"/>
                  </a:lnTo>
                  <a:lnTo>
                    <a:pt x="56" y="4482"/>
                  </a:lnTo>
                  <a:lnTo>
                    <a:pt x="62" y="4501"/>
                  </a:lnTo>
                  <a:lnTo>
                    <a:pt x="71" y="4513"/>
                  </a:lnTo>
                  <a:lnTo>
                    <a:pt x="76" y="4526"/>
                  </a:lnTo>
                  <a:lnTo>
                    <a:pt x="76" y="4554"/>
                  </a:lnTo>
                  <a:lnTo>
                    <a:pt x="98" y="4559"/>
                  </a:lnTo>
                  <a:lnTo>
                    <a:pt x="113" y="4555"/>
                  </a:lnTo>
                  <a:lnTo>
                    <a:pt x="125" y="4543"/>
                  </a:lnTo>
                  <a:lnTo>
                    <a:pt x="131" y="4519"/>
                  </a:lnTo>
                  <a:lnTo>
                    <a:pt x="133" y="4498"/>
                  </a:lnTo>
                  <a:lnTo>
                    <a:pt x="139" y="4479"/>
                  </a:lnTo>
                  <a:lnTo>
                    <a:pt x="141" y="4446"/>
                  </a:lnTo>
                  <a:lnTo>
                    <a:pt x="147" y="4419"/>
                  </a:lnTo>
                  <a:lnTo>
                    <a:pt x="152" y="4405"/>
                  </a:lnTo>
                  <a:lnTo>
                    <a:pt x="154" y="4388"/>
                  </a:lnTo>
                  <a:lnTo>
                    <a:pt x="147" y="4349"/>
                  </a:lnTo>
                  <a:lnTo>
                    <a:pt x="121" y="4263"/>
                  </a:lnTo>
                  <a:lnTo>
                    <a:pt x="119" y="4242"/>
                  </a:lnTo>
                  <a:lnTo>
                    <a:pt x="153" y="4218"/>
                  </a:lnTo>
                  <a:lnTo>
                    <a:pt x="167" y="4197"/>
                  </a:lnTo>
                  <a:lnTo>
                    <a:pt x="168" y="4169"/>
                  </a:lnTo>
                  <a:lnTo>
                    <a:pt x="165" y="4156"/>
                  </a:lnTo>
                  <a:lnTo>
                    <a:pt x="154" y="4140"/>
                  </a:lnTo>
                  <a:lnTo>
                    <a:pt x="155" y="4125"/>
                  </a:lnTo>
                  <a:lnTo>
                    <a:pt x="175" y="4112"/>
                  </a:lnTo>
                  <a:lnTo>
                    <a:pt x="211" y="4114"/>
                  </a:lnTo>
                  <a:lnTo>
                    <a:pt x="252" y="4084"/>
                  </a:lnTo>
                  <a:lnTo>
                    <a:pt x="285" y="4043"/>
                  </a:lnTo>
                  <a:lnTo>
                    <a:pt x="292" y="4030"/>
                  </a:lnTo>
                  <a:lnTo>
                    <a:pt x="298" y="4013"/>
                  </a:lnTo>
                  <a:lnTo>
                    <a:pt x="300" y="3994"/>
                  </a:lnTo>
                  <a:lnTo>
                    <a:pt x="299" y="3978"/>
                  </a:lnTo>
                  <a:lnTo>
                    <a:pt x="292" y="3950"/>
                  </a:lnTo>
                  <a:lnTo>
                    <a:pt x="289" y="3935"/>
                  </a:lnTo>
                  <a:lnTo>
                    <a:pt x="293" y="3922"/>
                  </a:lnTo>
                  <a:lnTo>
                    <a:pt x="304" y="3907"/>
                  </a:lnTo>
                  <a:lnTo>
                    <a:pt x="311" y="3891"/>
                  </a:lnTo>
                  <a:lnTo>
                    <a:pt x="314" y="3864"/>
                  </a:lnTo>
                  <a:lnTo>
                    <a:pt x="313" y="3851"/>
                  </a:lnTo>
                  <a:lnTo>
                    <a:pt x="309" y="3839"/>
                  </a:lnTo>
                  <a:lnTo>
                    <a:pt x="283" y="3777"/>
                  </a:lnTo>
                  <a:lnTo>
                    <a:pt x="258" y="3736"/>
                  </a:lnTo>
                  <a:lnTo>
                    <a:pt x="252" y="3719"/>
                  </a:lnTo>
                  <a:lnTo>
                    <a:pt x="248" y="3703"/>
                  </a:lnTo>
                  <a:lnTo>
                    <a:pt x="242" y="3672"/>
                  </a:lnTo>
                  <a:lnTo>
                    <a:pt x="238" y="3657"/>
                  </a:lnTo>
                  <a:lnTo>
                    <a:pt x="229" y="3637"/>
                  </a:lnTo>
                  <a:lnTo>
                    <a:pt x="234" y="3622"/>
                  </a:lnTo>
                  <a:lnTo>
                    <a:pt x="282" y="3606"/>
                  </a:lnTo>
                  <a:lnTo>
                    <a:pt x="295" y="3605"/>
                  </a:lnTo>
                  <a:lnTo>
                    <a:pt x="319" y="3608"/>
                  </a:lnTo>
                  <a:lnTo>
                    <a:pt x="328" y="3569"/>
                  </a:lnTo>
                  <a:lnTo>
                    <a:pt x="345" y="3535"/>
                  </a:lnTo>
                  <a:lnTo>
                    <a:pt x="352" y="3513"/>
                  </a:lnTo>
                  <a:lnTo>
                    <a:pt x="357" y="3472"/>
                  </a:lnTo>
                  <a:lnTo>
                    <a:pt x="295" y="3387"/>
                  </a:lnTo>
                  <a:lnTo>
                    <a:pt x="282" y="3379"/>
                  </a:lnTo>
                  <a:lnTo>
                    <a:pt x="267" y="3379"/>
                  </a:lnTo>
                  <a:lnTo>
                    <a:pt x="236" y="3352"/>
                  </a:lnTo>
                  <a:lnTo>
                    <a:pt x="201" y="3319"/>
                  </a:lnTo>
                  <a:lnTo>
                    <a:pt x="223" y="3089"/>
                  </a:lnTo>
                  <a:lnTo>
                    <a:pt x="221" y="3066"/>
                  </a:lnTo>
                  <a:lnTo>
                    <a:pt x="215" y="3045"/>
                  </a:lnTo>
                  <a:lnTo>
                    <a:pt x="171" y="2937"/>
                  </a:lnTo>
                  <a:lnTo>
                    <a:pt x="173" y="2916"/>
                  </a:lnTo>
                  <a:lnTo>
                    <a:pt x="179" y="2894"/>
                  </a:lnTo>
                  <a:lnTo>
                    <a:pt x="182" y="2872"/>
                  </a:lnTo>
                  <a:lnTo>
                    <a:pt x="168" y="2805"/>
                  </a:lnTo>
                  <a:lnTo>
                    <a:pt x="169" y="2789"/>
                  </a:lnTo>
                  <a:lnTo>
                    <a:pt x="192" y="2754"/>
                  </a:lnTo>
                  <a:lnTo>
                    <a:pt x="142" y="2630"/>
                  </a:lnTo>
                  <a:lnTo>
                    <a:pt x="182" y="2556"/>
                  </a:lnTo>
                  <a:lnTo>
                    <a:pt x="184" y="2538"/>
                  </a:lnTo>
                  <a:lnTo>
                    <a:pt x="173" y="2494"/>
                  </a:lnTo>
                  <a:lnTo>
                    <a:pt x="196" y="2468"/>
                  </a:lnTo>
                  <a:lnTo>
                    <a:pt x="231" y="2400"/>
                  </a:lnTo>
                  <a:lnTo>
                    <a:pt x="267" y="2334"/>
                  </a:lnTo>
                  <a:lnTo>
                    <a:pt x="281" y="2319"/>
                  </a:lnTo>
                  <a:lnTo>
                    <a:pt x="324" y="2287"/>
                  </a:lnTo>
                  <a:lnTo>
                    <a:pt x="371" y="2271"/>
                  </a:lnTo>
                  <a:lnTo>
                    <a:pt x="510" y="2299"/>
                  </a:lnTo>
                  <a:lnTo>
                    <a:pt x="546" y="2227"/>
                  </a:lnTo>
                  <a:lnTo>
                    <a:pt x="547" y="2212"/>
                  </a:lnTo>
                  <a:lnTo>
                    <a:pt x="532" y="2110"/>
                  </a:lnTo>
                  <a:lnTo>
                    <a:pt x="520" y="2095"/>
                  </a:lnTo>
                  <a:lnTo>
                    <a:pt x="505" y="2092"/>
                  </a:lnTo>
                  <a:lnTo>
                    <a:pt x="438" y="2052"/>
                  </a:lnTo>
                  <a:lnTo>
                    <a:pt x="527" y="1869"/>
                  </a:lnTo>
                  <a:lnTo>
                    <a:pt x="550" y="1827"/>
                  </a:lnTo>
                  <a:lnTo>
                    <a:pt x="554" y="1810"/>
                  </a:lnTo>
                  <a:lnTo>
                    <a:pt x="557" y="1769"/>
                  </a:lnTo>
                  <a:lnTo>
                    <a:pt x="561" y="1751"/>
                  </a:lnTo>
                  <a:lnTo>
                    <a:pt x="575" y="1736"/>
                  </a:lnTo>
                  <a:lnTo>
                    <a:pt x="581" y="1723"/>
                  </a:lnTo>
                  <a:lnTo>
                    <a:pt x="580" y="1703"/>
                  </a:lnTo>
                  <a:lnTo>
                    <a:pt x="577" y="1679"/>
                  </a:lnTo>
                  <a:lnTo>
                    <a:pt x="575" y="1659"/>
                  </a:lnTo>
                  <a:lnTo>
                    <a:pt x="578" y="1555"/>
                  </a:lnTo>
                  <a:lnTo>
                    <a:pt x="589" y="1520"/>
                  </a:lnTo>
                  <a:lnTo>
                    <a:pt x="588" y="1493"/>
                  </a:lnTo>
                  <a:lnTo>
                    <a:pt x="561" y="1371"/>
                  </a:lnTo>
                  <a:lnTo>
                    <a:pt x="651" y="1353"/>
                  </a:lnTo>
                  <a:lnTo>
                    <a:pt x="723" y="1294"/>
                  </a:lnTo>
                  <a:lnTo>
                    <a:pt x="723" y="1279"/>
                  </a:lnTo>
                  <a:lnTo>
                    <a:pt x="721" y="1265"/>
                  </a:lnTo>
                  <a:lnTo>
                    <a:pt x="707" y="1212"/>
                  </a:lnTo>
                  <a:lnTo>
                    <a:pt x="744" y="1150"/>
                  </a:lnTo>
                  <a:lnTo>
                    <a:pt x="797" y="1020"/>
                  </a:lnTo>
                  <a:lnTo>
                    <a:pt x="810" y="998"/>
                  </a:lnTo>
                  <a:lnTo>
                    <a:pt x="839" y="963"/>
                  </a:lnTo>
                  <a:lnTo>
                    <a:pt x="855" y="943"/>
                  </a:lnTo>
                  <a:lnTo>
                    <a:pt x="854" y="886"/>
                  </a:lnTo>
                  <a:lnTo>
                    <a:pt x="790" y="786"/>
                  </a:lnTo>
                  <a:lnTo>
                    <a:pt x="795" y="754"/>
                  </a:lnTo>
                  <a:lnTo>
                    <a:pt x="826" y="740"/>
                  </a:lnTo>
                  <a:lnTo>
                    <a:pt x="843" y="722"/>
                  </a:lnTo>
                  <a:lnTo>
                    <a:pt x="858" y="691"/>
                  </a:lnTo>
                  <a:lnTo>
                    <a:pt x="875" y="579"/>
                  </a:lnTo>
                  <a:lnTo>
                    <a:pt x="882" y="565"/>
                  </a:lnTo>
                  <a:lnTo>
                    <a:pt x="944" y="501"/>
                  </a:lnTo>
                  <a:lnTo>
                    <a:pt x="954" y="475"/>
                  </a:lnTo>
                  <a:lnTo>
                    <a:pt x="1059" y="519"/>
                  </a:lnTo>
                  <a:lnTo>
                    <a:pt x="1067" y="509"/>
                  </a:lnTo>
                  <a:lnTo>
                    <a:pt x="1094" y="433"/>
                  </a:lnTo>
                  <a:lnTo>
                    <a:pt x="1095" y="415"/>
                  </a:lnTo>
                  <a:lnTo>
                    <a:pt x="1075" y="331"/>
                  </a:lnTo>
                  <a:lnTo>
                    <a:pt x="1073" y="317"/>
                  </a:lnTo>
                  <a:lnTo>
                    <a:pt x="1071" y="278"/>
                  </a:lnTo>
                  <a:lnTo>
                    <a:pt x="1113" y="248"/>
                  </a:lnTo>
                  <a:lnTo>
                    <a:pt x="1151" y="275"/>
                  </a:lnTo>
                  <a:lnTo>
                    <a:pt x="1215" y="265"/>
                  </a:lnTo>
                  <a:lnTo>
                    <a:pt x="1291" y="290"/>
                  </a:lnTo>
                  <a:lnTo>
                    <a:pt x="1369" y="312"/>
                  </a:lnTo>
                  <a:lnTo>
                    <a:pt x="1381" y="304"/>
                  </a:lnTo>
                  <a:lnTo>
                    <a:pt x="1411" y="250"/>
                  </a:lnTo>
                  <a:lnTo>
                    <a:pt x="1361" y="229"/>
                  </a:lnTo>
                  <a:lnTo>
                    <a:pt x="1387" y="197"/>
                  </a:lnTo>
                  <a:lnTo>
                    <a:pt x="1396" y="172"/>
                  </a:lnTo>
                  <a:lnTo>
                    <a:pt x="1405" y="124"/>
                  </a:lnTo>
                  <a:lnTo>
                    <a:pt x="1405" y="106"/>
                  </a:lnTo>
                  <a:lnTo>
                    <a:pt x="1398" y="69"/>
                  </a:lnTo>
                  <a:lnTo>
                    <a:pt x="1349" y="19"/>
                  </a:lnTo>
                  <a:lnTo>
                    <a:pt x="1430" y="0"/>
                  </a:lnTo>
                  <a:lnTo>
                    <a:pt x="1459" y="7"/>
                  </a:lnTo>
                  <a:lnTo>
                    <a:pt x="1472" y="16"/>
                  </a:lnTo>
                  <a:lnTo>
                    <a:pt x="1486" y="31"/>
                  </a:lnTo>
                  <a:lnTo>
                    <a:pt x="1480" y="41"/>
                  </a:lnTo>
                  <a:lnTo>
                    <a:pt x="1485" y="54"/>
                  </a:lnTo>
                  <a:lnTo>
                    <a:pt x="1514" y="61"/>
                  </a:lnTo>
                  <a:lnTo>
                    <a:pt x="1529" y="70"/>
                  </a:lnTo>
                  <a:lnTo>
                    <a:pt x="1540" y="80"/>
                  </a:lnTo>
                  <a:lnTo>
                    <a:pt x="1553" y="95"/>
                  </a:lnTo>
                  <a:lnTo>
                    <a:pt x="1572" y="102"/>
                  </a:lnTo>
                  <a:lnTo>
                    <a:pt x="1587" y="125"/>
                  </a:lnTo>
                  <a:lnTo>
                    <a:pt x="1609" y="134"/>
                  </a:lnTo>
                  <a:lnTo>
                    <a:pt x="1626" y="147"/>
                  </a:lnTo>
                  <a:lnTo>
                    <a:pt x="1642" y="164"/>
                  </a:lnTo>
                  <a:lnTo>
                    <a:pt x="1672" y="167"/>
                  </a:lnTo>
                  <a:lnTo>
                    <a:pt x="1692" y="187"/>
                  </a:lnTo>
                  <a:lnTo>
                    <a:pt x="1698" y="198"/>
                  </a:lnTo>
                  <a:lnTo>
                    <a:pt x="1742" y="196"/>
                  </a:lnTo>
                  <a:lnTo>
                    <a:pt x="1753" y="197"/>
                  </a:lnTo>
                  <a:lnTo>
                    <a:pt x="1768" y="201"/>
                  </a:lnTo>
                  <a:lnTo>
                    <a:pt x="1780" y="205"/>
                  </a:lnTo>
                  <a:lnTo>
                    <a:pt x="1787" y="205"/>
                  </a:lnTo>
                  <a:close/>
                  <a:moveTo>
                    <a:pt x="1268" y="3429"/>
                  </a:moveTo>
                  <a:lnTo>
                    <a:pt x="1267" y="3427"/>
                  </a:lnTo>
                  <a:lnTo>
                    <a:pt x="1281" y="3433"/>
                  </a:lnTo>
                  <a:lnTo>
                    <a:pt x="1268" y="3429"/>
                  </a:lnTo>
                  <a:close/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215" name="FI">
              <a:extLst>
                <a:ext uri="{FF2B5EF4-FFF2-40B4-BE49-F238E27FC236}">
                  <a16:creationId xmlns:a16="http://schemas.microsoft.com/office/drawing/2014/main" id="{84DBB280-5DF1-484A-83FA-831D0E3BA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2932" y="1370128"/>
              <a:ext cx="735611" cy="1295242"/>
            </a:xfrm>
            <a:custGeom>
              <a:avLst/>
              <a:gdLst>
                <a:gd name="T0" fmla="*/ 1030 w 2570"/>
                <a:gd name="T1" fmla="*/ 4477 h 4570"/>
                <a:gd name="T2" fmla="*/ 1041 w 2570"/>
                <a:gd name="T3" fmla="*/ 4413 h 4570"/>
                <a:gd name="T4" fmla="*/ 918 w 2570"/>
                <a:gd name="T5" fmla="*/ 4331 h 4570"/>
                <a:gd name="T6" fmla="*/ 805 w 2570"/>
                <a:gd name="T7" fmla="*/ 4310 h 4570"/>
                <a:gd name="T8" fmla="*/ 747 w 2570"/>
                <a:gd name="T9" fmla="*/ 4153 h 4570"/>
                <a:gd name="T10" fmla="*/ 717 w 2570"/>
                <a:gd name="T11" fmla="*/ 3938 h 4570"/>
                <a:gd name="T12" fmla="*/ 691 w 2570"/>
                <a:gd name="T13" fmla="*/ 3758 h 4570"/>
                <a:gd name="T14" fmla="*/ 589 w 2570"/>
                <a:gd name="T15" fmla="*/ 3517 h 4570"/>
                <a:gd name="T16" fmla="*/ 593 w 2570"/>
                <a:gd name="T17" fmla="*/ 3252 h 4570"/>
                <a:gd name="T18" fmla="*/ 687 w 2570"/>
                <a:gd name="T19" fmla="*/ 3167 h 4570"/>
                <a:gd name="T20" fmla="*/ 726 w 2570"/>
                <a:gd name="T21" fmla="*/ 3004 h 4570"/>
                <a:gd name="T22" fmla="*/ 811 w 2570"/>
                <a:gd name="T23" fmla="*/ 2855 h 4570"/>
                <a:gd name="T24" fmla="*/ 924 w 2570"/>
                <a:gd name="T25" fmla="*/ 2683 h 4570"/>
                <a:gd name="T26" fmla="*/ 1013 w 2570"/>
                <a:gd name="T27" fmla="*/ 2447 h 4570"/>
                <a:gd name="T28" fmla="*/ 1168 w 2570"/>
                <a:gd name="T29" fmla="*/ 2290 h 4570"/>
                <a:gd name="T30" fmla="*/ 1099 w 2570"/>
                <a:gd name="T31" fmla="*/ 2088 h 4570"/>
                <a:gd name="T32" fmla="*/ 940 w 2570"/>
                <a:gd name="T33" fmla="*/ 1892 h 4570"/>
                <a:gd name="T34" fmla="*/ 744 w 2570"/>
                <a:gd name="T35" fmla="*/ 1791 h 4570"/>
                <a:gd name="T36" fmla="*/ 723 w 2570"/>
                <a:gd name="T37" fmla="*/ 1504 h 4570"/>
                <a:gd name="T38" fmla="*/ 574 w 2570"/>
                <a:gd name="T39" fmla="*/ 1255 h 4570"/>
                <a:gd name="T40" fmla="*/ 498 w 2570"/>
                <a:gd name="T41" fmla="*/ 985 h 4570"/>
                <a:gd name="T42" fmla="*/ 256 w 2570"/>
                <a:gd name="T43" fmla="*/ 861 h 4570"/>
                <a:gd name="T44" fmla="*/ 0 w 2570"/>
                <a:gd name="T45" fmla="*/ 642 h 4570"/>
                <a:gd name="T46" fmla="*/ 470 w 2570"/>
                <a:gd name="T47" fmla="*/ 741 h 4570"/>
                <a:gd name="T48" fmla="*/ 734 w 2570"/>
                <a:gd name="T49" fmla="*/ 694 h 4570"/>
                <a:gd name="T50" fmla="*/ 761 w 2570"/>
                <a:gd name="T51" fmla="*/ 352 h 4570"/>
                <a:gd name="T52" fmla="*/ 842 w 2570"/>
                <a:gd name="T53" fmla="*/ 103 h 4570"/>
                <a:gd name="T54" fmla="*/ 1281 w 2570"/>
                <a:gd name="T55" fmla="*/ 193 h 4570"/>
                <a:gd name="T56" fmla="*/ 1281 w 2570"/>
                <a:gd name="T57" fmla="*/ 649 h 4570"/>
                <a:gd name="T58" fmla="*/ 1575 w 2570"/>
                <a:gd name="T59" fmla="*/ 1275 h 4570"/>
                <a:gd name="T60" fmla="*/ 1914 w 2570"/>
                <a:gd name="T61" fmla="*/ 1723 h 4570"/>
                <a:gd name="T62" fmla="*/ 1938 w 2570"/>
                <a:gd name="T63" fmla="*/ 1980 h 4570"/>
                <a:gd name="T64" fmla="*/ 2076 w 2570"/>
                <a:gd name="T65" fmla="*/ 2254 h 4570"/>
                <a:gd name="T66" fmla="*/ 2190 w 2570"/>
                <a:gd name="T67" fmla="*/ 2521 h 4570"/>
                <a:gd name="T68" fmla="*/ 2569 w 2570"/>
                <a:gd name="T69" fmla="*/ 2813 h 4570"/>
                <a:gd name="T70" fmla="*/ 2402 w 2570"/>
                <a:gd name="T71" fmla="*/ 3437 h 4570"/>
                <a:gd name="T72" fmla="*/ 2224 w 2570"/>
                <a:gd name="T73" fmla="*/ 3812 h 4570"/>
                <a:gd name="T74" fmla="*/ 2020 w 2570"/>
                <a:gd name="T75" fmla="*/ 4058 h 4570"/>
                <a:gd name="T76" fmla="*/ 1862 w 2570"/>
                <a:gd name="T77" fmla="*/ 4089 h 4570"/>
                <a:gd name="T78" fmla="*/ 1747 w 2570"/>
                <a:gd name="T79" fmla="*/ 4147 h 4570"/>
                <a:gd name="T80" fmla="*/ 1741 w 2570"/>
                <a:gd name="T81" fmla="*/ 4235 h 4570"/>
                <a:gd name="T82" fmla="*/ 1578 w 2570"/>
                <a:gd name="T83" fmla="*/ 4333 h 4570"/>
                <a:gd name="T84" fmla="*/ 1451 w 2570"/>
                <a:gd name="T85" fmla="*/ 4423 h 4570"/>
                <a:gd name="T86" fmla="*/ 1266 w 2570"/>
                <a:gd name="T87" fmla="*/ 4439 h 4570"/>
                <a:gd name="T88" fmla="*/ 1224 w 2570"/>
                <a:gd name="T89" fmla="*/ 4480 h 4570"/>
                <a:gd name="T90" fmla="*/ 1136 w 2570"/>
                <a:gd name="T91" fmla="*/ 4437 h 4570"/>
                <a:gd name="T92" fmla="*/ 880 w 2570"/>
                <a:gd name="T93" fmla="*/ 4445 h 4570"/>
                <a:gd name="T94" fmla="*/ 931 w 2570"/>
                <a:gd name="T95" fmla="*/ 4429 h 4570"/>
                <a:gd name="T96" fmla="*/ 1700 w 2570"/>
                <a:gd name="T97" fmla="*/ 4274 h 4570"/>
                <a:gd name="T98" fmla="*/ 1035 w 2570"/>
                <a:gd name="T99" fmla="*/ 4474 h 4570"/>
                <a:gd name="T100" fmla="*/ 907 w 2570"/>
                <a:gd name="T101" fmla="*/ 4402 h 4570"/>
                <a:gd name="T102" fmla="*/ 986 w 2570"/>
                <a:gd name="T103" fmla="*/ 4359 h 4570"/>
                <a:gd name="T104" fmla="*/ 887 w 2570"/>
                <a:gd name="T105" fmla="*/ 4352 h 4570"/>
                <a:gd name="T106" fmla="*/ 743 w 2570"/>
                <a:gd name="T107" fmla="*/ 4337 h 4570"/>
                <a:gd name="T108" fmla="*/ 739 w 2570"/>
                <a:gd name="T109" fmla="*/ 4282 h 4570"/>
                <a:gd name="T110" fmla="*/ 710 w 2570"/>
                <a:gd name="T111" fmla="*/ 4023 h 4570"/>
                <a:gd name="T112" fmla="*/ 563 w 2570"/>
                <a:gd name="T113" fmla="*/ 3135 h 4570"/>
                <a:gd name="T114" fmla="*/ 695 w 2570"/>
                <a:gd name="T115" fmla="*/ 3098 h 4570"/>
                <a:gd name="T116" fmla="*/ 797 w 2570"/>
                <a:gd name="T117" fmla="*/ 2878 h 4570"/>
                <a:gd name="T118" fmla="*/ 1035 w 2570"/>
                <a:gd name="T119" fmla="*/ 2237 h 4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0" h="4570">
                  <a:moveTo>
                    <a:pt x="1357" y="4463"/>
                  </a:moveTo>
                  <a:lnTo>
                    <a:pt x="1348" y="4470"/>
                  </a:lnTo>
                  <a:lnTo>
                    <a:pt x="1349" y="4457"/>
                  </a:lnTo>
                  <a:lnTo>
                    <a:pt x="1357" y="4463"/>
                  </a:lnTo>
                  <a:close/>
                  <a:moveTo>
                    <a:pt x="1128" y="4483"/>
                  </a:moveTo>
                  <a:lnTo>
                    <a:pt x="1120" y="4472"/>
                  </a:lnTo>
                  <a:lnTo>
                    <a:pt x="1131" y="4458"/>
                  </a:lnTo>
                  <a:lnTo>
                    <a:pt x="1131" y="4471"/>
                  </a:lnTo>
                  <a:lnTo>
                    <a:pt x="1128" y="4483"/>
                  </a:lnTo>
                  <a:close/>
                  <a:moveTo>
                    <a:pt x="1030" y="4477"/>
                  </a:moveTo>
                  <a:lnTo>
                    <a:pt x="1034" y="4493"/>
                  </a:lnTo>
                  <a:lnTo>
                    <a:pt x="1034" y="4507"/>
                  </a:lnTo>
                  <a:lnTo>
                    <a:pt x="1023" y="4505"/>
                  </a:lnTo>
                  <a:lnTo>
                    <a:pt x="1013" y="4495"/>
                  </a:lnTo>
                  <a:lnTo>
                    <a:pt x="1009" y="4482"/>
                  </a:lnTo>
                  <a:lnTo>
                    <a:pt x="1021" y="4470"/>
                  </a:lnTo>
                  <a:lnTo>
                    <a:pt x="1030" y="4477"/>
                  </a:lnTo>
                  <a:close/>
                  <a:moveTo>
                    <a:pt x="1139" y="4444"/>
                  </a:moveTo>
                  <a:lnTo>
                    <a:pt x="1129" y="4451"/>
                  </a:lnTo>
                  <a:lnTo>
                    <a:pt x="1119" y="4441"/>
                  </a:lnTo>
                  <a:lnTo>
                    <a:pt x="1136" y="4437"/>
                  </a:lnTo>
                  <a:lnTo>
                    <a:pt x="1132" y="4431"/>
                  </a:lnTo>
                  <a:lnTo>
                    <a:pt x="1119" y="4426"/>
                  </a:lnTo>
                  <a:lnTo>
                    <a:pt x="1114" y="4412"/>
                  </a:lnTo>
                  <a:lnTo>
                    <a:pt x="1119" y="4387"/>
                  </a:lnTo>
                  <a:lnTo>
                    <a:pt x="1133" y="4364"/>
                  </a:lnTo>
                  <a:lnTo>
                    <a:pt x="1136" y="4344"/>
                  </a:lnTo>
                  <a:lnTo>
                    <a:pt x="1143" y="4331"/>
                  </a:lnTo>
                  <a:lnTo>
                    <a:pt x="1129" y="4352"/>
                  </a:lnTo>
                  <a:lnTo>
                    <a:pt x="1115" y="4350"/>
                  </a:lnTo>
                  <a:lnTo>
                    <a:pt x="1103" y="4359"/>
                  </a:lnTo>
                  <a:lnTo>
                    <a:pt x="1078" y="4391"/>
                  </a:lnTo>
                  <a:lnTo>
                    <a:pt x="1053" y="4405"/>
                  </a:lnTo>
                  <a:lnTo>
                    <a:pt x="1041" y="4413"/>
                  </a:lnTo>
                  <a:lnTo>
                    <a:pt x="1048" y="4400"/>
                  </a:lnTo>
                  <a:lnTo>
                    <a:pt x="1044" y="4387"/>
                  </a:lnTo>
                  <a:lnTo>
                    <a:pt x="1056" y="4377"/>
                  </a:lnTo>
                  <a:lnTo>
                    <a:pt x="1045" y="4380"/>
                  </a:lnTo>
                  <a:lnTo>
                    <a:pt x="1032" y="4394"/>
                  </a:lnTo>
                  <a:lnTo>
                    <a:pt x="1016" y="4400"/>
                  </a:lnTo>
                  <a:lnTo>
                    <a:pt x="1018" y="4385"/>
                  </a:lnTo>
                  <a:lnTo>
                    <a:pt x="1024" y="4373"/>
                  </a:lnTo>
                  <a:lnTo>
                    <a:pt x="1030" y="4358"/>
                  </a:lnTo>
                  <a:lnTo>
                    <a:pt x="1037" y="4343"/>
                  </a:lnTo>
                  <a:lnTo>
                    <a:pt x="1041" y="4327"/>
                  </a:lnTo>
                  <a:lnTo>
                    <a:pt x="1034" y="4338"/>
                  </a:lnTo>
                  <a:lnTo>
                    <a:pt x="1009" y="4343"/>
                  </a:lnTo>
                  <a:lnTo>
                    <a:pt x="978" y="4345"/>
                  </a:lnTo>
                  <a:lnTo>
                    <a:pt x="944" y="4330"/>
                  </a:lnTo>
                  <a:lnTo>
                    <a:pt x="929" y="4329"/>
                  </a:lnTo>
                  <a:lnTo>
                    <a:pt x="918" y="4331"/>
                  </a:lnTo>
                  <a:lnTo>
                    <a:pt x="906" y="4324"/>
                  </a:lnTo>
                  <a:lnTo>
                    <a:pt x="886" y="4312"/>
                  </a:lnTo>
                  <a:lnTo>
                    <a:pt x="883" y="4298"/>
                  </a:lnTo>
                  <a:lnTo>
                    <a:pt x="870" y="4299"/>
                  </a:lnTo>
                  <a:lnTo>
                    <a:pt x="874" y="4320"/>
                  </a:lnTo>
                  <a:lnTo>
                    <a:pt x="864" y="4319"/>
                  </a:lnTo>
                  <a:lnTo>
                    <a:pt x="855" y="4302"/>
                  </a:lnTo>
                  <a:lnTo>
                    <a:pt x="853" y="4287"/>
                  </a:lnTo>
                  <a:lnTo>
                    <a:pt x="860" y="4274"/>
                  </a:lnTo>
                  <a:lnTo>
                    <a:pt x="854" y="4262"/>
                  </a:lnTo>
                  <a:lnTo>
                    <a:pt x="843" y="4270"/>
                  </a:lnTo>
                  <a:lnTo>
                    <a:pt x="836" y="4281"/>
                  </a:lnTo>
                  <a:lnTo>
                    <a:pt x="825" y="4285"/>
                  </a:lnTo>
                  <a:lnTo>
                    <a:pt x="825" y="4299"/>
                  </a:lnTo>
                  <a:lnTo>
                    <a:pt x="825" y="4315"/>
                  </a:lnTo>
                  <a:lnTo>
                    <a:pt x="805" y="4326"/>
                  </a:lnTo>
                  <a:lnTo>
                    <a:pt x="805" y="4310"/>
                  </a:lnTo>
                  <a:lnTo>
                    <a:pt x="791" y="4295"/>
                  </a:lnTo>
                  <a:lnTo>
                    <a:pt x="804" y="4295"/>
                  </a:lnTo>
                  <a:lnTo>
                    <a:pt x="784" y="4293"/>
                  </a:lnTo>
                  <a:lnTo>
                    <a:pt x="766" y="4281"/>
                  </a:lnTo>
                  <a:lnTo>
                    <a:pt x="777" y="4281"/>
                  </a:lnTo>
                  <a:lnTo>
                    <a:pt x="766" y="4271"/>
                  </a:lnTo>
                  <a:lnTo>
                    <a:pt x="756" y="4265"/>
                  </a:lnTo>
                  <a:lnTo>
                    <a:pt x="748" y="4253"/>
                  </a:lnTo>
                  <a:lnTo>
                    <a:pt x="763" y="4249"/>
                  </a:lnTo>
                  <a:lnTo>
                    <a:pt x="761" y="4235"/>
                  </a:lnTo>
                  <a:lnTo>
                    <a:pt x="750" y="4219"/>
                  </a:lnTo>
                  <a:lnTo>
                    <a:pt x="745" y="4202"/>
                  </a:lnTo>
                  <a:lnTo>
                    <a:pt x="734" y="4192"/>
                  </a:lnTo>
                  <a:lnTo>
                    <a:pt x="726" y="4173"/>
                  </a:lnTo>
                  <a:lnTo>
                    <a:pt x="740" y="4171"/>
                  </a:lnTo>
                  <a:lnTo>
                    <a:pt x="737" y="4149"/>
                  </a:lnTo>
                  <a:lnTo>
                    <a:pt x="747" y="4153"/>
                  </a:lnTo>
                  <a:lnTo>
                    <a:pt x="741" y="4140"/>
                  </a:lnTo>
                  <a:lnTo>
                    <a:pt x="719" y="4112"/>
                  </a:lnTo>
                  <a:lnTo>
                    <a:pt x="712" y="4098"/>
                  </a:lnTo>
                  <a:lnTo>
                    <a:pt x="723" y="4093"/>
                  </a:lnTo>
                  <a:lnTo>
                    <a:pt x="741" y="4086"/>
                  </a:lnTo>
                  <a:lnTo>
                    <a:pt x="737" y="4071"/>
                  </a:lnTo>
                  <a:lnTo>
                    <a:pt x="735" y="4056"/>
                  </a:lnTo>
                  <a:lnTo>
                    <a:pt x="731" y="4043"/>
                  </a:lnTo>
                  <a:lnTo>
                    <a:pt x="742" y="4031"/>
                  </a:lnTo>
                  <a:lnTo>
                    <a:pt x="751" y="4018"/>
                  </a:lnTo>
                  <a:lnTo>
                    <a:pt x="742" y="4006"/>
                  </a:lnTo>
                  <a:lnTo>
                    <a:pt x="731" y="4003"/>
                  </a:lnTo>
                  <a:lnTo>
                    <a:pt x="734" y="3987"/>
                  </a:lnTo>
                  <a:lnTo>
                    <a:pt x="740" y="3973"/>
                  </a:lnTo>
                  <a:lnTo>
                    <a:pt x="735" y="3960"/>
                  </a:lnTo>
                  <a:lnTo>
                    <a:pt x="731" y="3945"/>
                  </a:lnTo>
                  <a:lnTo>
                    <a:pt x="717" y="3938"/>
                  </a:lnTo>
                  <a:lnTo>
                    <a:pt x="733" y="3931"/>
                  </a:lnTo>
                  <a:lnTo>
                    <a:pt x="730" y="3916"/>
                  </a:lnTo>
                  <a:lnTo>
                    <a:pt x="707" y="3905"/>
                  </a:lnTo>
                  <a:lnTo>
                    <a:pt x="730" y="3901"/>
                  </a:lnTo>
                  <a:lnTo>
                    <a:pt x="730" y="3884"/>
                  </a:lnTo>
                  <a:lnTo>
                    <a:pt x="707" y="3873"/>
                  </a:lnTo>
                  <a:lnTo>
                    <a:pt x="713" y="3862"/>
                  </a:lnTo>
                  <a:lnTo>
                    <a:pt x="739" y="3868"/>
                  </a:lnTo>
                  <a:lnTo>
                    <a:pt x="754" y="3875"/>
                  </a:lnTo>
                  <a:lnTo>
                    <a:pt x="743" y="3861"/>
                  </a:lnTo>
                  <a:lnTo>
                    <a:pt x="726" y="3834"/>
                  </a:lnTo>
                  <a:lnTo>
                    <a:pt x="713" y="3816"/>
                  </a:lnTo>
                  <a:lnTo>
                    <a:pt x="705" y="3803"/>
                  </a:lnTo>
                  <a:lnTo>
                    <a:pt x="717" y="3806"/>
                  </a:lnTo>
                  <a:lnTo>
                    <a:pt x="697" y="3790"/>
                  </a:lnTo>
                  <a:lnTo>
                    <a:pt x="691" y="3775"/>
                  </a:lnTo>
                  <a:lnTo>
                    <a:pt x="691" y="3758"/>
                  </a:lnTo>
                  <a:lnTo>
                    <a:pt x="673" y="3738"/>
                  </a:lnTo>
                  <a:lnTo>
                    <a:pt x="667" y="3726"/>
                  </a:lnTo>
                  <a:lnTo>
                    <a:pt x="661" y="3710"/>
                  </a:lnTo>
                  <a:lnTo>
                    <a:pt x="648" y="3709"/>
                  </a:lnTo>
                  <a:lnTo>
                    <a:pt x="638" y="3704"/>
                  </a:lnTo>
                  <a:lnTo>
                    <a:pt x="636" y="3692"/>
                  </a:lnTo>
                  <a:lnTo>
                    <a:pt x="630" y="3662"/>
                  </a:lnTo>
                  <a:lnTo>
                    <a:pt x="627" y="3630"/>
                  </a:lnTo>
                  <a:lnTo>
                    <a:pt x="633" y="3605"/>
                  </a:lnTo>
                  <a:lnTo>
                    <a:pt x="631" y="3581"/>
                  </a:lnTo>
                  <a:lnTo>
                    <a:pt x="634" y="3565"/>
                  </a:lnTo>
                  <a:lnTo>
                    <a:pt x="626" y="3577"/>
                  </a:lnTo>
                  <a:lnTo>
                    <a:pt x="624" y="3563"/>
                  </a:lnTo>
                  <a:lnTo>
                    <a:pt x="620" y="3535"/>
                  </a:lnTo>
                  <a:lnTo>
                    <a:pt x="602" y="3517"/>
                  </a:lnTo>
                  <a:lnTo>
                    <a:pt x="592" y="3531"/>
                  </a:lnTo>
                  <a:lnTo>
                    <a:pt x="589" y="3517"/>
                  </a:lnTo>
                  <a:lnTo>
                    <a:pt x="584" y="3503"/>
                  </a:lnTo>
                  <a:lnTo>
                    <a:pt x="565" y="3482"/>
                  </a:lnTo>
                  <a:lnTo>
                    <a:pt x="565" y="3468"/>
                  </a:lnTo>
                  <a:lnTo>
                    <a:pt x="562" y="3450"/>
                  </a:lnTo>
                  <a:lnTo>
                    <a:pt x="568" y="3439"/>
                  </a:lnTo>
                  <a:lnTo>
                    <a:pt x="556" y="3425"/>
                  </a:lnTo>
                  <a:lnTo>
                    <a:pt x="546" y="3405"/>
                  </a:lnTo>
                  <a:lnTo>
                    <a:pt x="552" y="3390"/>
                  </a:lnTo>
                  <a:lnTo>
                    <a:pt x="556" y="3377"/>
                  </a:lnTo>
                  <a:lnTo>
                    <a:pt x="542" y="3351"/>
                  </a:lnTo>
                  <a:lnTo>
                    <a:pt x="556" y="3345"/>
                  </a:lnTo>
                  <a:lnTo>
                    <a:pt x="560" y="3326"/>
                  </a:lnTo>
                  <a:lnTo>
                    <a:pt x="562" y="3309"/>
                  </a:lnTo>
                  <a:lnTo>
                    <a:pt x="581" y="3312"/>
                  </a:lnTo>
                  <a:lnTo>
                    <a:pt x="592" y="3285"/>
                  </a:lnTo>
                  <a:lnTo>
                    <a:pt x="592" y="3271"/>
                  </a:lnTo>
                  <a:lnTo>
                    <a:pt x="593" y="3252"/>
                  </a:lnTo>
                  <a:lnTo>
                    <a:pt x="589" y="3235"/>
                  </a:lnTo>
                  <a:lnTo>
                    <a:pt x="596" y="3214"/>
                  </a:lnTo>
                  <a:lnTo>
                    <a:pt x="613" y="3225"/>
                  </a:lnTo>
                  <a:lnTo>
                    <a:pt x="626" y="3231"/>
                  </a:lnTo>
                  <a:lnTo>
                    <a:pt x="638" y="3227"/>
                  </a:lnTo>
                  <a:lnTo>
                    <a:pt x="627" y="3216"/>
                  </a:lnTo>
                  <a:lnTo>
                    <a:pt x="612" y="3206"/>
                  </a:lnTo>
                  <a:lnTo>
                    <a:pt x="607" y="3189"/>
                  </a:lnTo>
                  <a:lnTo>
                    <a:pt x="595" y="3181"/>
                  </a:lnTo>
                  <a:lnTo>
                    <a:pt x="599" y="3166"/>
                  </a:lnTo>
                  <a:lnTo>
                    <a:pt x="587" y="3151"/>
                  </a:lnTo>
                  <a:lnTo>
                    <a:pt x="609" y="3153"/>
                  </a:lnTo>
                  <a:lnTo>
                    <a:pt x="629" y="3150"/>
                  </a:lnTo>
                  <a:lnTo>
                    <a:pt x="634" y="3132"/>
                  </a:lnTo>
                  <a:lnTo>
                    <a:pt x="655" y="3121"/>
                  </a:lnTo>
                  <a:lnTo>
                    <a:pt x="664" y="3147"/>
                  </a:lnTo>
                  <a:lnTo>
                    <a:pt x="687" y="3167"/>
                  </a:lnTo>
                  <a:lnTo>
                    <a:pt x="678" y="3149"/>
                  </a:lnTo>
                  <a:lnTo>
                    <a:pt x="686" y="3128"/>
                  </a:lnTo>
                  <a:lnTo>
                    <a:pt x="705" y="3122"/>
                  </a:lnTo>
                  <a:lnTo>
                    <a:pt x="720" y="3116"/>
                  </a:lnTo>
                  <a:lnTo>
                    <a:pt x="728" y="3104"/>
                  </a:lnTo>
                  <a:lnTo>
                    <a:pt x="732" y="3089"/>
                  </a:lnTo>
                  <a:lnTo>
                    <a:pt x="743" y="3094"/>
                  </a:lnTo>
                  <a:lnTo>
                    <a:pt x="748" y="3077"/>
                  </a:lnTo>
                  <a:lnTo>
                    <a:pt x="737" y="3061"/>
                  </a:lnTo>
                  <a:lnTo>
                    <a:pt x="719" y="3044"/>
                  </a:lnTo>
                  <a:lnTo>
                    <a:pt x="701" y="3024"/>
                  </a:lnTo>
                  <a:lnTo>
                    <a:pt x="726" y="3029"/>
                  </a:lnTo>
                  <a:lnTo>
                    <a:pt x="738" y="3031"/>
                  </a:lnTo>
                  <a:lnTo>
                    <a:pt x="726" y="3018"/>
                  </a:lnTo>
                  <a:lnTo>
                    <a:pt x="716" y="3008"/>
                  </a:lnTo>
                  <a:lnTo>
                    <a:pt x="714" y="2992"/>
                  </a:lnTo>
                  <a:lnTo>
                    <a:pt x="726" y="3004"/>
                  </a:lnTo>
                  <a:lnTo>
                    <a:pt x="742" y="3019"/>
                  </a:lnTo>
                  <a:lnTo>
                    <a:pt x="746" y="2995"/>
                  </a:lnTo>
                  <a:lnTo>
                    <a:pt x="747" y="2973"/>
                  </a:lnTo>
                  <a:lnTo>
                    <a:pt x="751" y="2958"/>
                  </a:lnTo>
                  <a:lnTo>
                    <a:pt x="761" y="2962"/>
                  </a:lnTo>
                  <a:lnTo>
                    <a:pt x="747" y="2943"/>
                  </a:lnTo>
                  <a:lnTo>
                    <a:pt x="751" y="2928"/>
                  </a:lnTo>
                  <a:lnTo>
                    <a:pt x="760" y="2909"/>
                  </a:lnTo>
                  <a:lnTo>
                    <a:pt x="773" y="2902"/>
                  </a:lnTo>
                  <a:lnTo>
                    <a:pt x="786" y="2923"/>
                  </a:lnTo>
                  <a:lnTo>
                    <a:pt x="797" y="2933"/>
                  </a:lnTo>
                  <a:lnTo>
                    <a:pt x="808" y="2909"/>
                  </a:lnTo>
                  <a:lnTo>
                    <a:pt x="816" y="2898"/>
                  </a:lnTo>
                  <a:lnTo>
                    <a:pt x="804" y="2887"/>
                  </a:lnTo>
                  <a:lnTo>
                    <a:pt x="817" y="2884"/>
                  </a:lnTo>
                  <a:lnTo>
                    <a:pt x="819" y="2870"/>
                  </a:lnTo>
                  <a:lnTo>
                    <a:pt x="811" y="2855"/>
                  </a:lnTo>
                  <a:lnTo>
                    <a:pt x="826" y="2862"/>
                  </a:lnTo>
                  <a:lnTo>
                    <a:pt x="828" y="2849"/>
                  </a:lnTo>
                  <a:lnTo>
                    <a:pt x="835" y="2829"/>
                  </a:lnTo>
                  <a:lnTo>
                    <a:pt x="848" y="2823"/>
                  </a:lnTo>
                  <a:lnTo>
                    <a:pt x="851" y="2807"/>
                  </a:lnTo>
                  <a:lnTo>
                    <a:pt x="874" y="2800"/>
                  </a:lnTo>
                  <a:lnTo>
                    <a:pt x="882" y="2789"/>
                  </a:lnTo>
                  <a:lnTo>
                    <a:pt x="897" y="2780"/>
                  </a:lnTo>
                  <a:lnTo>
                    <a:pt x="887" y="2772"/>
                  </a:lnTo>
                  <a:lnTo>
                    <a:pt x="885" y="2758"/>
                  </a:lnTo>
                  <a:lnTo>
                    <a:pt x="880" y="2728"/>
                  </a:lnTo>
                  <a:lnTo>
                    <a:pt x="892" y="2726"/>
                  </a:lnTo>
                  <a:lnTo>
                    <a:pt x="911" y="2729"/>
                  </a:lnTo>
                  <a:lnTo>
                    <a:pt x="924" y="2728"/>
                  </a:lnTo>
                  <a:lnTo>
                    <a:pt x="921" y="2714"/>
                  </a:lnTo>
                  <a:lnTo>
                    <a:pt x="910" y="2700"/>
                  </a:lnTo>
                  <a:lnTo>
                    <a:pt x="924" y="2683"/>
                  </a:lnTo>
                  <a:lnTo>
                    <a:pt x="930" y="2665"/>
                  </a:lnTo>
                  <a:lnTo>
                    <a:pt x="930" y="2647"/>
                  </a:lnTo>
                  <a:lnTo>
                    <a:pt x="946" y="2638"/>
                  </a:lnTo>
                  <a:lnTo>
                    <a:pt x="950" y="2616"/>
                  </a:lnTo>
                  <a:lnTo>
                    <a:pt x="963" y="2619"/>
                  </a:lnTo>
                  <a:lnTo>
                    <a:pt x="960" y="2606"/>
                  </a:lnTo>
                  <a:lnTo>
                    <a:pt x="960" y="2592"/>
                  </a:lnTo>
                  <a:lnTo>
                    <a:pt x="966" y="2576"/>
                  </a:lnTo>
                  <a:lnTo>
                    <a:pt x="965" y="2563"/>
                  </a:lnTo>
                  <a:lnTo>
                    <a:pt x="976" y="2549"/>
                  </a:lnTo>
                  <a:lnTo>
                    <a:pt x="981" y="2537"/>
                  </a:lnTo>
                  <a:lnTo>
                    <a:pt x="990" y="2526"/>
                  </a:lnTo>
                  <a:lnTo>
                    <a:pt x="995" y="2512"/>
                  </a:lnTo>
                  <a:lnTo>
                    <a:pt x="1006" y="2495"/>
                  </a:lnTo>
                  <a:lnTo>
                    <a:pt x="1016" y="2474"/>
                  </a:lnTo>
                  <a:lnTo>
                    <a:pt x="1016" y="2460"/>
                  </a:lnTo>
                  <a:lnTo>
                    <a:pt x="1013" y="2447"/>
                  </a:lnTo>
                  <a:lnTo>
                    <a:pt x="1016" y="2431"/>
                  </a:lnTo>
                  <a:lnTo>
                    <a:pt x="1019" y="2417"/>
                  </a:lnTo>
                  <a:lnTo>
                    <a:pt x="1029" y="2402"/>
                  </a:lnTo>
                  <a:lnTo>
                    <a:pt x="1030" y="2386"/>
                  </a:lnTo>
                  <a:lnTo>
                    <a:pt x="1036" y="2368"/>
                  </a:lnTo>
                  <a:lnTo>
                    <a:pt x="1048" y="2363"/>
                  </a:lnTo>
                  <a:lnTo>
                    <a:pt x="1046" y="2345"/>
                  </a:lnTo>
                  <a:lnTo>
                    <a:pt x="1057" y="2339"/>
                  </a:lnTo>
                  <a:lnTo>
                    <a:pt x="1062" y="2325"/>
                  </a:lnTo>
                  <a:lnTo>
                    <a:pt x="1083" y="2317"/>
                  </a:lnTo>
                  <a:lnTo>
                    <a:pt x="1112" y="2292"/>
                  </a:lnTo>
                  <a:lnTo>
                    <a:pt x="1127" y="2303"/>
                  </a:lnTo>
                  <a:lnTo>
                    <a:pt x="1142" y="2315"/>
                  </a:lnTo>
                  <a:lnTo>
                    <a:pt x="1154" y="2318"/>
                  </a:lnTo>
                  <a:lnTo>
                    <a:pt x="1172" y="2317"/>
                  </a:lnTo>
                  <a:lnTo>
                    <a:pt x="1168" y="2304"/>
                  </a:lnTo>
                  <a:lnTo>
                    <a:pt x="1168" y="2290"/>
                  </a:lnTo>
                  <a:lnTo>
                    <a:pt x="1148" y="2281"/>
                  </a:lnTo>
                  <a:lnTo>
                    <a:pt x="1128" y="2265"/>
                  </a:lnTo>
                  <a:lnTo>
                    <a:pt x="1150" y="2253"/>
                  </a:lnTo>
                  <a:lnTo>
                    <a:pt x="1162" y="2261"/>
                  </a:lnTo>
                  <a:lnTo>
                    <a:pt x="1171" y="2250"/>
                  </a:lnTo>
                  <a:lnTo>
                    <a:pt x="1165" y="2236"/>
                  </a:lnTo>
                  <a:lnTo>
                    <a:pt x="1156" y="2223"/>
                  </a:lnTo>
                  <a:lnTo>
                    <a:pt x="1150" y="2212"/>
                  </a:lnTo>
                  <a:lnTo>
                    <a:pt x="1137" y="2199"/>
                  </a:lnTo>
                  <a:lnTo>
                    <a:pt x="1115" y="2198"/>
                  </a:lnTo>
                  <a:lnTo>
                    <a:pt x="1115" y="2184"/>
                  </a:lnTo>
                  <a:lnTo>
                    <a:pt x="1120" y="2171"/>
                  </a:lnTo>
                  <a:lnTo>
                    <a:pt x="1118" y="2154"/>
                  </a:lnTo>
                  <a:lnTo>
                    <a:pt x="1120" y="2138"/>
                  </a:lnTo>
                  <a:lnTo>
                    <a:pt x="1114" y="2118"/>
                  </a:lnTo>
                  <a:lnTo>
                    <a:pt x="1112" y="2105"/>
                  </a:lnTo>
                  <a:lnTo>
                    <a:pt x="1099" y="2088"/>
                  </a:lnTo>
                  <a:lnTo>
                    <a:pt x="1110" y="2072"/>
                  </a:lnTo>
                  <a:lnTo>
                    <a:pt x="1106" y="2046"/>
                  </a:lnTo>
                  <a:lnTo>
                    <a:pt x="1096" y="2030"/>
                  </a:lnTo>
                  <a:lnTo>
                    <a:pt x="1072" y="2013"/>
                  </a:lnTo>
                  <a:lnTo>
                    <a:pt x="1055" y="2015"/>
                  </a:lnTo>
                  <a:lnTo>
                    <a:pt x="1045" y="2002"/>
                  </a:lnTo>
                  <a:lnTo>
                    <a:pt x="1034" y="1996"/>
                  </a:lnTo>
                  <a:lnTo>
                    <a:pt x="1018" y="1995"/>
                  </a:lnTo>
                  <a:lnTo>
                    <a:pt x="1007" y="1987"/>
                  </a:lnTo>
                  <a:lnTo>
                    <a:pt x="990" y="1984"/>
                  </a:lnTo>
                  <a:lnTo>
                    <a:pt x="974" y="1998"/>
                  </a:lnTo>
                  <a:lnTo>
                    <a:pt x="961" y="1980"/>
                  </a:lnTo>
                  <a:lnTo>
                    <a:pt x="945" y="1972"/>
                  </a:lnTo>
                  <a:lnTo>
                    <a:pt x="935" y="1958"/>
                  </a:lnTo>
                  <a:lnTo>
                    <a:pt x="931" y="1940"/>
                  </a:lnTo>
                  <a:lnTo>
                    <a:pt x="937" y="1906"/>
                  </a:lnTo>
                  <a:lnTo>
                    <a:pt x="940" y="1892"/>
                  </a:lnTo>
                  <a:lnTo>
                    <a:pt x="929" y="1911"/>
                  </a:lnTo>
                  <a:lnTo>
                    <a:pt x="926" y="1932"/>
                  </a:lnTo>
                  <a:lnTo>
                    <a:pt x="911" y="1940"/>
                  </a:lnTo>
                  <a:lnTo>
                    <a:pt x="907" y="1952"/>
                  </a:lnTo>
                  <a:lnTo>
                    <a:pt x="896" y="1951"/>
                  </a:lnTo>
                  <a:lnTo>
                    <a:pt x="879" y="1941"/>
                  </a:lnTo>
                  <a:lnTo>
                    <a:pt x="869" y="1957"/>
                  </a:lnTo>
                  <a:lnTo>
                    <a:pt x="858" y="1943"/>
                  </a:lnTo>
                  <a:lnTo>
                    <a:pt x="846" y="1922"/>
                  </a:lnTo>
                  <a:lnTo>
                    <a:pt x="839" y="1905"/>
                  </a:lnTo>
                  <a:lnTo>
                    <a:pt x="826" y="1890"/>
                  </a:lnTo>
                  <a:lnTo>
                    <a:pt x="823" y="1874"/>
                  </a:lnTo>
                  <a:lnTo>
                    <a:pt x="814" y="1854"/>
                  </a:lnTo>
                  <a:lnTo>
                    <a:pt x="803" y="1842"/>
                  </a:lnTo>
                  <a:lnTo>
                    <a:pt x="782" y="1810"/>
                  </a:lnTo>
                  <a:lnTo>
                    <a:pt x="757" y="1802"/>
                  </a:lnTo>
                  <a:lnTo>
                    <a:pt x="744" y="1791"/>
                  </a:lnTo>
                  <a:lnTo>
                    <a:pt x="733" y="1771"/>
                  </a:lnTo>
                  <a:lnTo>
                    <a:pt x="724" y="1752"/>
                  </a:lnTo>
                  <a:lnTo>
                    <a:pt x="723" y="1737"/>
                  </a:lnTo>
                  <a:lnTo>
                    <a:pt x="718" y="1719"/>
                  </a:lnTo>
                  <a:lnTo>
                    <a:pt x="710" y="1702"/>
                  </a:lnTo>
                  <a:lnTo>
                    <a:pt x="708" y="1686"/>
                  </a:lnTo>
                  <a:lnTo>
                    <a:pt x="715" y="1675"/>
                  </a:lnTo>
                  <a:lnTo>
                    <a:pt x="720" y="1660"/>
                  </a:lnTo>
                  <a:lnTo>
                    <a:pt x="734" y="1638"/>
                  </a:lnTo>
                  <a:lnTo>
                    <a:pt x="736" y="1619"/>
                  </a:lnTo>
                  <a:lnTo>
                    <a:pt x="731" y="1604"/>
                  </a:lnTo>
                  <a:lnTo>
                    <a:pt x="730" y="1590"/>
                  </a:lnTo>
                  <a:lnTo>
                    <a:pt x="727" y="1572"/>
                  </a:lnTo>
                  <a:lnTo>
                    <a:pt x="722" y="1557"/>
                  </a:lnTo>
                  <a:lnTo>
                    <a:pt x="725" y="1543"/>
                  </a:lnTo>
                  <a:lnTo>
                    <a:pt x="735" y="1530"/>
                  </a:lnTo>
                  <a:lnTo>
                    <a:pt x="723" y="1504"/>
                  </a:lnTo>
                  <a:lnTo>
                    <a:pt x="710" y="1487"/>
                  </a:lnTo>
                  <a:lnTo>
                    <a:pt x="687" y="1460"/>
                  </a:lnTo>
                  <a:lnTo>
                    <a:pt x="676" y="1454"/>
                  </a:lnTo>
                  <a:lnTo>
                    <a:pt x="657" y="1433"/>
                  </a:lnTo>
                  <a:lnTo>
                    <a:pt x="652" y="1417"/>
                  </a:lnTo>
                  <a:lnTo>
                    <a:pt x="639" y="1401"/>
                  </a:lnTo>
                  <a:lnTo>
                    <a:pt x="630" y="1376"/>
                  </a:lnTo>
                  <a:lnTo>
                    <a:pt x="625" y="1361"/>
                  </a:lnTo>
                  <a:lnTo>
                    <a:pt x="624" y="1346"/>
                  </a:lnTo>
                  <a:lnTo>
                    <a:pt x="643" y="1328"/>
                  </a:lnTo>
                  <a:lnTo>
                    <a:pt x="647" y="1307"/>
                  </a:lnTo>
                  <a:lnTo>
                    <a:pt x="638" y="1294"/>
                  </a:lnTo>
                  <a:lnTo>
                    <a:pt x="636" y="1272"/>
                  </a:lnTo>
                  <a:lnTo>
                    <a:pt x="617" y="1268"/>
                  </a:lnTo>
                  <a:lnTo>
                    <a:pt x="604" y="1264"/>
                  </a:lnTo>
                  <a:lnTo>
                    <a:pt x="592" y="1270"/>
                  </a:lnTo>
                  <a:lnTo>
                    <a:pt x="574" y="1255"/>
                  </a:lnTo>
                  <a:lnTo>
                    <a:pt x="577" y="1239"/>
                  </a:lnTo>
                  <a:lnTo>
                    <a:pt x="574" y="1224"/>
                  </a:lnTo>
                  <a:lnTo>
                    <a:pt x="583" y="1213"/>
                  </a:lnTo>
                  <a:lnTo>
                    <a:pt x="582" y="1198"/>
                  </a:lnTo>
                  <a:lnTo>
                    <a:pt x="573" y="1181"/>
                  </a:lnTo>
                  <a:lnTo>
                    <a:pt x="565" y="1158"/>
                  </a:lnTo>
                  <a:lnTo>
                    <a:pt x="560" y="1146"/>
                  </a:lnTo>
                  <a:lnTo>
                    <a:pt x="554" y="1121"/>
                  </a:lnTo>
                  <a:lnTo>
                    <a:pt x="549" y="1102"/>
                  </a:lnTo>
                  <a:lnTo>
                    <a:pt x="549" y="1084"/>
                  </a:lnTo>
                  <a:lnTo>
                    <a:pt x="563" y="1071"/>
                  </a:lnTo>
                  <a:lnTo>
                    <a:pt x="570" y="1057"/>
                  </a:lnTo>
                  <a:lnTo>
                    <a:pt x="564" y="1045"/>
                  </a:lnTo>
                  <a:lnTo>
                    <a:pt x="552" y="1042"/>
                  </a:lnTo>
                  <a:lnTo>
                    <a:pt x="534" y="1027"/>
                  </a:lnTo>
                  <a:lnTo>
                    <a:pt x="514" y="1015"/>
                  </a:lnTo>
                  <a:lnTo>
                    <a:pt x="498" y="985"/>
                  </a:lnTo>
                  <a:lnTo>
                    <a:pt x="487" y="979"/>
                  </a:lnTo>
                  <a:lnTo>
                    <a:pt x="475" y="992"/>
                  </a:lnTo>
                  <a:lnTo>
                    <a:pt x="466" y="968"/>
                  </a:lnTo>
                  <a:lnTo>
                    <a:pt x="461" y="952"/>
                  </a:lnTo>
                  <a:lnTo>
                    <a:pt x="448" y="937"/>
                  </a:lnTo>
                  <a:lnTo>
                    <a:pt x="440" y="923"/>
                  </a:lnTo>
                  <a:lnTo>
                    <a:pt x="410" y="908"/>
                  </a:lnTo>
                  <a:lnTo>
                    <a:pt x="394" y="890"/>
                  </a:lnTo>
                  <a:lnTo>
                    <a:pt x="381" y="893"/>
                  </a:lnTo>
                  <a:lnTo>
                    <a:pt x="369" y="881"/>
                  </a:lnTo>
                  <a:lnTo>
                    <a:pt x="355" y="879"/>
                  </a:lnTo>
                  <a:lnTo>
                    <a:pt x="340" y="876"/>
                  </a:lnTo>
                  <a:lnTo>
                    <a:pt x="328" y="872"/>
                  </a:lnTo>
                  <a:lnTo>
                    <a:pt x="316" y="874"/>
                  </a:lnTo>
                  <a:lnTo>
                    <a:pt x="302" y="867"/>
                  </a:lnTo>
                  <a:lnTo>
                    <a:pt x="264" y="873"/>
                  </a:lnTo>
                  <a:lnTo>
                    <a:pt x="256" y="861"/>
                  </a:lnTo>
                  <a:lnTo>
                    <a:pt x="232" y="838"/>
                  </a:lnTo>
                  <a:lnTo>
                    <a:pt x="202" y="835"/>
                  </a:lnTo>
                  <a:lnTo>
                    <a:pt x="196" y="822"/>
                  </a:lnTo>
                  <a:lnTo>
                    <a:pt x="169" y="805"/>
                  </a:lnTo>
                  <a:lnTo>
                    <a:pt x="156" y="804"/>
                  </a:lnTo>
                  <a:lnTo>
                    <a:pt x="140" y="783"/>
                  </a:lnTo>
                  <a:lnTo>
                    <a:pt x="121" y="775"/>
                  </a:lnTo>
                  <a:lnTo>
                    <a:pt x="100" y="751"/>
                  </a:lnTo>
                  <a:lnTo>
                    <a:pt x="89" y="741"/>
                  </a:lnTo>
                  <a:lnTo>
                    <a:pt x="74" y="732"/>
                  </a:lnTo>
                  <a:lnTo>
                    <a:pt x="45" y="725"/>
                  </a:lnTo>
                  <a:lnTo>
                    <a:pt x="40" y="712"/>
                  </a:lnTo>
                  <a:lnTo>
                    <a:pt x="46" y="702"/>
                  </a:lnTo>
                  <a:lnTo>
                    <a:pt x="40" y="688"/>
                  </a:lnTo>
                  <a:lnTo>
                    <a:pt x="19" y="678"/>
                  </a:lnTo>
                  <a:lnTo>
                    <a:pt x="0" y="678"/>
                  </a:lnTo>
                  <a:lnTo>
                    <a:pt x="0" y="642"/>
                  </a:lnTo>
                  <a:lnTo>
                    <a:pt x="54" y="660"/>
                  </a:lnTo>
                  <a:lnTo>
                    <a:pt x="70" y="636"/>
                  </a:lnTo>
                  <a:lnTo>
                    <a:pt x="44" y="599"/>
                  </a:lnTo>
                  <a:lnTo>
                    <a:pt x="45" y="584"/>
                  </a:lnTo>
                  <a:lnTo>
                    <a:pt x="79" y="545"/>
                  </a:lnTo>
                  <a:lnTo>
                    <a:pt x="130" y="545"/>
                  </a:lnTo>
                  <a:lnTo>
                    <a:pt x="212" y="645"/>
                  </a:lnTo>
                  <a:lnTo>
                    <a:pt x="238" y="666"/>
                  </a:lnTo>
                  <a:lnTo>
                    <a:pt x="245" y="681"/>
                  </a:lnTo>
                  <a:lnTo>
                    <a:pt x="265" y="705"/>
                  </a:lnTo>
                  <a:lnTo>
                    <a:pt x="280" y="713"/>
                  </a:lnTo>
                  <a:lnTo>
                    <a:pt x="295" y="755"/>
                  </a:lnTo>
                  <a:lnTo>
                    <a:pt x="318" y="753"/>
                  </a:lnTo>
                  <a:lnTo>
                    <a:pt x="372" y="766"/>
                  </a:lnTo>
                  <a:lnTo>
                    <a:pt x="397" y="755"/>
                  </a:lnTo>
                  <a:lnTo>
                    <a:pt x="428" y="779"/>
                  </a:lnTo>
                  <a:lnTo>
                    <a:pt x="470" y="741"/>
                  </a:lnTo>
                  <a:lnTo>
                    <a:pt x="495" y="733"/>
                  </a:lnTo>
                  <a:lnTo>
                    <a:pt x="507" y="721"/>
                  </a:lnTo>
                  <a:lnTo>
                    <a:pt x="509" y="702"/>
                  </a:lnTo>
                  <a:lnTo>
                    <a:pt x="507" y="684"/>
                  </a:lnTo>
                  <a:lnTo>
                    <a:pt x="528" y="672"/>
                  </a:lnTo>
                  <a:lnTo>
                    <a:pt x="564" y="682"/>
                  </a:lnTo>
                  <a:lnTo>
                    <a:pt x="576" y="694"/>
                  </a:lnTo>
                  <a:lnTo>
                    <a:pt x="602" y="704"/>
                  </a:lnTo>
                  <a:lnTo>
                    <a:pt x="627" y="708"/>
                  </a:lnTo>
                  <a:lnTo>
                    <a:pt x="659" y="711"/>
                  </a:lnTo>
                  <a:lnTo>
                    <a:pt x="676" y="720"/>
                  </a:lnTo>
                  <a:lnTo>
                    <a:pt x="692" y="736"/>
                  </a:lnTo>
                  <a:lnTo>
                    <a:pt x="701" y="748"/>
                  </a:lnTo>
                  <a:lnTo>
                    <a:pt x="710" y="735"/>
                  </a:lnTo>
                  <a:lnTo>
                    <a:pt x="714" y="722"/>
                  </a:lnTo>
                  <a:lnTo>
                    <a:pt x="726" y="712"/>
                  </a:lnTo>
                  <a:lnTo>
                    <a:pt x="734" y="694"/>
                  </a:lnTo>
                  <a:lnTo>
                    <a:pt x="726" y="662"/>
                  </a:lnTo>
                  <a:lnTo>
                    <a:pt x="725" y="644"/>
                  </a:lnTo>
                  <a:lnTo>
                    <a:pt x="728" y="631"/>
                  </a:lnTo>
                  <a:lnTo>
                    <a:pt x="750" y="598"/>
                  </a:lnTo>
                  <a:lnTo>
                    <a:pt x="763" y="589"/>
                  </a:lnTo>
                  <a:lnTo>
                    <a:pt x="784" y="591"/>
                  </a:lnTo>
                  <a:lnTo>
                    <a:pt x="791" y="571"/>
                  </a:lnTo>
                  <a:lnTo>
                    <a:pt x="796" y="557"/>
                  </a:lnTo>
                  <a:lnTo>
                    <a:pt x="796" y="540"/>
                  </a:lnTo>
                  <a:lnTo>
                    <a:pt x="793" y="520"/>
                  </a:lnTo>
                  <a:lnTo>
                    <a:pt x="786" y="507"/>
                  </a:lnTo>
                  <a:lnTo>
                    <a:pt x="782" y="483"/>
                  </a:lnTo>
                  <a:lnTo>
                    <a:pt x="776" y="464"/>
                  </a:lnTo>
                  <a:lnTo>
                    <a:pt x="769" y="451"/>
                  </a:lnTo>
                  <a:lnTo>
                    <a:pt x="764" y="405"/>
                  </a:lnTo>
                  <a:lnTo>
                    <a:pt x="772" y="370"/>
                  </a:lnTo>
                  <a:lnTo>
                    <a:pt x="761" y="352"/>
                  </a:lnTo>
                  <a:lnTo>
                    <a:pt x="763" y="338"/>
                  </a:lnTo>
                  <a:lnTo>
                    <a:pt x="761" y="324"/>
                  </a:lnTo>
                  <a:lnTo>
                    <a:pt x="760" y="311"/>
                  </a:lnTo>
                  <a:lnTo>
                    <a:pt x="764" y="292"/>
                  </a:lnTo>
                  <a:lnTo>
                    <a:pt x="766" y="274"/>
                  </a:lnTo>
                  <a:lnTo>
                    <a:pt x="758" y="256"/>
                  </a:lnTo>
                  <a:lnTo>
                    <a:pt x="753" y="243"/>
                  </a:lnTo>
                  <a:lnTo>
                    <a:pt x="755" y="231"/>
                  </a:lnTo>
                  <a:lnTo>
                    <a:pt x="779" y="216"/>
                  </a:lnTo>
                  <a:lnTo>
                    <a:pt x="786" y="193"/>
                  </a:lnTo>
                  <a:lnTo>
                    <a:pt x="790" y="175"/>
                  </a:lnTo>
                  <a:lnTo>
                    <a:pt x="800" y="154"/>
                  </a:lnTo>
                  <a:lnTo>
                    <a:pt x="798" y="138"/>
                  </a:lnTo>
                  <a:lnTo>
                    <a:pt x="802" y="126"/>
                  </a:lnTo>
                  <a:lnTo>
                    <a:pt x="807" y="112"/>
                  </a:lnTo>
                  <a:lnTo>
                    <a:pt x="831" y="102"/>
                  </a:lnTo>
                  <a:lnTo>
                    <a:pt x="842" y="103"/>
                  </a:lnTo>
                  <a:lnTo>
                    <a:pt x="854" y="95"/>
                  </a:lnTo>
                  <a:lnTo>
                    <a:pt x="869" y="99"/>
                  </a:lnTo>
                  <a:lnTo>
                    <a:pt x="890" y="101"/>
                  </a:lnTo>
                  <a:lnTo>
                    <a:pt x="921" y="82"/>
                  </a:lnTo>
                  <a:lnTo>
                    <a:pt x="931" y="46"/>
                  </a:lnTo>
                  <a:lnTo>
                    <a:pt x="946" y="33"/>
                  </a:lnTo>
                  <a:lnTo>
                    <a:pt x="949" y="15"/>
                  </a:lnTo>
                  <a:lnTo>
                    <a:pt x="975" y="9"/>
                  </a:lnTo>
                  <a:lnTo>
                    <a:pt x="989" y="0"/>
                  </a:lnTo>
                  <a:lnTo>
                    <a:pt x="1009" y="23"/>
                  </a:lnTo>
                  <a:lnTo>
                    <a:pt x="1051" y="63"/>
                  </a:lnTo>
                  <a:lnTo>
                    <a:pt x="1087" y="70"/>
                  </a:lnTo>
                  <a:lnTo>
                    <a:pt x="1091" y="84"/>
                  </a:lnTo>
                  <a:lnTo>
                    <a:pt x="1104" y="95"/>
                  </a:lnTo>
                  <a:lnTo>
                    <a:pt x="1221" y="115"/>
                  </a:lnTo>
                  <a:lnTo>
                    <a:pt x="1244" y="149"/>
                  </a:lnTo>
                  <a:lnTo>
                    <a:pt x="1281" y="193"/>
                  </a:lnTo>
                  <a:lnTo>
                    <a:pt x="1276" y="235"/>
                  </a:lnTo>
                  <a:lnTo>
                    <a:pt x="1242" y="317"/>
                  </a:lnTo>
                  <a:lnTo>
                    <a:pt x="1244" y="333"/>
                  </a:lnTo>
                  <a:lnTo>
                    <a:pt x="1251" y="365"/>
                  </a:lnTo>
                  <a:lnTo>
                    <a:pt x="1281" y="393"/>
                  </a:lnTo>
                  <a:lnTo>
                    <a:pt x="1268" y="416"/>
                  </a:lnTo>
                  <a:lnTo>
                    <a:pt x="1252" y="428"/>
                  </a:lnTo>
                  <a:lnTo>
                    <a:pt x="1221" y="467"/>
                  </a:lnTo>
                  <a:lnTo>
                    <a:pt x="1224" y="482"/>
                  </a:lnTo>
                  <a:lnTo>
                    <a:pt x="1254" y="471"/>
                  </a:lnTo>
                  <a:lnTo>
                    <a:pt x="1267" y="470"/>
                  </a:lnTo>
                  <a:lnTo>
                    <a:pt x="1283" y="479"/>
                  </a:lnTo>
                  <a:lnTo>
                    <a:pt x="1285" y="513"/>
                  </a:lnTo>
                  <a:lnTo>
                    <a:pt x="1284" y="528"/>
                  </a:lnTo>
                  <a:lnTo>
                    <a:pt x="1268" y="617"/>
                  </a:lnTo>
                  <a:lnTo>
                    <a:pt x="1274" y="638"/>
                  </a:lnTo>
                  <a:lnTo>
                    <a:pt x="1281" y="649"/>
                  </a:lnTo>
                  <a:lnTo>
                    <a:pt x="1343" y="750"/>
                  </a:lnTo>
                  <a:lnTo>
                    <a:pt x="1358" y="760"/>
                  </a:lnTo>
                  <a:lnTo>
                    <a:pt x="1460" y="773"/>
                  </a:lnTo>
                  <a:lnTo>
                    <a:pt x="1473" y="780"/>
                  </a:lnTo>
                  <a:lnTo>
                    <a:pt x="1495" y="804"/>
                  </a:lnTo>
                  <a:lnTo>
                    <a:pt x="1505" y="815"/>
                  </a:lnTo>
                  <a:lnTo>
                    <a:pt x="1550" y="864"/>
                  </a:lnTo>
                  <a:lnTo>
                    <a:pt x="1564" y="874"/>
                  </a:lnTo>
                  <a:lnTo>
                    <a:pt x="1627" y="904"/>
                  </a:lnTo>
                  <a:lnTo>
                    <a:pt x="1626" y="921"/>
                  </a:lnTo>
                  <a:lnTo>
                    <a:pt x="1633" y="948"/>
                  </a:lnTo>
                  <a:lnTo>
                    <a:pt x="1636" y="974"/>
                  </a:lnTo>
                  <a:lnTo>
                    <a:pt x="1600" y="1089"/>
                  </a:lnTo>
                  <a:lnTo>
                    <a:pt x="1600" y="1105"/>
                  </a:lnTo>
                  <a:lnTo>
                    <a:pt x="1594" y="1121"/>
                  </a:lnTo>
                  <a:lnTo>
                    <a:pt x="1571" y="1238"/>
                  </a:lnTo>
                  <a:lnTo>
                    <a:pt x="1575" y="1275"/>
                  </a:lnTo>
                  <a:lnTo>
                    <a:pt x="1590" y="1303"/>
                  </a:lnTo>
                  <a:lnTo>
                    <a:pt x="1649" y="1357"/>
                  </a:lnTo>
                  <a:lnTo>
                    <a:pt x="1663" y="1378"/>
                  </a:lnTo>
                  <a:lnTo>
                    <a:pt x="1673" y="1388"/>
                  </a:lnTo>
                  <a:lnTo>
                    <a:pt x="1709" y="1427"/>
                  </a:lnTo>
                  <a:lnTo>
                    <a:pt x="1723" y="1458"/>
                  </a:lnTo>
                  <a:lnTo>
                    <a:pt x="1731" y="1472"/>
                  </a:lnTo>
                  <a:lnTo>
                    <a:pt x="1739" y="1484"/>
                  </a:lnTo>
                  <a:lnTo>
                    <a:pt x="1757" y="1505"/>
                  </a:lnTo>
                  <a:lnTo>
                    <a:pt x="1795" y="1543"/>
                  </a:lnTo>
                  <a:lnTo>
                    <a:pt x="1816" y="1558"/>
                  </a:lnTo>
                  <a:lnTo>
                    <a:pt x="1833" y="1583"/>
                  </a:lnTo>
                  <a:lnTo>
                    <a:pt x="1847" y="1614"/>
                  </a:lnTo>
                  <a:lnTo>
                    <a:pt x="1865" y="1637"/>
                  </a:lnTo>
                  <a:lnTo>
                    <a:pt x="1880" y="1662"/>
                  </a:lnTo>
                  <a:lnTo>
                    <a:pt x="1893" y="1678"/>
                  </a:lnTo>
                  <a:lnTo>
                    <a:pt x="1914" y="1723"/>
                  </a:lnTo>
                  <a:lnTo>
                    <a:pt x="1921" y="1742"/>
                  </a:lnTo>
                  <a:lnTo>
                    <a:pt x="1900" y="1742"/>
                  </a:lnTo>
                  <a:lnTo>
                    <a:pt x="1862" y="1767"/>
                  </a:lnTo>
                  <a:lnTo>
                    <a:pt x="1854" y="1778"/>
                  </a:lnTo>
                  <a:lnTo>
                    <a:pt x="1878" y="1791"/>
                  </a:lnTo>
                  <a:lnTo>
                    <a:pt x="1886" y="1805"/>
                  </a:lnTo>
                  <a:lnTo>
                    <a:pt x="1877" y="1826"/>
                  </a:lnTo>
                  <a:lnTo>
                    <a:pt x="1880" y="1851"/>
                  </a:lnTo>
                  <a:lnTo>
                    <a:pt x="1893" y="1887"/>
                  </a:lnTo>
                  <a:lnTo>
                    <a:pt x="1897" y="1903"/>
                  </a:lnTo>
                  <a:lnTo>
                    <a:pt x="1886" y="1933"/>
                  </a:lnTo>
                  <a:lnTo>
                    <a:pt x="1885" y="1950"/>
                  </a:lnTo>
                  <a:lnTo>
                    <a:pt x="1896" y="1956"/>
                  </a:lnTo>
                  <a:lnTo>
                    <a:pt x="1920" y="1947"/>
                  </a:lnTo>
                  <a:lnTo>
                    <a:pt x="1933" y="1950"/>
                  </a:lnTo>
                  <a:lnTo>
                    <a:pt x="1939" y="1965"/>
                  </a:lnTo>
                  <a:lnTo>
                    <a:pt x="1938" y="1980"/>
                  </a:lnTo>
                  <a:lnTo>
                    <a:pt x="1921" y="2011"/>
                  </a:lnTo>
                  <a:lnTo>
                    <a:pt x="1918" y="2052"/>
                  </a:lnTo>
                  <a:lnTo>
                    <a:pt x="1937" y="2085"/>
                  </a:lnTo>
                  <a:lnTo>
                    <a:pt x="1958" y="2109"/>
                  </a:lnTo>
                  <a:lnTo>
                    <a:pt x="1978" y="2124"/>
                  </a:lnTo>
                  <a:lnTo>
                    <a:pt x="1997" y="2123"/>
                  </a:lnTo>
                  <a:lnTo>
                    <a:pt x="2031" y="2113"/>
                  </a:lnTo>
                  <a:lnTo>
                    <a:pt x="2045" y="2127"/>
                  </a:lnTo>
                  <a:lnTo>
                    <a:pt x="2051" y="2142"/>
                  </a:lnTo>
                  <a:lnTo>
                    <a:pt x="2064" y="2151"/>
                  </a:lnTo>
                  <a:lnTo>
                    <a:pt x="2071" y="2166"/>
                  </a:lnTo>
                  <a:lnTo>
                    <a:pt x="2066" y="2180"/>
                  </a:lnTo>
                  <a:lnTo>
                    <a:pt x="2041" y="2205"/>
                  </a:lnTo>
                  <a:lnTo>
                    <a:pt x="2046" y="2219"/>
                  </a:lnTo>
                  <a:lnTo>
                    <a:pt x="2052" y="2230"/>
                  </a:lnTo>
                  <a:lnTo>
                    <a:pt x="2065" y="2237"/>
                  </a:lnTo>
                  <a:lnTo>
                    <a:pt x="2076" y="2254"/>
                  </a:lnTo>
                  <a:lnTo>
                    <a:pt x="2077" y="2277"/>
                  </a:lnTo>
                  <a:lnTo>
                    <a:pt x="2093" y="2289"/>
                  </a:lnTo>
                  <a:lnTo>
                    <a:pt x="2109" y="2293"/>
                  </a:lnTo>
                  <a:lnTo>
                    <a:pt x="2141" y="2295"/>
                  </a:lnTo>
                  <a:lnTo>
                    <a:pt x="2152" y="2299"/>
                  </a:lnTo>
                  <a:lnTo>
                    <a:pt x="2166" y="2311"/>
                  </a:lnTo>
                  <a:lnTo>
                    <a:pt x="2184" y="2315"/>
                  </a:lnTo>
                  <a:lnTo>
                    <a:pt x="2197" y="2322"/>
                  </a:lnTo>
                  <a:lnTo>
                    <a:pt x="2198" y="2341"/>
                  </a:lnTo>
                  <a:lnTo>
                    <a:pt x="2204" y="2354"/>
                  </a:lnTo>
                  <a:lnTo>
                    <a:pt x="2221" y="2378"/>
                  </a:lnTo>
                  <a:lnTo>
                    <a:pt x="2225" y="2392"/>
                  </a:lnTo>
                  <a:lnTo>
                    <a:pt x="2223" y="2406"/>
                  </a:lnTo>
                  <a:lnTo>
                    <a:pt x="2219" y="2421"/>
                  </a:lnTo>
                  <a:lnTo>
                    <a:pt x="2199" y="2471"/>
                  </a:lnTo>
                  <a:lnTo>
                    <a:pt x="2197" y="2502"/>
                  </a:lnTo>
                  <a:lnTo>
                    <a:pt x="2190" y="2521"/>
                  </a:lnTo>
                  <a:lnTo>
                    <a:pt x="2165" y="2541"/>
                  </a:lnTo>
                  <a:lnTo>
                    <a:pt x="2155" y="2555"/>
                  </a:lnTo>
                  <a:lnTo>
                    <a:pt x="2226" y="2608"/>
                  </a:lnTo>
                  <a:lnTo>
                    <a:pt x="2258" y="2620"/>
                  </a:lnTo>
                  <a:lnTo>
                    <a:pt x="2275" y="2634"/>
                  </a:lnTo>
                  <a:lnTo>
                    <a:pt x="2288" y="2643"/>
                  </a:lnTo>
                  <a:lnTo>
                    <a:pt x="2362" y="2661"/>
                  </a:lnTo>
                  <a:lnTo>
                    <a:pt x="2403" y="2688"/>
                  </a:lnTo>
                  <a:lnTo>
                    <a:pt x="2450" y="2703"/>
                  </a:lnTo>
                  <a:lnTo>
                    <a:pt x="2463" y="2712"/>
                  </a:lnTo>
                  <a:lnTo>
                    <a:pt x="2470" y="2728"/>
                  </a:lnTo>
                  <a:lnTo>
                    <a:pt x="2480" y="2744"/>
                  </a:lnTo>
                  <a:lnTo>
                    <a:pt x="2491" y="2755"/>
                  </a:lnTo>
                  <a:lnTo>
                    <a:pt x="2506" y="2760"/>
                  </a:lnTo>
                  <a:lnTo>
                    <a:pt x="2532" y="2780"/>
                  </a:lnTo>
                  <a:lnTo>
                    <a:pt x="2554" y="2800"/>
                  </a:lnTo>
                  <a:lnTo>
                    <a:pt x="2569" y="2813"/>
                  </a:lnTo>
                  <a:lnTo>
                    <a:pt x="2564" y="2851"/>
                  </a:lnTo>
                  <a:lnTo>
                    <a:pt x="2562" y="2869"/>
                  </a:lnTo>
                  <a:lnTo>
                    <a:pt x="2562" y="2888"/>
                  </a:lnTo>
                  <a:lnTo>
                    <a:pt x="2566" y="2931"/>
                  </a:lnTo>
                  <a:lnTo>
                    <a:pt x="2562" y="2958"/>
                  </a:lnTo>
                  <a:lnTo>
                    <a:pt x="2564" y="2990"/>
                  </a:lnTo>
                  <a:lnTo>
                    <a:pt x="2562" y="3007"/>
                  </a:lnTo>
                  <a:lnTo>
                    <a:pt x="2550" y="3036"/>
                  </a:lnTo>
                  <a:lnTo>
                    <a:pt x="2533" y="3077"/>
                  </a:lnTo>
                  <a:lnTo>
                    <a:pt x="2532" y="3097"/>
                  </a:lnTo>
                  <a:lnTo>
                    <a:pt x="2511" y="3132"/>
                  </a:lnTo>
                  <a:lnTo>
                    <a:pt x="2499" y="3156"/>
                  </a:lnTo>
                  <a:lnTo>
                    <a:pt x="2488" y="3186"/>
                  </a:lnTo>
                  <a:lnTo>
                    <a:pt x="2475" y="3229"/>
                  </a:lnTo>
                  <a:lnTo>
                    <a:pt x="2457" y="3269"/>
                  </a:lnTo>
                  <a:lnTo>
                    <a:pt x="2420" y="3401"/>
                  </a:lnTo>
                  <a:lnTo>
                    <a:pt x="2402" y="3437"/>
                  </a:lnTo>
                  <a:lnTo>
                    <a:pt x="2400" y="3461"/>
                  </a:lnTo>
                  <a:lnTo>
                    <a:pt x="2380" y="3512"/>
                  </a:lnTo>
                  <a:lnTo>
                    <a:pt x="2364" y="3529"/>
                  </a:lnTo>
                  <a:lnTo>
                    <a:pt x="2359" y="3542"/>
                  </a:lnTo>
                  <a:lnTo>
                    <a:pt x="2357" y="3563"/>
                  </a:lnTo>
                  <a:lnTo>
                    <a:pt x="2338" y="3603"/>
                  </a:lnTo>
                  <a:lnTo>
                    <a:pt x="2332" y="3627"/>
                  </a:lnTo>
                  <a:lnTo>
                    <a:pt x="2326" y="3649"/>
                  </a:lnTo>
                  <a:lnTo>
                    <a:pt x="2315" y="3667"/>
                  </a:lnTo>
                  <a:lnTo>
                    <a:pt x="2290" y="3694"/>
                  </a:lnTo>
                  <a:lnTo>
                    <a:pt x="2282" y="3706"/>
                  </a:lnTo>
                  <a:lnTo>
                    <a:pt x="2272" y="3725"/>
                  </a:lnTo>
                  <a:lnTo>
                    <a:pt x="2257" y="3753"/>
                  </a:lnTo>
                  <a:lnTo>
                    <a:pt x="2248" y="3771"/>
                  </a:lnTo>
                  <a:lnTo>
                    <a:pt x="2245" y="3787"/>
                  </a:lnTo>
                  <a:lnTo>
                    <a:pt x="2241" y="3802"/>
                  </a:lnTo>
                  <a:lnTo>
                    <a:pt x="2224" y="3812"/>
                  </a:lnTo>
                  <a:lnTo>
                    <a:pt x="2196" y="3861"/>
                  </a:lnTo>
                  <a:lnTo>
                    <a:pt x="2185" y="3895"/>
                  </a:lnTo>
                  <a:lnTo>
                    <a:pt x="2169" y="3915"/>
                  </a:lnTo>
                  <a:lnTo>
                    <a:pt x="2147" y="3970"/>
                  </a:lnTo>
                  <a:lnTo>
                    <a:pt x="2134" y="3994"/>
                  </a:lnTo>
                  <a:lnTo>
                    <a:pt x="2122" y="4020"/>
                  </a:lnTo>
                  <a:lnTo>
                    <a:pt x="2109" y="4011"/>
                  </a:lnTo>
                  <a:lnTo>
                    <a:pt x="2108" y="4028"/>
                  </a:lnTo>
                  <a:lnTo>
                    <a:pt x="2112" y="4040"/>
                  </a:lnTo>
                  <a:lnTo>
                    <a:pt x="2093" y="4055"/>
                  </a:lnTo>
                  <a:lnTo>
                    <a:pt x="2089" y="4043"/>
                  </a:lnTo>
                  <a:lnTo>
                    <a:pt x="2088" y="4057"/>
                  </a:lnTo>
                  <a:lnTo>
                    <a:pt x="2064" y="4053"/>
                  </a:lnTo>
                  <a:lnTo>
                    <a:pt x="2063" y="4071"/>
                  </a:lnTo>
                  <a:lnTo>
                    <a:pt x="2037" y="4067"/>
                  </a:lnTo>
                  <a:lnTo>
                    <a:pt x="2010" y="4069"/>
                  </a:lnTo>
                  <a:lnTo>
                    <a:pt x="2020" y="4058"/>
                  </a:lnTo>
                  <a:lnTo>
                    <a:pt x="1996" y="4049"/>
                  </a:lnTo>
                  <a:lnTo>
                    <a:pt x="1999" y="4065"/>
                  </a:lnTo>
                  <a:lnTo>
                    <a:pt x="1988" y="4067"/>
                  </a:lnTo>
                  <a:lnTo>
                    <a:pt x="1967" y="4064"/>
                  </a:lnTo>
                  <a:lnTo>
                    <a:pt x="1960" y="4090"/>
                  </a:lnTo>
                  <a:lnTo>
                    <a:pt x="1946" y="4095"/>
                  </a:lnTo>
                  <a:lnTo>
                    <a:pt x="1957" y="4110"/>
                  </a:lnTo>
                  <a:lnTo>
                    <a:pt x="1926" y="4112"/>
                  </a:lnTo>
                  <a:lnTo>
                    <a:pt x="1918" y="4102"/>
                  </a:lnTo>
                  <a:lnTo>
                    <a:pt x="1911" y="4122"/>
                  </a:lnTo>
                  <a:lnTo>
                    <a:pt x="1905" y="4135"/>
                  </a:lnTo>
                  <a:lnTo>
                    <a:pt x="1892" y="4128"/>
                  </a:lnTo>
                  <a:lnTo>
                    <a:pt x="1879" y="4126"/>
                  </a:lnTo>
                  <a:lnTo>
                    <a:pt x="1872" y="4136"/>
                  </a:lnTo>
                  <a:lnTo>
                    <a:pt x="1859" y="4131"/>
                  </a:lnTo>
                  <a:lnTo>
                    <a:pt x="1850" y="4118"/>
                  </a:lnTo>
                  <a:lnTo>
                    <a:pt x="1862" y="4089"/>
                  </a:lnTo>
                  <a:lnTo>
                    <a:pt x="1860" y="4076"/>
                  </a:lnTo>
                  <a:lnTo>
                    <a:pt x="1868" y="4058"/>
                  </a:lnTo>
                  <a:lnTo>
                    <a:pt x="1899" y="4066"/>
                  </a:lnTo>
                  <a:lnTo>
                    <a:pt x="1890" y="4051"/>
                  </a:lnTo>
                  <a:lnTo>
                    <a:pt x="1871" y="4038"/>
                  </a:lnTo>
                  <a:lnTo>
                    <a:pt x="1846" y="4109"/>
                  </a:lnTo>
                  <a:lnTo>
                    <a:pt x="1847" y="4124"/>
                  </a:lnTo>
                  <a:lnTo>
                    <a:pt x="1857" y="4136"/>
                  </a:lnTo>
                  <a:lnTo>
                    <a:pt x="1847" y="4150"/>
                  </a:lnTo>
                  <a:lnTo>
                    <a:pt x="1834" y="4167"/>
                  </a:lnTo>
                  <a:lnTo>
                    <a:pt x="1815" y="4152"/>
                  </a:lnTo>
                  <a:lnTo>
                    <a:pt x="1802" y="4145"/>
                  </a:lnTo>
                  <a:lnTo>
                    <a:pt x="1816" y="4164"/>
                  </a:lnTo>
                  <a:lnTo>
                    <a:pt x="1796" y="4165"/>
                  </a:lnTo>
                  <a:lnTo>
                    <a:pt x="1776" y="4164"/>
                  </a:lnTo>
                  <a:lnTo>
                    <a:pt x="1766" y="4160"/>
                  </a:lnTo>
                  <a:lnTo>
                    <a:pt x="1747" y="4147"/>
                  </a:lnTo>
                  <a:lnTo>
                    <a:pt x="1733" y="4146"/>
                  </a:lnTo>
                  <a:lnTo>
                    <a:pt x="1746" y="4152"/>
                  </a:lnTo>
                  <a:lnTo>
                    <a:pt x="1762" y="4163"/>
                  </a:lnTo>
                  <a:lnTo>
                    <a:pt x="1766" y="4176"/>
                  </a:lnTo>
                  <a:lnTo>
                    <a:pt x="1775" y="4189"/>
                  </a:lnTo>
                  <a:lnTo>
                    <a:pt x="1787" y="4199"/>
                  </a:lnTo>
                  <a:lnTo>
                    <a:pt x="1789" y="4211"/>
                  </a:lnTo>
                  <a:lnTo>
                    <a:pt x="1778" y="4219"/>
                  </a:lnTo>
                  <a:lnTo>
                    <a:pt x="1763" y="4198"/>
                  </a:lnTo>
                  <a:lnTo>
                    <a:pt x="1737" y="4189"/>
                  </a:lnTo>
                  <a:lnTo>
                    <a:pt x="1725" y="4185"/>
                  </a:lnTo>
                  <a:lnTo>
                    <a:pt x="1745" y="4199"/>
                  </a:lnTo>
                  <a:lnTo>
                    <a:pt x="1743" y="4218"/>
                  </a:lnTo>
                  <a:lnTo>
                    <a:pt x="1748" y="4230"/>
                  </a:lnTo>
                  <a:lnTo>
                    <a:pt x="1760" y="4248"/>
                  </a:lnTo>
                  <a:lnTo>
                    <a:pt x="1749" y="4245"/>
                  </a:lnTo>
                  <a:lnTo>
                    <a:pt x="1741" y="4235"/>
                  </a:lnTo>
                  <a:lnTo>
                    <a:pt x="1719" y="4226"/>
                  </a:lnTo>
                  <a:lnTo>
                    <a:pt x="1724" y="4239"/>
                  </a:lnTo>
                  <a:lnTo>
                    <a:pt x="1741" y="4243"/>
                  </a:lnTo>
                  <a:lnTo>
                    <a:pt x="1727" y="4253"/>
                  </a:lnTo>
                  <a:lnTo>
                    <a:pt x="1697" y="4241"/>
                  </a:lnTo>
                  <a:lnTo>
                    <a:pt x="1695" y="4228"/>
                  </a:lnTo>
                  <a:lnTo>
                    <a:pt x="1692" y="4210"/>
                  </a:lnTo>
                  <a:lnTo>
                    <a:pt x="1666" y="4232"/>
                  </a:lnTo>
                  <a:lnTo>
                    <a:pt x="1674" y="4246"/>
                  </a:lnTo>
                  <a:lnTo>
                    <a:pt x="1671" y="4263"/>
                  </a:lnTo>
                  <a:lnTo>
                    <a:pt x="1639" y="4275"/>
                  </a:lnTo>
                  <a:lnTo>
                    <a:pt x="1626" y="4266"/>
                  </a:lnTo>
                  <a:lnTo>
                    <a:pt x="1604" y="4283"/>
                  </a:lnTo>
                  <a:lnTo>
                    <a:pt x="1610" y="4300"/>
                  </a:lnTo>
                  <a:lnTo>
                    <a:pt x="1594" y="4316"/>
                  </a:lnTo>
                  <a:lnTo>
                    <a:pt x="1582" y="4318"/>
                  </a:lnTo>
                  <a:lnTo>
                    <a:pt x="1578" y="4333"/>
                  </a:lnTo>
                  <a:lnTo>
                    <a:pt x="1573" y="4317"/>
                  </a:lnTo>
                  <a:lnTo>
                    <a:pt x="1565" y="4306"/>
                  </a:lnTo>
                  <a:lnTo>
                    <a:pt x="1563" y="4334"/>
                  </a:lnTo>
                  <a:lnTo>
                    <a:pt x="1543" y="4343"/>
                  </a:lnTo>
                  <a:lnTo>
                    <a:pt x="1540" y="4326"/>
                  </a:lnTo>
                  <a:lnTo>
                    <a:pt x="1526" y="4324"/>
                  </a:lnTo>
                  <a:lnTo>
                    <a:pt x="1530" y="4338"/>
                  </a:lnTo>
                  <a:lnTo>
                    <a:pt x="1513" y="4351"/>
                  </a:lnTo>
                  <a:lnTo>
                    <a:pt x="1505" y="4369"/>
                  </a:lnTo>
                  <a:lnTo>
                    <a:pt x="1493" y="4355"/>
                  </a:lnTo>
                  <a:lnTo>
                    <a:pt x="1479" y="4351"/>
                  </a:lnTo>
                  <a:lnTo>
                    <a:pt x="1486" y="4366"/>
                  </a:lnTo>
                  <a:lnTo>
                    <a:pt x="1493" y="4387"/>
                  </a:lnTo>
                  <a:lnTo>
                    <a:pt x="1481" y="4404"/>
                  </a:lnTo>
                  <a:lnTo>
                    <a:pt x="1476" y="4418"/>
                  </a:lnTo>
                  <a:lnTo>
                    <a:pt x="1465" y="4406"/>
                  </a:lnTo>
                  <a:lnTo>
                    <a:pt x="1451" y="4423"/>
                  </a:lnTo>
                  <a:lnTo>
                    <a:pt x="1444" y="4411"/>
                  </a:lnTo>
                  <a:lnTo>
                    <a:pt x="1443" y="4394"/>
                  </a:lnTo>
                  <a:lnTo>
                    <a:pt x="1433" y="4395"/>
                  </a:lnTo>
                  <a:lnTo>
                    <a:pt x="1419" y="4415"/>
                  </a:lnTo>
                  <a:lnTo>
                    <a:pt x="1405" y="4414"/>
                  </a:lnTo>
                  <a:lnTo>
                    <a:pt x="1405" y="4426"/>
                  </a:lnTo>
                  <a:lnTo>
                    <a:pt x="1393" y="4423"/>
                  </a:lnTo>
                  <a:lnTo>
                    <a:pt x="1376" y="4436"/>
                  </a:lnTo>
                  <a:lnTo>
                    <a:pt x="1371" y="4424"/>
                  </a:lnTo>
                  <a:lnTo>
                    <a:pt x="1358" y="4445"/>
                  </a:lnTo>
                  <a:lnTo>
                    <a:pt x="1344" y="4451"/>
                  </a:lnTo>
                  <a:lnTo>
                    <a:pt x="1331" y="4469"/>
                  </a:lnTo>
                  <a:lnTo>
                    <a:pt x="1290" y="4477"/>
                  </a:lnTo>
                  <a:lnTo>
                    <a:pt x="1278" y="4470"/>
                  </a:lnTo>
                  <a:lnTo>
                    <a:pt x="1265" y="4477"/>
                  </a:lnTo>
                  <a:lnTo>
                    <a:pt x="1258" y="4459"/>
                  </a:lnTo>
                  <a:lnTo>
                    <a:pt x="1266" y="4439"/>
                  </a:lnTo>
                  <a:lnTo>
                    <a:pt x="1253" y="4451"/>
                  </a:lnTo>
                  <a:lnTo>
                    <a:pt x="1250" y="4468"/>
                  </a:lnTo>
                  <a:lnTo>
                    <a:pt x="1243" y="4479"/>
                  </a:lnTo>
                  <a:lnTo>
                    <a:pt x="1239" y="4493"/>
                  </a:lnTo>
                  <a:lnTo>
                    <a:pt x="1232" y="4504"/>
                  </a:lnTo>
                  <a:lnTo>
                    <a:pt x="1215" y="4518"/>
                  </a:lnTo>
                  <a:lnTo>
                    <a:pt x="1214" y="4532"/>
                  </a:lnTo>
                  <a:lnTo>
                    <a:pt x="1187" y="4555"/>
                  </a:lnTo>
                  <a:lnTo>
                    <a:pt x="1171" y="4558"/>
                  </a:lnTo>
                  <a:lnTo>
                    <a:pt x="1150" y="4569"/>
                  </a:lnTo>
                  <a:lnTo>
                    <a:pt x="1154" y="4554"/>
                  </a:lnTo>
                  <a:lnTo>
                    <a:pt x="1165" y="4548"/>
                  </a:lnTo>
                  <a:lnTo>
                    <a:pt x="1192" y="4528"/>
                  </a:lnTo>
                  <a:lnTo>
                    <a:pt x="1198" y="4512"/>
                  </a:lnTo>
                  <a:lnTo>
                    <a:pt x="1211" y="4511"/>
                  </a:lnTo>
                  <a:lnTo>
                    <a:pt x="1218" y="4500"/>
                  </a:lnTo>
                  <a:lnTo>
                    <a:pt x="1224" y="4480"/>
                  </a:lnTo>
                  <a:lnTo>
                    <a:pt x="1225" y="4466"/>
                  </a:lnTo>
                  <a:lnTo>
                    <a:pt x="1214" y="4496"/>
                  </a:lnTo>
                  <a:lnTo>
                    <a:pt x="1188" y="4503"/>
                  </a:lnTo>
                  <a:lnTo>
                    <a:pt x="1181" y="4490"/>
                  </a:lnTo>
                  <a:lnTo>
                    <a:pt x="1199" y="4476"/>
                  </a:lnTo>
                  <a:lnTo>
                    <a:pt x="1204" y="4460"/>
                  </a:lnTo>
                  <a:lnTo>
                    <a:pt x="1175" y="4462"/>
                  </a:lnTo>
                  <a:lnTo>
                    <a:pt x="1154" y="4461"/>
                  </a:lnTo>
                  <a:lnTo>
                    <a:pt x="1147" y="4445"/>
                  </a:lnTo>
                  <a:lnTo>
                    <a:pt x="1154" y="4429"/>
                  </a:lnTo>
                  <a:lnTo>
                    <a:pt x="1140" y="4444"/>
                  </a:lnTo>
                  <a:lnTo>
                    <a:pt x="1137" y="4440"/>
                  </a:lnTo>
                  <a:lnTo>
                    <a:pt x="1139" y="4444"/>
                  </a:lnTo>
                  <a:close/>
                  <a:moveTo>
                    <a:pt x="1136" y="4437"/>
                  </a:moveTo>
                  <a:lnTo>
                    <a:pt x="1136" y="4437"/>
                  </a:lnTo>
                  <a:lnTo>
                    <a:pt x="1137" y="4440"/>
                  </a:lnTo>
                  <a:lnTo>
                    <a:pt x="1136" y="4437"/>
                  </a:lnTo>
                  <a:close/>
                  <a:moveTo>
                    <a:pt x="849" y="4475"/>
                  </a:moveTo>
                  <a:lnTo>
                    <a:pt x="849" y="4489"/>
                  </a:lnTo>
                  <a:lnTo>
                    <a:pt x="837" y="4492"/>
                  </a:lnTo>
                  <a:lnTo>
                    <a:pt x="820" y="4493"/>
                  </a:lnTo>
                  <a:lnTo>
                    <a:pt x="833" y="4486"/>
                  </a:lnTo>
                  <a:lnTo>
                    <a:pt x="819" y="4482"/>
                  </a:lnTo>
                  <a:lnTo>
                    <a:pt x="832" y="4465"/>
                  </a:lnTo>
                  <a:lnTo>
                    <a:pt x="851" y="4468"/>
                  </a:lnTo>
                  <a:lnTo>
                    <a:pt x="849" y="4475"/>
                  </a:lnTo>
                  <a:close/>
                  <a:moveTo>
                    <a:pt x="899" y="4447"/>
                  </a:moveTo>
                  <a:lnTo>
                    <a:pt x="892" y="4454"/>
                  </a:lnTo>
                  <a:lnTo>
                    <a:pt x="881" y="4463"/>
                  </a:lnTo>
                  <a:lnTo>
                    <a:pt x="882" y="4477"/>
                  </a:lnTo>
                  <a:lnTo>
                    <a:pt x="869" y="4483"/>
                  </a:lnTo>
                  <a:lnTo>
                    <a:pt x="863" y="4472"/>
                  </a:lnTo>
                  <a:lnTo>
                    <a:pt x="862" y="4459"/>
                  </a:lnTo>
                  <a:lnTo>
                    <a:pt x="880" y="4445"/>
                  </a:lnTo>
                  <a:lnTo>
                    <a:pt x="892" y="4443"/>
                  </a:lnTo>
                  <a:lnTo>
                    <a:pt x="899" y="4447"/>
                  </a:lnTo>
                  <a:close/>
                  <a:moveTo>
                    <a:pt x="997" y="4447"/>
                  </a:moveTo>
                  <a:lnTo>
                    <a:pt x="989" y="4435"/>
                  </a:lnTo>
                  <a:lnTo>
                    <a:pt x="1003" y="4420"/>
                  </a:lnTo>
                  <a:lnTo>
                    <a:pt x="999" y="4436"/>
                  </a:lnTo>
                  <a:lnTo>
                    <a:pt x="997" y="4447"/>
                  </a:lnTo>
                  <a:close/>
                  <a:moveTo>
                    <a:pt x="786" y="4460"/>
                  </a:moveTo>
                  <a:lnTo>
                    <a:pt x="804" y="4460"/>
                  </a:lnTo>
                  <a:lnTo>
                    <a:pt x="790" y="4472"/>
                  </a:lnTo>
                  <a:lnTo>
                    <a:pt x="779" y="4471"/>
                  </a:lnTo>
                  <a:lnTo>
                    <a:pt x="783" y="4454"/>
                  </a:lnTo>
                  <a:lnTo>
                    <a:pt x="786" y="4460"/>
                  </a:lnTo>
                  <a:close/>
                  <a:moveTo>
                    <a:pt x="930" y="4463"/>
                  </a:moveTo>
                  <a:lnTo>
                    <a:pt x="916" y="4460"/>
                  </a:lnTo>
                  <a:lnTo>
                    <a:pt x="914" y="4446"/>
                  </a:lnTo>
                  <a:lnTo>
                    <a:pt x="931" y="4429"/>
                  </a:lnTo>
                  <a:lnTo>
                    <a:pt x="928" y="4448"/>
                  </a:lnTo>
                  <a:lnTo>
                    <a:pt x="930" y="4463"/>
                  </a:lnTo>
                  <a:close/>
                  <a:moveTo>
                    <a:pt x="1748" y="4271"/>
                  </a:moveTo>
                  <a:lnTo>
                    <a:pt x="1739" y="4270"/>
                  </a:lnTo>
                  <a:lnTo>
                    <a:pt x="1752" y="4263"/>
                  </a:lnTo>
                  <a:lnTo>
                    <a:pt x="1748" y="4271"/>
                  </a:lnTo>
                  <a:close/>
                  <a:moveTo>
                    <a:pt x="981" y="4428"/>
                  </a:moveTo>
                  <a:lnTo>
                    <a:pt x="974" y="4434"/>
                  </a:lnTo>
                  <a:lnTo>
                    <a:pt x="969" y="4417"/>
                  </a:lnTo>
                  <a:lnTo>
                    <a:pt x="977" y="4403"/>
                  </a:lnTo>
                  <a:lnTo>
                    <a:pt x="985" y="4415"/>
                  </a:lnTo>
                  <a:lnTo>
                    <a:pt x="981" y="4428"/>
                  </a:lnTo>
                  <a:close/>
                  <a:moveTo>
                    <a:pt x="832" y="4426"/>
                  </a:moveTo>
                  <a:lnTo>
                    <a:pt x="836" y="4438"/>
                  </a:lnTo>
                  <a:lnTo>
                    <a:pt x="826" y="4427"/>
                  </a:lnTo>
                  <a:lnTo>
                    <a:pt x="832" y="4426"/>
                  </a:lnTo>
                  <a:close/>
                  <a:moveTo>
                    <a:pt x="1700" y="4274"/>
                  </a:moveTo>
                  <a:lnTo>
                    <a:pt x="1688" y="4265"/>
                  </a:lnTo>
                  <a:lnTo>
                    <a:pt x="1679" y="4252"/>
                  </a:lnTo>
                  <a:lnTo>
                    <a:pt x="1708" y="4260"/>
                  </a:lnTo>
                  <a:lnTo>
                    <a:pt x="1700" y="4274"/>
                  </a:lnTo>
                  <a:close/>
                  <a:moveTo>
                    <a:pt x="1103" y="4407"/>
                  </a:moveTo>
                  <a:lnTo>
                    <a:pt x="1103" y="4419"/>
                  </a:lnTo>
                  <a:lnTo>
                    <a:pt x="1112" y="4442"/>
                  </a:lnTo>
                  <a:lnTo>
                    <a:pt x="1108" y="4456"/>
                  </a:lnTo>
                  <a:lnTo>
                    <a:pt x="1093" y="4474"/>
                  </a:lnTo>
                  <a:lnTo>
                    <a:pt x="1097" y="4490"/>
                  </a:lnTo>
                  <a:lnTo>
                    <a:pt x="1077" y="4483"/>
                  </a:lnTo>
                  <a:lnTo>
                    <a:pt x="1071" y="4498"/>
                  </a:lnTo>
                  <a:lnTo>
                    <a:pt x="1063" y="4479"/>
                  </a:lnTo>
                  <a:lnTo>
                    <a:pt x="1055" y="4493"/>
                  </a:lnTo>
                  <a:lnTo>
                    <a:pt x="1044" y="4503"/>
                  </a:lnTo>
                  <a:lnTo>
                    <a:pt x="1037" y="4489"/>
                  </a:lnTo>
                  <a:lnTo>
                    <a:pt x="1035" y="4474"/>
                  </a:lnTo>
                  <a:lnTo>
                    <a:pt x="1024" y="4461"/>
                  </a:lnTo>
                  <a:lnTo>
                    <a:pt x="1032" y="4447"/>
                  </a:lnTo>
                  <a:lnTo>
                    <a:pt x="1057" y="4441"/>
                  </a:lnTo>
                  <a:lnTo>
                    <a:pt x="1016" y="4442"/>
                  </a:lnTo>
                  <a:lnTo>
                    <a:pt x="1016" y="4420"/>
                  </a:lnTo>
                  <a:lnTo>
                    <a:pt x="1023" y="4408"/>
                  </a:lnTo>
                  <a:lnTo>
                    <a:pt x="1021" y="4424"/>
                  </a:lnTo>
                  <a:lnTo>
                    <a:pt x="1045" y="4418"/>
                  </a:lnTo>
                  <a:lnTo>
                    <a:pt x="1096" y="4393"/>
                  </a:lnTo>
                  <a:lnTo>
                    <a:pt x="1104" y="4375"/>
                  </a:lnTo>
                  <a:lnTo>
                    <a:pt x="1113" y="4359"/>
                  </a:lnTo>
                  <a:lnTo>
                    <a:pt x="1119" y="4376"/>
                  </a:lnTo>
                  <a:lnTo>
                    <a:pt x="1110" y="4387"/>
                  </a:lnTo>
                  <a:lnTo>
                    <a:pt x="1104" y="4403"/>
                  </a:lnTo>
                  <a:lnTo>
                    <a:pt x="1103" y="4407"/>
                  </a:lnTo>
                  <a:close/>
                  <a:moveTo>
                    <a:pt x="905" y="4389"/>
                  </a:moveTo>
                  <a:lnTo>
                    <a:pt x="907" y="4402"/>
                  </a:lnTo>
                  <a:lnTo>
                    <a:pt x="888" y="4393"/>
                  </a:lnTo>
                  <a:lnTo>
                    <a:pt x="905" y="4389"/>
                  </a:lnTo>
                  <a:close/>
                  <a:moveTo>
                    <a:pt x="989" y="4386"/>
                  </a:moveTo>
                  <a:lnTo>
                    <a:pt x="981" y="4394"/>
                  </a:lnTo>
                  <a:lnTo>
                    <a:pt x="965" y="4405"/>
                  </a:lnTo>
                  <a:lnTo>
                    <a:pt x="956" y="4394"/>
                  </a:lnTo>
                  <a:lnTo>
                    <a:pt x="937" y="4403"/>
                  </a:lnTo>
                  <a:lnTo>
                    <a:pt x="933" y="4389"/>
                  </a:lnTo>
                  <a:lnTo>
                    <a:pt x="967" y="4379"/>
                  </a:lnTo>
                  <a:lnTo>
                    <a:pt x="984" y="4382"/>
                  </a:lnTo>
                  <a:lnTo>
                    <a:pt x="989" y="4386"/>
                  </a:lnTo>
                  <a:close/>
                  <a:moveTo>
                    <a:pt x="1004" y="4362"/>
                  </a:moveTo>
                  <a:lnTo>
                    <a:pt x="1013" y="4362"/>
                  </a:lnTo>
                  <a:lnTo>
                    <a:pt x="1006" y="4377"/>
                  </a:lnTo>
                  <a:lnTo>
                    <a:pt x="995" y="4382"/>
                  </a:lnTo>
                  <a:lnTo>
                    <a:pt x="981" y="4372"/>
                  </a:lnTo>
                  <a:lnTo>
                    <a:pt x="986" y="4359"/>
                  </a:lnTo>
                  <a:lnTo>
                    <a:pt x="1004" y="4362"/>
                  </a:lnTo>
                  <a:close/>
                  <a:moveTo>
                    <a:pt x="955" y="4366"/>
                  </a:moveTo>
                  <a:lnTo>
                    <a:pt x="945" y="4365"/>
                  </a:lnTo>
                  <a:lnTo>
                    <a:pt x="964" y="4351"/>
                  </a:lnTo>
                  <a:lnTo>
                    <a:pt x="955" y="4366"/>
                  </a:lnTo>
                  <a:close/>
                  <a:moveTo>
                    <a:pt x="953" y="4352"/>
                  </a:moveTo>
                  <a:lnTo>
                    <a:pt x="935" y="4366"/>
                  </a:lnTo>
                  <a:lnTo>
                    <a:pt x="952" y="4349"/>
                  </a:lnTo>
                  <a:lnTo>
                    <a:pt x="953" y="4352"/>
                  </a:lnTo>
                  <a:close/>
                  <a:moveTo>
                    <a:pt x="1877" y="4161"/>
                  </a:moveTo>
                  <a:lnTo>
                    <a:pt x="1865" y="4152"/>
                  </a:lnTo>
                  <a:lnTo>
                    <a:pt x="1879" y="4129"/>
                  </a:lnTo>
                  <a:lnTo>
                    <a:pt x="1891" y="4132"/>
                  </a:lnTo>
                  <a:lnTo>
                    <a:pt x="1879" y="4147"/>
                  </a:lnTo>
                  <a:lnTo>
                    <a:pt x="1877" y="4161"/>
                  </a:lnTo>
                  <a:close/>
                  <a:moveTo>
                    <a:pt x="896" y="4351"/>
                  </a:moveTo>
                  <a:lnTo>
                    <a:pt x="887" y="4352"/>
                  </a:lnTo>
                  <a:lnTo>
                    <a:pt x="899" y="4362"/>
                  </a:lnTo>
                  <a:lnTo>
                    <a:pt x="912" y="4378"/>
                  </a:lnTo>
                  <a:lnTo>
                    <a:pt x="896" y="4381"/>
                  </a:lnTo>
                  <a:lnTo>
                    <a:pt x="885" y="4375"/>
                  </a:lnTo>
                  <a:lnTo>
                    <a:pt x="865" y="4369"/>
                  </a:lnTo>
                  <a:lnTo>
                    <a:pt x="866" y="4355"/>
                  </a:lnTo>
                  <a:lnTo>
                    <a:pt x="860" y="4338"/>
                  </a:lnTo>
                  <a:lnTo>
                    <a:pt x="863" y="4325"/>
                  </a:lnTo>
                  <a:lnTo>
                    <a:pt x="880" y="4332"/>
                  </a:lnTo>
                  <a:lnTo>
                    <a:pt x="891" y="4342"/>
                  </a:lnTo>
                  <a:lnTo>
                    <a:pt x="896" y="4351"/>
                  </a:lnTo>
                  <a:close/>
                  <a:moveTo>
                    <a:pt x="839" y="4334"/>
                  </a:moveTo>
                  <a:lnTo>
                    <a:pt x="838" y="4313"/>
                  </a:lnTo>
                  <a:lnTo>
                    <a:pt x="842" y="4324"/>
                  </a:lnTo>
                  <a:lnTo>
                    <a:pt x="839" y="4334"/>
                  </a:lnTo>
                  <a:close/>
                  <a:moveTo>
                    <a:pt x="756" y="4338"/>
                  </a:moveTo>
                  <a:lnTo>
                    <a:pt x="743" y="4337"/>
                  </a:lnTo>
                  <a:lnTo>
                    <a:pt x="740" y="4324"/>
                  </a:lnTo>
                  <a:lnTo>
                    <a:pt x="730" y="4308"/>
                  </a:lnTo>
                  <a:lnTo>
                    <a:pt x="742" y="4314"/>
                  </a:lnTo>
                  <a:lnTo>
                    <a:pt x="751" y="4327"/>
                  </a:lnTo>
                  <a:lnTo>
                    <a:pt x="756" y="4338"/>
                  </a:lnTo>
                  <a:close/>
                  <a:moveTo>
                    <a:pt x="781" y="4309"/>
                  </a:moveTo>
                  <a:lnTo>
                    <a:pt x="783" y="4323"/>
                  </a:lnTo>
                  <a:lnTo>
                    <a:pt x="783" y="4339"/>
                  </a:lnTo>
                  <a:lnTo>
                    <a:pt x="770" y="4333"/>
                  </a:lnTo>
                  <a:lnTo>
                    <a:pt x="760" y="4315"/>
                  </a:lnTo>
                  <a:lnTo>
                    <a:pt x="756" y="4302"/>
                  </a:lnTo>
                  <a:lnTo>
                    <a:pt x="781" y="4309"/>
                  </a:lnTo>
                  <a:close/>
                  <a:moveTo>
                    <a:pt x="744" y="4302"/>
                  </a:moveTo>
                  <a:lnTo>
                    <a:pt x="731" y="4294"/>
                  </a:lnTo>
                  <a:lnTo>
                    <a:pt x="723" y="4281"/>
                  </a:lnTo>
                  <a:lnTo>
                    <a:pt x="730" y="4269"/>
                  </a:lnTo>
                  <a:lnTo>
                    <a:pt x="739" y="4282"/>
                  </a:lnTo>
                  <a:lnTo>
                    <a:pt x="739" y="4295"/>
                  </a:lnTo>
                  <a:lnTo>
                    <a:pt x="744" y="4302"/>
                  </a:lnTo>
                  <a:close/>
                  <a:moveTo>
                    <a:pt x="708" y="4182"/>
                  </a:moveTo>
                  <a:lnTo>
                    <a:pt x="716" y="4181"/>
                  </a:lnTo>
                  <a:lnTo>
                    <a:pt x="705" y="4185"/>
                  </a:lnTo>
                  <a:lnTo>
                    <a:pt x="708" y="4182"/>
                  </a:lnTo>
                  <a:close/>
                  <a:moveTo>
                    <a:pt x="726" y="4162"/>
                  </a:moveTo>
                  <a:lnTo>
                    <a:pt x="716" y="4166"/>
                  </a:lnTo>
                  <a:lnTo>
                    <a:pt x="720" y="4150"/>
                  </a:lnTo>
                  <a:lnTo>
                    <a:pt x="709" y="4138"/>
                  </a:lnTo>
                  <a:lnTo>
                    <a:pt x="715" y="4127"/>
                  </a:lnTo>
                  <a:lnTo>
                    <a:pt x="733" y="4143"/>
                  </a:lnTo>
                  <a:lnTo>
                    <a:pt x="726" y="4162"/>
                  </a:lnTo>
                  <a:close/>
                  <a:moveTo>
                    <a:pt x="717" y="4029"/>
                  </a:moveTo>
                  <a:lnTo>
                    <a:pt x="726" y="4036"/>
                  </a:lnTo>
                  <a:lnTo>
                    <a:pt x="710" y="4037"/>
                  </a:lnTo>
                  <a:lnTo>
                    <a:pt x="710" y="4023"/>
                  </a:lnTo>
                  <a:lnTo>
                    <a:pt x="717" y="4029"/>
                  </a:lnTo>
                  <a:close/>
                  <a:moveTo>
                    <a:pt x="709" y="3841"/>
                  </a:moveTo>
                  <a:lnTo>
                    <a:pt x="699" y="3839"/>
                  </a:lnTo>
                  <a:lnTo>
                    <a:pt x="711" y="3833"/>
                  </a:lnTo>
                  <a:lnTo>
                    <a:pt x="709" y="3841"/>
                  </a:lnTo>
                  <a:close/>
                  <a:moveTo>
                    <a:pt x="548" y="3265"/>
                  </a:moveTo>
                  <a:lnTo>
                    <a:pt x="550" y="3276"/>
                  </a:lnTo>
                  <a:lnTo>
                    <a:pt x="537" y="3266"/>
                  </a:lnTo>
                  <a:lnTo>
                    <a:pt x="530" y="3253"/>
                  </a:lnTo>
                  <a:lnTo>
                    <a:pt x="548" y="3265"/>
                  </a:lnTo>
                  <a:close/>
                  <a:moveTo>
                    <a:pt x="498" y="3134"/>
                  </a:moveTo>
                  <a:lnTo>
                    <a:pt x="507" y="3139"/>
                  </a:lnTo>
                  <a:lnTo>
                    <a:pt x="522" y="3133"/>
                  </a:lnTo>
                  <a:lnTo>
                    <a:pt x="524" y="3151"/>
                  </a:lnTo>
                  <a:lnTo>
                    <a:pt x="539" y="3157"/>
                  </a:lnTo>
                  <a:lnTo>
                    <a:pt x="547" y="3142"/>
                  </a:lnTo>
                  <a:lnTo>
                    <a:pt x="563" y="3135"/>
                  </a:lnTo>
                  <a:lnTo>
                    <a:pt x="569" y="3153"/>
                  </a:lnTo>
                  <a:lnTo>
                    <a:pt x="564" y="3167"/>
                  </a:lnTo>
                  <a:lnTo>
                    <a:pt x="548" y="3174"/>
                  </a:lnTo>
                  <a:lnTo>
                    <a:pt x="541" y="3188"/>
                  </a:lnTo>
                  <a:lnTo>
                    <a:pt x="532" y="3175"/>
                  </a:lnTo>
                  <a:lnTo>
                    <a:pt x="516" y="3165"/>
                  </a:lnTo>
                  <a:lnTo>
                    <a:pt x="500" y="3139"/>
                  </a:lnTo>
                  <a:lnTo>
                    <a:pt x="498" y="3134"/>
                  </a:lnTo>
                  <a:close/>
                  <a:moveTo>
                    <a:pt x="682" y="3088"/>
                  </a:moveTo>
                  <a:lnTo>
                    <a:pt x="687" y="3105"/>
                  </a:lnTo>
                  <a:lnTo>
                    <a:pt x="674" y="3094"/>
                  </a:lnTo>
                  <a:lnTo>
                    <a:pt x="682" y="3088"/>
                  </a:lnTo>
                  <a:close/>
                  <a:moveTo>
                    <a:pt x="723" y="3085"/>
                  </a:moveTo>
                  <a:lnTo>
                    <a:pt x="723" y="3100"/>
                  </a:lnTo>
                  <a:lnTo>
                    <a:pt x="708" y="3098"/>
                  </a:lnTo>
                  <a:lnTo>
                    <a:pt x="697" y="3112"/>
                  </a:lnTo>
                  <a:lnTo>
                    <a:pt x="695" y="3098"/>
                  </a:lnTo>
                  <a:lnTo>
                    <a:pt x="694" y="3086"/>
                  </a:lnTo>
                  <a:lnTo>
                    <a:pt x="708" y="3085"/>
                  </a:lnTo>
                  <a:lnTo>
                    <a:pt x="723" y="3085"/>
                  </a:lnTo>
                  <a:close/>
                  <a:moveTo>
                    <a:pt x="551" y="3113"/>
                  </a:moveTo>
                  <a:lnTo>
                    <a:pt x="545" y="3126"/>
                  </a:lnTo>
                  <a:lnTo>
                    <a:pt x="524" y="3111"/>
                  </a:lnTo>
                  <a:lnTo>
                    <a:pt x="545" y="3093"/>
                  </a:lnTo>
                  <a:lnTo>
                    <a:pt x="553" y="3105"/>
                  </a:lnTo>
                  <a:lnTo>
                    <a:pt x="551" y="3113"/>
                  </a:lnTo>
                  <a:close/>
                  <a:moveTo>
                    <a:pt x="684" y="3060"/>
                  </a:moveTo>
                  <a:lnTo>
                    <a:pt x="677" y="3069"/>
                  </a:lnTo>
                  <a:lnTo>
                    <a:pt x="671" y="3082"/>
                  </a:lnTo>
                  <a:lnTo>
                    <a:pt x="667" y="3070"/>
                  </a:lnTo>
                  <a:lnTo>
                    <a:pt x="682" y="3058"/>
                  </a:lnTo>
                  <a:lnTo>
                    <a:pt x="684" y="3060"/>
                  </a:lnTo>
                  <a:close/>
                  <a:moveTo>
                    <a:pt x="792" y="2866"/>
                  </a:moveTo>
                  <a:lnTo>
                    <a:pt x="797" y="2878"/>
                  </a:lnTo>
                  <a:lnTo>
                    <a:pt x="781" y="2890"/>
                  </a:lnTo>
                  <a:lnTo>
                    <a:pt x="772" y="2879"/>
                  </a:lnTo>
                  <a:lnTo>
                    <a:pt x="779" y="2864"/>
                  </a:lnTo>
                  <a:lnTo>
                    <a:pt x="792" y="2866"/>
                  </a:lnTo>
                  <a:close/>
                  <a:moveTo>
                    <a:pt x="1061" y="2240"/>
                  </a:moveTo>
                  <a:lnTo>
                    <a:pt x="1072" y="2240"/>
                  </a:lnTo>
                  <a:lnTo>
                    <a:pt x="1051" y="2243"/>
                  </a:lnTo>
                  <a:lnTo>
                    <a:pt x="1060" y="2259"/>
                  </a:lnTo>
                  <a:lnTo>
                    <a:pt x="1058" y="2272"/>
                  </a:lnTo>
                  <a:lnTo>
                    <a:pt x="1046" y="2290"/>
                  </a:lnTo>
                  <a:lnTo>
                    <a:pt x="1036" y="2276"/>
                  </a:lnTo>
                  <a:lnTo>
                    <a:pt x="1047" y="2265"/>
                  </a:lnTo>
                  <a:lnTo>
                    <a:pt x="1032" y="2273"/>
                  </a:lnTo>
                  <a:lnTo>
                    <a:pt x="1026" y="2287"/>
                  </a:lnTo>
                  <a:lnTo>
                    <a:pt x="1007" y="2271"/>
                  </a:lnTo>
                  <a:lnTo>
                    <a:pt x="1009" y="2254"/>
                  </a:lnTo>
                  <a:lnTo>
                    <a:pt x="1035" y="2237"/>
                  </a:lnTo>
                  <a:lnTo>
                    <a:pt x="1055" y="2232"/>
                  </a:lnTo>
                  <a:lnTo>
                    <a:pt x="1061" y="2240"/>
                  </a:lnTo>
                  <a:close/>
                  <a:moveTo>
                    <a:pt x="1073" y="2240"/>
                  </a:moveTo>
                  <a:lnTo>
                    <a:pt x="1072" y="2240"/>
                  </a:lnTo>
                  <a:lnTo>
                    <a:pt x="1086" y="2239"/>
                  </a:lnTo>
                  <a:lnTo>
                    <a:pt x="1073" y="2240"/>
                  </a:lnTo>
                  <a:close/>
                </a:path>
              </a:pathLst>
            </a:custGeom>
            <a:grpFill/>
            <a:ln w="19050" cap="flat">
              <a:solidFill>
                <a:srgbClr val="004494"/>
              </a:solidFill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825" dirty="0">
                <a:latin typeface="Constantia" panose="02030602050306030303" pitchFamily="18" charset="0"/>
                <a:ea typeface="Arial Unicode MS" panose="020B0604020202020204" pitchFamily="34" charset="-128"/>
              </a:endParaRPr>
            </a:p>
          </p:txBody>
        </p:sp>
      </p:grpSp>
      <p:sp>
        <p:nvSpPr>
          <p:cNvPr id="159" name="Title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>
                <a:solidFill>
                  <a:srgbClr val="024B9C"/>
                </a:solidFill>
              </a:rPr>
              <a:t>The </a:t>
            </a:r>
            <a:r>
              <a:rPr lang="en-IE" dirty="0">
                <a:solidFill>
                  <a:srgbClr val="024B9C"/>
                </a:solidFill>
              </a:rPr>
              <a:t>12 GVC indicators database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6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1"/>
          <p:cNvSpPr txBox="1">
            <a:spLocks/>
          </p:cNvSpPr>
          <p:nvPr/>
        </p:nvSpPr>
        <p:spPr>
          <a:xfrm>
            <a:off x="489858" y="1955060"/>
            <a:ext cx="4539224" cy="3480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Clr>
                <a:schemeClr val="accent4"/>
              </a:buClr>
            </a:pPr>
            <a:r>
              <a:rPr lang="en-US" sz="1500" dirty="0">
                <a:solidFill>
                  <a:srgbClr val="4D4D4D"/>
                </a:solidFill>
                <a:latin typeface="+mj-lt"/>
              </a:rPr>
              <a:t>FIGARO tables are expressed in </a:t>
            </a:r>
            <a:r>
              <a:rPr lang="en-US" sz="1500" b="1" dirty="0">
                <a:solidFill>
                  <a:srgbClr val="034EA2"/>
                </a:solidFill>
                <a:latin typeface="+mj-lt"/>
              </a:rPr>
              <a:t>million euros </a:t>
            </a:r>
            <a:r>
              <a:rPr lang="en-US" sz="1500" dirty="0">
                <a:solidFill>
                  <a:srgbClr val="4D4D4D"/>
                </a:solidFill>
                <a:latin typeface="+mj-lt"/>
              </a:rPr>
              <a:t>(current prices and valued at basic prices).</a:t>
            </a:r>
          </a:p>
          <a:p>
            <a:pPr marL="257175" indent="-257175">
              <a:buClr>
                <a:schemeClr val="accent4"/>
              </a:buClr>
            </a:pPr>
            <a:r>
              <a:rPr lang="en-US" sz="1500" dirty="0">
                <a:solidFill>
                  <a:srgbClr val="4D4D4D"/>
                </a:solidFill>
                <a:latin typeface="+mj-lt"/>
              </a:rPr>
              <a:t>The FIGARO tables present the relationship between the </a:t>
            </a:r>
            <a:r>
              <a:rPr lang="en-US" sz="1500" b="1" dirty="0">
                <a:solidFill>
                  <a:srgbClr val="034EA2"/>
                </a:solidFill>
                <a:latin typeface="+mj-lt"/>
              </a:rPr>
              <a:t>EU 27 + 18 non EU + </a:t>
            </a:r>
            <a:r>
              <a:rPr lang="en-US" sz="1500" b="1" dirty="0" err="1">
                <a:solidFill>
                  <a:srgbClr val="034EA2"/>
                </a:solidFill>
                <a:latin typeface="+mj-lt"/>
              </a:rPr>
              <a:t>RoW</a:t>
            </a:r>
            <a:r>
              <a:rPr lang="en-US" sz="1500" b="1" dirty="0">
                <a:solidFill>
                  <a:srgbClr val="034EA2"/>
                </a:solidFill>
                <a:latin typeface="+mj-lt"/>
              </a:rPr>
              <a:t> </a:t>
            </a:r>
            <a:r>
              <a:rPr lang="en-US" sz="1500" dirty="0">
                <a:solidFill>
                  <a:srgbClr val="4D4D4D"/>
                </a:solidFill>
                <a:latin typeface="+mj-lt"/>
              </a:rPr>
              <a:t>for </a:t>
            </a:r>
            <a:r>
              <a:rPr lang="en-US" sz="1500" b="1" dirty="0">
                <a:solidFill>
                  <a:srgbClr val="034EA2"/>
                </a:solidFill>
                <a:latin typeface="+mj-lt"/>
              </a:rPr>
              <a:t>64 </a:t>
            </a:r>
            <a:r>
              <a:rPr lang="en-US" sz="1500" dirty="0">
                <a:solidFill>
                  <a:srgbClr val="4D4D4D"/>
                </a:solidFill>
                <a:latin typeface="+mj-lt"/>
              </a:rPr>
              <a:t>industries NACE rev.2 (‘ESA 2010 National accounts transmission program)</a:t>
            </a:r>
          </a:p>
          <a:p>
            <a:pPr marL="257175" indent="-257175">
              <a:buClr>
                <a:schemeClr val="accent4"/>
              </a:buClr>
            </a:pPr>
            <a:r>
              <a:rPr lang="en-US" sz="1500" dirty="0">
                <a:latin typeface="+mj-lt"/>
              </a:rPr>
              <a:t>The FIGARO tables are available from </a:t>
            </a:r>
            <a:r>
              <a:rPr lang="en-US" sz="1500" b="1" dirty="0">
                <a:solidFill>
                  <a:srgbClr val="034EA2"/>
                </a:solidFill>
                <a:latin typeface="+mj-lt"/>
              </a:rPr>
              <a:t>2010 to 2021 (</a:t>
            </a:r>
            <a:r>
              <a:rPr lang="en-US" sz="1500" b="1" dirty="0" smtClean="0">
                <a:solidFill>
                  <a:srgbClr val="034EA2"/>
                </a:solidFill>
                <a:latin typeface="+mj-lt"/>
              </a:rPr>
              <a:t>T-2)</a:t>
            </a:r>
          </a:p>
          <a:p>
            <a:pPr marL="257175" indent="-257175">
              <a:buClr>
                <a:schemeClr val="accent4"/>
              </a:buClr>
            </a:pPr>
            <a:r>
              <a:rPr lang="en-US" sz="1500" dirty="0" smtClean="0"/>
              <a:t>In this presentation </a:t>
            </a:r>
            <a:r>
              <a:rPr lang="en-US" sz="1500" dirty="0" smtClean="0">
                <a:sym typeface="Wingdings" panose="05000000000000000000" pitchFamily="2" charset="2"/>
              </a:rPr>
              <a:t> preliminary results for</a:t>
            </a:r>
            <a:r>
              <a:rPr lang="en-US" sz="1500" dirty="0" smtClean="0">
                <a:solidFill>
                  <a:srgbClr val="888888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1500" b="1" dirty="0" smtClean="0">
                <a:solidFill>
                  <a:srgbClr val="034EA2"/>
                </a:solidFill>
                <a:latin typeface="+mj-lt"/>
                <a:sym typeface="Wingdings" panose="05000000000000000000" pitchFamily="2" charset="2"/>
              </a:rPr>
              <a:t>2021 (from the 2023 edition)</a:t>
            </a:r>
            <a:endParaRPr lang="en-US" sz="1500" b="1" dirty="0" smtClean="0">
              <a:solidFill>
                <a:srgbClr val="034EA2"/>
              </a:solidFill>
              <a:latin typeface="+mj-lt"/>
            </a:endParaRPr>
          </a:p>
          <a:p>
            <a:pPr marL="257175" indent="-257175">
              <a:buClr>
                <a:schemeClr val="accent4"/>
              </a:buClr>
            </a:pPr>
            <a:endParaRPr lang="en-US" sz="1500" b="1" dirty="0">
              <a:solidFill>
                <a:srgbClr val="034EA2"/>
              </a:solidFill>
              <a:latin typeface="+mj-lt"/>
            </a:endParaRPr>
          </a:p>
        </p:txBody>
      </p:sp>
      <p:sp>
        <p:nvSpPr>
          <p:cNvPr id="34" name="AutoShape 3"/>
          <p:cNvSpPr>
            <a:spLocks noChangeAspect="1" noChangeArrowheads="1" noTextEdit="1"/>
          </p:cNvSpPr>
          <p:nvPr/>
        </p:nvSpPr>
        <p:spPr bwMode="auto">
          <a:xfrm>
            <a:off x="3365251" y="1757787"/>
            <a:ext cx="5782040" cy="337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18" name="Freeform 301"/>
          <p:cNvSpPr>
            <a:spLocks/>
          </p:cNvSpPr>
          <p:nvPr/>
        </p:nvSpPr>
        <p:spPr bwMode="auto">
          <a:xfrm>
            <a:off x="3365251" y="1921419"/>
            <a:ext cx="5775542" cy="3195256"/>
          </a:xfrm>
          <a:custGeom>
            <a:avLst/>
            <a:gdLst>
              <a:gd name="T0" fmla="*/ 0 w 8031"/>
              <a:gd name="T1" fmla="*/ 2704 h 5409"/>
              <a:gd name="T2" fmla="*/ 0 w 8031"/>
              <a:gd name="T3" fmla="*/ 0 h 5409"/>
              <a:gd name="T4" fmla="*/ 8031 w 8031"/>
              <a:gd name="T5" fmla="*/ 0 h 5409"/>
              <a:gd name="T6" fmla="*/ 8031 w 8031"/>
              <a:gd name="T7" fmla="*/ 5409 h 5409"/>
              <a:gd name="T8" fmla="*/ 0 w 8031"/>
              <a:gd name="T9" fmla="*/ 5409 h 5409"/>
              <a:gd name="T10" fmla="*/ 0 w 8031"/>
              <a:gd name="T11" fmla="*/ 2704 h 5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31" h="5409">
                <a:moveTo>
                  <a:pt x="0" y="2704"/>
                </a:moveTo>
                <a:lnTo>
                  <a:pt x="0" y="0"/>
                </a:lnTo>
                <a:lnTo>
                  <a:pt x="8031" y="0"/>
                </a:lnTo>
                <a:lnTo>
                  <a:pt x="8031" y="5409"/>
                </a:lnTo>
                <a:lnTo>
                  <a:pt x="0" y="5409"/>
                </a:lnTo>
                <a:lnTo>
                  <a:pt x="0" y="2704"/>
                </a:lnTo>
              </a:path>
            </a:pathLst>
          </a:custGeom>
          <a:noFill/>
          <a:ln w="4763" cap="sq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Constantia" panose="02030602050306030303" pitchFamily="18" charset="0"/>
            </a:endParaRPr>
          </a:p>
        </p:txBody>
      </p:sp>
      <p:sp>
        <p:nvSpPr>
          <p:cNvPr id="119" name="Rectangle 307"/>
          <p:cNvSpPr>
            <a:spLocks noChangeArrowheads="1"/>
          </p:cNvSpPr>
          <p:nvPr/>
        </p:nvSpPr>
        <p:spPr bwMode="auto">
          <a:xfrm>
            <a:off x="2560680" y="5144536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12643" y="3910914"/>
            <a:ext cx="37060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Clr>
                <a:srgbClr val="F8CC29"/>
              </a:buClr>
            </a:pPr>
            <a:r>
              <a:rPr lang="en-US" sz="1350" dirty="0">
                <a:solidFill>
                  <a:srgbClr val="004494"/>
                </a:solidFill>
                <a:latin typeface="+mj-lt"/>
              </a:rPr>
              <a:t>https://ec.europa.eu/eurostat/web/esa-supply-use-input-tables/figaro </a:t>
            </a:r>
            <a:endParaRPr lang="en-US" sz="1200" dirty="0">
              <a:solidFill>
                <a:srgbClr val="004494"/>
              </a:solidFill>
              <a:latin typeface="+mj-lt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3870" y="1757787"/>
            <a:ext cx="3834785" cy="1989494"/>
          </a:xfrm>
          <a:prstGeom prst="rect">
            <a:avLst/>
          </a:prstGeom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mtClean="0">
                <a:solidFill>
                  <a:srgbClr val="024B9C"/>
                </a:solidFill>
              </a:rPr>
              <a:t>The 12 GVC indicators database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3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61306"/>
              </p:ext>
            </p:extLst>
          </p:nvPr>
        </p:nvGraphicFramePr>
        <p:xfrm>
          <a:off x="232914" y="1831314"/>
          <a:ext cx="3816982" cy="385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31">
                  <a:extLst>
                    <a:ext uri="{9D8B030D-6E8A-4147-A177-3AD203B41FA5}">
                      <a16:colId xmlns:a16="http://schemas.microsoft.com/office/drawing/2014/main" val="2827129332"/>
                    </a:ext>
                  </a:extLst>
                </a:gridCol>
                <a:gridCol w="3514651">
                  <a:extLst>
                    <a:ext uri="{9D8B030D-6E8A-4147-A177-3AD203B41FA5}">
                      <a16:colId xmlns:a16="http://schemas.microsoft.com/office/drawing/2014/main" val="1800890223"/>
                    </a:ext>
                  </a:extLst>
                </a:gridCol>
              </a:tblGrid>
              <a:tr h="301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dirty="0" smtClean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</a:rPr>
                        <a:t>n.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latin typeface="EC Square Sans Cond Pro" panose="020B05060400000200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56B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700" dirty="0" smtClean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</a:rPr>
                        <a:t>Indicator</a:t>
                      </a:r>
                      <a:endParaRPr lang="en-GB" sz="700" dirty="0">
                        <a:solidFill>
                          <a:schemeClr val="bg1"/>
                        </a:solidFill>
                        <a:latin typeface="EC Square Sans Cond Pro" panose="020B05060400000200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5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2006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Gross exports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sum of intermediate and final exports.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248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Gross imports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sum of intermediate and final imports</a:t>
                      </a:r>
                      <a:r>
                        <a:rPr lang="en-GB" sz="7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778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9D8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value added in exports 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exported value added produced anywhere in the economy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52143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9D8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Foreign value added in exports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value added of intermediate imports embodied in domestic exports 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179978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FEE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value added in foreign final use 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value added exported directly as final products, or indirectly via exports of intermediates that reach foreign final consumption through other countries</a:t>
                      </a:r>
                      <a:endParaRPr lang="en-GB" sz="700" dirty="0"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112633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FEE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Foreign value added in domestic final use 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value added imported directly as final products, or indirectly via imports of intermediates that reach domestic final consumption through other countries</a:t>
                      </a: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700" dirty="0"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25281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Forward participation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domestic value added in exports which is exported again by trade partners as percentage of total exports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747858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Backward participation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foreign value added in exports as percentage of total exports</a:t>
                      </a:r>
                      <a:r>
                        <a:rPr lang="en-GB" sz="7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3317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GVC participation index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the sum of forward and backward participation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7384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77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Single exposure indicator </a:t>
                      </a: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combination of trade in value added and value added in trade to cover all exported value added</a:t>
                      </a:r>
                      <a:endParaRPr lang="en-GB" sz="7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42525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77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employment in </a:t>
                      </a: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exports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the employment supported by exporting industries and by those supplying inputs to them (spillover effects)</a:t>
                      </a:r>
                      <a:endParaRPr lang="en-GB" sz="7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64147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7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77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employment in foreign final demand </a:t>
                      </a: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direct and indirect (spillover effects) employment supported by foreign final demand</a:t>
                      </a:r>
                      <a:endParaRPr lang="en-GB" sz="7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EC Square Sans Cond Pro" panose="020B050604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90" marR="3429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486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48534" y="4722831"/>
            <a:ext cx="3799349" cy="347933"/>
          </a:xfrm>
          <a:prstGeom prst="rect">
            <a:avLst/>
          </a:prstGeom>
          <a:noFill/>
          <a:ln w="38100">
            <a:solidFill>
              <a:srgbClr val="FF19C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57" name="Group 56"/>
          <p:cNvGrpSpPr/>
          <p:nvPr/>
        </p:nvGrpSpPr>
        <p:grpSpPr>
          <a:xfrm>
            <a:off x="868050" y="6077100"/>
            <a:ext cx="5535047" cy="217597"/>
            <a:chOff x="310551" y="6478655"/>
            <a:chExt cx="7380063" cy="290129"/>
          </a:xfrm>
        </p:grpSpPr>
        <p:grpSp>
          <p:nvGrpSpPr>
            <p:cNvPr id="58" name="Group 57"/>
            <p:cNvGrpSpPr/>
            <p:nvPr/>
          </p:nvGrpSpPr>
          <p:grpSpPr>
            <a:xfrm>
              <a:off x="310551" y="6478655"/>
              <a:ext cx="6004688" cy="269334"/>
              <a:chOff x="845725" y="4805587"/>
              <a:chExt cx="6004688" cy="269334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845725" y="4805587"/>
                <a:ext cx="6004688" cy="269334"/>
                <a:chOff x="8209719" y="6117543"/>
                <a:chExt cx="6004688" cy="269334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0304610" y="6129424"/>
                  <a:ext cx="311727" cy="197428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12683168" y="6138477"/>
                  <a:ext cx="311727" cy="197428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10576611" y="6123539"/>
                  <a:ext cx="82147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/>
                    <a:t>VA in </a:t>
                  </a:r>
                  <a:r>
                    <a:rPr lang="en-GB" sz="600" dirty="0" smtClean="0"/>
                    <a:t>FU</a:t>
                  </a:r>
                  <a:endParaRPr lang="en-GB" sz="600" b="1" i="1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12959952" y="6140656"/>
                  <a:ext cx="125445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/>
                    <a:t>Other developments</a:t>
                  </a:r>
                  <a:endParaRPr lang="en-GB" sz="600" b="1" i="1" dirty="0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8209719" y="6119016"/>
                  <a:ext cx="311727" cy="19742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9296644" y="6126551"/>
                  <a:ext cx="311727" cy="197428"/>
                </a:xfrm>
                <a:prstGeom prst="rect">
                  <a:avLst/>
                </a:prstGeom>
                <a:solidFill>
                  <a:srgbClr val="D3F9D8"/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8456163" y="6122962"/>
                  <a:ext cx="97994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/>
                    <a:t>Basic statistics</a:t>
                  </a:r>
                  <a:endParaRPr lang="en-GB" sz="600" b="1" i="1" dirty="0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9572159" y="6117543"/>
                  <a:ext cx="97704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/>
                    <a:t>VA in Trade</a:t>
                  </a:r>
                  <a:endParaRPr lang="en-GB" sz="600" b="1" i="1" dirty="0"/>
                </a:p>
              </p:txBody>
            </p:sp>
          </p:grpSp>
          <p:sp>
            <p:nvSpPr>
              <p:cNvPr id="65" name="Rectangle 64"/>
              <p:cNvSpPr/>
              <p:nvPr/>
            </p:nvSpPr>
            <p:spPr>
              <a:xfrm>
                <a:off x="3925325" y="4826521"/>
                <a:ext cx="311727" cy="197428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220584" y="4828700"/>
                <a:ext cx="12544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" dirty="0"/>
                  <a:t>Resilience/Semester</a:t>
                </a:r>
                <a:endParaRPr lang="en-GB" sz="600" b="1" i="1" dirty="0"/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6128008" y="6510776"/>
              <a:ext cx="311727" cy="19742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36159" y="6522563"/>
              <a:ext cx="12544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Employment</a:t>
              </a:r>
              <a:endParaRPr lang="en-GB" sz="600" b="1" i="1" dirty="0"/>
            </a:p>
          </p:txBody>
        </p:sp>
      </p:grpSp>
      <p:sp>
        <p:nvSpPr>
          <p:cNvPr id="76" name="Title 6"/>
          <p:cNvSpPr txBox="1">
            <a:spLocks/>
          </p:cNvSpPr>
          <p:nvPr/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>
                <a:solidFill>
                  <a:srgbClr val="024B9C"/>
                </a:solidFill>
              </a:rPr>
              <a:t>The </a:t>
            </a:r>
            <a:r>
              <a:rPr lang="en-IE" dirty="0">
                <a:solidFill>
                  <a:srgbClr val="024B9C"/>
                </a:solidFill>
              </a:rPr>
              <a:t>12 GVC indicators database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4630541" y="1810205"/>
            <a:ext cx="4355841" cy="3903509"/>
            <a:chOff x="4712903" y="1780720"/>
            <a:chExt cx="4355841" cy="3903509"/>
          </a:xfrm>
        </p:grpSpPr>
        <p:grpSp>
          <p:nvGrpSpPr>
            <p:cNvPr id="6" name="Group 5"/>
            <p:cNvGrpSpPr/>
            <p:nvPr/>
          </p:nvGrpSpPr>
          <p:grpSpPr>
            <a:xfrm>
              <a:off x="4712903" y="1780720"/>
              <a:ext cx="4355841" cy="3903509"/>
              <a:chOff x="6010908" y="1253908"/>
              <a:chExt cx="5807788" cy="520468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010908" y="1253908"/>
                <a:ext cx="5297746" cy="5204680"/>
                <a:chOff x="6010908" y="1253908"/>
                <a:chExt cx="5297746" cy="520468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6745399" y="1813490"/>
                  <a:ext cx="4043573" cy="4645098"/>
                  <a:chOff x="6745399" y="1813490"/>
                  <a:chExt cx="4043573" cy="4645098"/>
                </a:xfrm>
              </p:grpSpPr>
              <p:cxnSp>
                <p:nvCxnSpPr>
                  <p:cNvPr id="91" name="Straight Arrow Connector 90"/>
                  <p:cNvCxnSpPr/>
                  <p:nvPr/>
                </p:nvCxnSpPr>
                <p:spPr>
                  <a:xfrm flipV="1">
                    <a:off x="7955392" y="2014581"/>
                    <a:ext cx="695608" cy="478854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2" name="Group 41"/>
                  <p:cNvGrpSpPr/>
                  <p:nvPr/>
                </p:nvGrpSpPr>
                <p:grpSpPr>
                  <a:xfrm rot="20323556">
                    <a:off x="7320422" y="1980670"/>
                    <a:ext cx="3468550" cy="4477918"/>
                    <a:chOff x="6094929" y="1198648"/>
                    <a:chExt cx="3468550" cy="4477918"/>
                  </a:xfrm>
                </p:grpSpPr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6094929" y="1247049"/>
                      <a:ext cx="3427549" cy="3682266"/>
                      <a:chOff x="6516270" y="1047831"/>
                      <a:chExt cx="3427549" cy="3682266"/>
                    </a:xfrm>
                  </p:grpSpPr>
                  <p:sp>
                    <p:nvSpPr>
                      <p:cNvPr id="69" name="Oval 68"/>
                      <p:cNvSpPr/>
                      <p:nvPr/>
                    </p:nvSpPr>
                    <p:spPr>
                      <a:xfrm>
                        <a:off x="6516270" y="3558357"/>
                        <a:ext cx="809625" cy="762000"/>
                      </a:xfrm>
                      <a:prstGeom prst="ellipse">
                        <a:avLst/>
                      </a:prstGeom>
                      <a:solidFill>
                        <a:srgbClr val="024EA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GB" sz="1350" b="1" dirty="0"/>
                          <a:t>EU</a:t>
                        </a:r>
                      </a:p>
                    </p:txBody>
                  </p:sp>
                  <p:cxnSp>
                    <p:nvCxnSpPr>
                      <p:cNvPr id="79" name="Straight Arrow Connector 78"/>
                      <p:cNvCxnSpPr/>
                      <p:nvPr/>
                    </p:nvCxnSpPr>
                    <p:spPr>
                      <a:xfrm flipV="1">
                        <a:off x="9034677" y="2989730"/>
                        <a:ext cx="842467" cy="130642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tailEnd type="triangle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" name="Straight Arrow Connector 79"/>
                      <p:cNvCxnSpPr/>
                      <p:nvPr/>
                    </p:nvCxnSpPr>
                    <p:spPr>
                      <a:xfrm>
                        <a:off x="9034677" y="3659188"/>
                        <a:ext cx="909142" cy="387817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tailEnd type="triangle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Straight Arrow Connector 80"/>
                      <p:cNvCxnSpPr/>
                      <p:nvPr/>
                    </p:nvCxnSpPr>
                    <p:spPr>
                      <a:xfrm rot="1276444" flipV="1">
                        <a:off x="7635163" y="1047831"/>
                        <a:ext cx="690608" cy="2775251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tailEnd type="triangle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Arrow Connector 81"/>
                      <p:cNvCxnSpPr/>
                      <p:nvPr/>
                    </p:nvCxnSpPr>
                    <p:spPr>
                      <a:xfrm flipV="1">
                        <a:off x="8748432" y="1377874"/>
                        <a:ext cx="343526" cy="1630906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tailEnd type="triangle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Straight Arrow Connector 82"/>
                      <p:cNvCxnSpPr/>
                      <p:nvPr/>
                    </p:nvCxnSpPr>
                    <p:spPr>
                      <a:xfrm>
                        <a:off x="8748432" y="3770780"/>
                        <a:ext cx="551954" cy="959317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tailEnd type="triangle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Straight Arrow Connector 84"/>
                      <p:cNvCxnSpPr>
                        <a:stCxn id="46" idx="3"/>
                      </p:cNvCxnSpPr>
                      <p:nvPr/>
                    </p:nvCxnSpPr>
                    <p:spPr>
                      <a:xfrm rot="1276444" flipV="1">
                        <a:off x="7450190" y="3381686"/>
                        <a:ext cx="682248" cy="69396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prstDash val="sysDash"/>
                        <a:tailEnd type="triangle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4" name="Rectangle 43"/>
                    <p:cNvSpPr/>
                    <p:nvPr/>
                  </p:nvSpPr>
                  <p:spPr>
                    <a:xfrm rot="1276444">
                      <a:off x="8679663" y="3045845"/>
                      <a:ext cx="516837" cy="317579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3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p:txBody>
                </p:sp>
                <p:sp>
                  <p:nvSpPr>
                    <p:cNvPr id="45" name="Rectangle 44"/>
                    <p:cNvSpPr/>
                    <p:nvPr/>
                  </p:nvSpPr>
                  <p:spPr>
                    <a:xfrm rot="1276444">
                      <a:off x="7574066" y="1198648"/>
                      <a:ext cx="477247" cy="31887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3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p:txBody>
                </p:sp>
                <p:pic>
                  <p:nvPicPr>
                    <p:cNvPr id="46" name="Picture 45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107017" y="3717858"/>
                      <a:ext cx="819183" cy="81918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46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8744296" y="4857383"/>
                      <a:ext cx="819183" cy="81918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8" name="Picture 87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rot="20323556">
                    <a:off x="7272894" y="2425031"/>
                    <a:ext cx="850610" cy="850610"/>
                  </a:xfrm>
                  <a:prstGeom prst="rect">
                    <a:avLst/>
                  </a:prstGeom>
                </p:spPr>
              </p:pic>
              <p:cxnSp>
                <p:nvCxnSpPr>
                  <p:cNvPr id="90" name="Straight Arrow Connector 89"/>
                  <p:cNvCxnSpPr>
                    <a:stCxn id="46" idx="0"/>
                    <a:endCxn id="88" idx="2"/>
                  </p:cNvCxnSpPr>
                  <p:nvPr/>
                </p:nvCxnSpPr>
                <p:spPr>
                  <a:xfrm flipH="1" flipV="1">
                    <a:off x="7852512" y="3246659"/>
                    <a:ext cx="80717" cy="1710372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Arrow Connector 92"/>
                  <p:cNvCxnSpPr/>
                  <p:nvPr/>
                </p:nvCxnSpPr>
                <p:spPr>
                  <a:xfrm flipH="1" flipV="1">
                    <a:off x="6745399" y="2586643"/>
                    <a:ext cx="973213" cy="2514275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Arrow Connector 95"/>
                  <p:cNvCxnSpPr/>
                  <p:nvPr/>
                </p:nvCxnSpPr>
                <p:spPr>
                  <a:xfrm flipV="1">
                    <a:off x="6867414" y="1813490"/>
                    <a:ext cx="1721979" cy="255948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Rectangle 96"/>
                  <p:cNvSpPr/>
                  <p:nvPr/>
                </p:nvSpPr>
                <p:spPr>
                  <a:xfrm>
                    <a:off x="9145775" y="2957422"/>
                    <a:ext cx="381584" cy="328097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II</a:t>
                    </a:r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>
                  <a:xfrm>
                    <a:off x="8412975" y="3394300"/>
                    <a:ext cx="285629" cy="310664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</a:p>
                </p:txBody>
              </p:sp>
            </p:grpSp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14201" y="1253908"/>
                  <a:ext cx="874662" cy="874662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54526" y="3776160"/>
                  <a:ext cx="874662" cy="874662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10908" y="1782422"/>
                  <a:ext cx="886087" cy="886087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22567" y="2725356"/>
                  <a:ext cx="886087" cy="886087"/>
                </a:xfrm>
                <a:prstGeom prst="rect">
                  <a:avLst/>
                </a:prstGeom>
              </p:spPr>
            </p:pic>
          </p:grpSp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323556">
                <a:off x="10968086" y="3888658"/>
                <a:ext cx="850610" cy="850610"/>
              </a:xfrm>
              <a:prstGeom prst="rect">
                <a:avLst/>
              </a:prstGeom>
            </p:spPr>
          </p:pic>
        </p:grpSp>
        <p:sp>
          <p:nvSpPr>
            <p:cNvPr id="55" name="Rectangle 54"/>
            <p:cNvSpPr/>
            <p:nvPr/>
          </p:nvSpPr>
          <p:spPr>
            <a:xfrm>
              <a:off x="5689362" y="2184140"/>
              <a:ext cx="357935" cy="23915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618178" y="4395756"/>
              <a:ext cx="387628" cy="23818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788273" y="3996407"/>
              <a:ext cx="387628" cy="23818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</a:p>
          </p:txBody>
        </p:sp>
      </p:grp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7"/>
          <a:srcRect t="85655"/>
          <a:stretch/>
        </p:blipFill>
        <p:spPr>
          <a:xfrm>
            <a:off x="6183741" y="5440104"/>
            <a:ext cx="2770872" cy="610008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241730" y="2645077"/>
            <a:ext cx="3799349" cy="34793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0243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728041" y="575221"/>
            <a:ext cx="7892084" cy="78235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Features of the EU GVC indicators database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6" y="1825625"/>
            <a:ext cx="8070850" cy="4170363"/>
          </a:xfrm>
        </p:spPr>
        <p:txBody>
          <a:bodyPr/>
          <a:lstStyle/>
          <a:p>
            <a:pPr marL="114300" indent="-457200">
              <a:buFont typeface="+mj-lt"/>
              <a:buAutoNum type="arabicPeriod"/>
            </a:pPr>
            <a:r>
              <a:rPr lang="en-GB" dirty="0"/>
              <a:t>Member State vs. EU </a:t>
            </a:r>
            <a:r>
              <a:rPr lang="en-GB" dirty="0" smtClean="0"/>
              <a:t>perspective</a:t>
            </a:r>
          </a:p>
          <a:p>
            <a:pPr marL="114300" indent="-457200">
              <a:buFont typeface="+mj-lt"/>
              <a:buAutoNum type="arabicPeriod"/>
            </a:pPr>
            <a:r>
              <a:rPr lang="en-GB" dirty="0" smtClean="0"/>
              <a:t>Double </a:t>
            </a:r>
            <a:r>
              <a:rPr lang="en-GB" dirty="0"/>
              <a:t>counted </a:t>
            </a:r>
            <a:r>
              <a:rPr lang="en-GB" dirty="0" smtClean="0"/>
              <a:t>components (DC)</a:t>
            </a:r>
            <a:endParaRPr lang="en-GB" dirty="0"/>
          </a:p>
          <a:p>
            <a:pPr marL="114300" indent="-457200">
              <a:buFont typeface="+mj-lt"/>
              <a:buAutoNum type="arabicPeriod"/>
            </a:pPr>
            <a:r>
              <a:rPr lang="en-GB" dirty="0" smtClean="0"/>
              <a:t>Taxes </a:t>
            </a:r>
            <a:r>
              <a:rPr lang="en-GB" dirty="0"/>
              <a:t>less subsidies on products (TLS</a:t>
            </a:r>
            <a:r>
              <a:rPr lang="en-GB" dirty="0" smtClean="0"/>
              <a:t>)</a:t>
            </a:r>
          </a:p>
          <a:p>
            <a:pPr marL="114300" indent="-457200">
              <a:buFont typeface="+mj-lt"/>
              <a:buAutoNum type="arabicPeriod"/>
            </a:pPr>
            <a:r>
              <a:rPr lang="en-GB" dirty="0"/>
              <a:t>Direct purchases abroad by residents, and non-residents direct purchases on domestic territory</a:t>
            </a:r>
          </a:p>
          <a:p>
            <a:pPr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7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Member State vs. EU perspective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78864" y="1539438"/>
            <a:ext cx="8303354" cy="34695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rgbClr val="024EA2"/>
              </a:buClr>
            </a:pPr>
            <a:r>
              <a:rPr lang="en-US" sz="2200" dirty="0">
                <a:solidFill>
                  <a:srgbClr val="4D4D4D"/>
                </a:solidFill>
              </a:rPr>
              <a:t>The </a:t>
            </a:r>
            <a:r>
              <a:rPr lang="en-US" sz="2200" b="1" dirty="0">
                <a:solidFill>
                  <a:srgbClr val="4D4D4D"/>
                </a:solidFill>
              </a:rPr>
              <a:t>EU</a:t>
            </a:r>
            <a:r>
              <a:rPr lang="en-US" sz="2200" dirty="0">
                <a:solidFill>
                  <a:srgbClr val="4D4D4D"/>
                </a:solidFill>
              </a:rPr>
              <a:t> is a unique political project, </a:t>
            </a:r>
            <a:r>
              <a:rPr lang="en-US" sz="2200" dirty="0" smtClean="0">
                <a:solidFill>
                  <a:srgbClr val="4D4D4D"/>
                </a:solidFill>
              </a:rPr>
              <a:t>characterized </a:t>
            </a:r>
            <a:r>
              <a:rPr lang="en-US" sz="2200" dirty="0">
                <a:solidFill>
                  <a:srgbClr val="4D4D4D"/>
                </a:solidFill>
              </a:rPr>
              <a:t>by shared competences and responsibilities with its Member States</a:t>
            </a:r>
            <a:endParaRPr lang="en-US" sz="2200" dirty="0">
              <a:solidFill>
                <a:srgbClr val="4D4D4D"/>
              </a:solidFill>
              <a:sym typeface="Wingdings" panose="05000000000000000000" pitchFamily="2" charset="2"/>
            </a:endParaRPr>
          </a:p>
          <a:p>
            <a:pPr marL="1714500" lvl="5" indent="0">
              <a:spcBef>
                <a:spcPts val="2700"/>
              </a:spcBef>
              <a:spcAft>
                <a:spcPts val="900"/>
              </a:spcAft>
              <a:buClr>
                <a:srgbClr val="024EA2"/>
              </a:buClr>
              <a:buNone/>
            </a:pPr>
            <a:r>
              <a:rPr lang="en-US" sz="2200" b="1" dirty="0">
                <a:solidFill>
                  <a:srgbClr val="4D4D4D"/>
                </a:solidFill>
                <a:sym typeface="Wingdings" panose="05000000000000000000" pitchFamily="2" charset="2"/>
              </a:rPr>
              <a:t>Member State vs. EU perspective</a:t>
            </a:r>
            <a:endParaRPr lang="en-US" sz="2200" dirty="0">
              <a:solidFill>
                <a:srgbClr val="4D4D4D"/>
              </a:solidFill>
              <a:sym typeface="Wingdings" panose="05000000000000000000" pitchFamily="2" charset="2"/>
            </a:endParaRP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rgbClr val="024EA2"/>
              </a:buClr>
            </a:pPr>
            <a:r>
              <a:rPr lang="en-US" sz="2200" dirty="0">
                <a:solidFill>
                  <a:srgbClr val="4D4D4D"/>
                </a:solidFill>
                <a:sym typeface="Wingdings" panose="05000000000000000000" pitchFamily="2" charset="2"/>
              </a:rPr>
              <a:t>The key difference lies in </a:t>
            </a:r>
            <a:r>
              <a:rPr lang="en-US" sz="2200" b="1" dirty="0">
                <a:solidFill>
                  <a:srgbClr val="4D4D4D"/>
                </a:solidFill>
                <a:sym typeface="Wingdings" panose="05000000000000000000" pitchFamily="2" charset="2"/>
              </a:rPr>
              <a:t>how intra-EU trade is accounted </a:t>
            </a:r>
            <a:r>
              <a:rPr lang="en-US" sz="2200" dirty="0">
                <a:solidFill>
                  <a:srgbClr val="4D4D4D"/>
                </a:solidFill>
                <a:sym typeface="Wingdings" panose="05000000000000000000" pitchFamily="2" charset="2"/>
              </a:rPr>
              <a:t>for, either as international (foreign) trade (MS perspective) or domestic trade (EU perspective)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rgbClr val="024EA2"/>
              </a:buClr>
            </a:pPr>
            <a:r>
              <a:rPr lang="en-US" sz="2200" dirty="0">
                <a:solidFill>
                  <a:srgbClr val="4D4D4D"/>
                </a:solidFill>
                <a:sym typeface="Wingdings" panose="05000000000000000000" pitchFamily="2" charset="2"/>
              </a:rPr>
              <a:t>The two perspectives answer </a:t>
            </a:r>
            <a:r>
              <a:rPr lang="en-US" sz="2200" b="1" dirty="0">
                <a:solidFill>
                  <a:srgbClr val="4D4D4D"/>
                </a:solidFill>
                <a:sym typeface="Wingdings" panose="05000000000000000000" pitchFamily="2" charset="2"/>
              </a:rPr>
              <a:t>different policy needs</a:t>
            </a:r>
            <a:r>
              <a:rPr lang="en-US" sz="2200" dirty="0">
                <a:solidFill>
                  <a:srgbClr val="4D4D4D"/>
                </a:solidFill>
                <a:sym typeface="Wingdings" panose="05000000000000000000" pitchFamily="2" charset="2"/>
              </a:rPr>
              <a:t>, e.g. from EU DGs:</a:t>
            </a:r>
          </a:p>
          <a:p>
            <a:pPr marL="600075" lvl="1" indent="-257175">
              <a:spcBef>
                <a:spcPts val="450"/>
              </a:spcBef>
              <a:spcAft>
                <a:spcPts val="450"/>
              </a:spcAft>
              <a:buClr>
                <a:srgbClr val="024EA2"/>
              </a:buClr>
            </a:pPr>
            <a:r>
              <a:rPr lang="en-US" sz="2200" dirty="0">
                <a:solidFill>
                  <a:srgbClr val="4D4D4D"/>
                </a:solidFill>
                <a:sym typeface="Wingdings" panose="05000000000000000000" pitchFamily="2" charset="2"/>
              </a:rPr>
              <a:t>Member State perspective  DG Grow (single market)</a:t>
            </a:r>
          </a:p>
          <a:p>
            <a:pPr marL="600075" lvl="1" indent="-257175">
              <a:spcBef>
                <a:spcPts val="450"/>
              </a:spcBef>
              <a:spcAft>
                <a:spcPts val="450"/>
              </a:spcAft>
              <a:buClr>
                <a:srgbClr val="024EA2"/>
              </a:buClr>
            </a:pPr>
            <a:r>
              <a:rPr lang="en-US" sz="2200" dirty="0">
                <a:solidFill>
                  <a:srgbClr val="4D4D4D"/>
                </a:solidFill>
                <a:sym typeface="Wingdings" panose="05000000000000000000" pitchFamily="2" charset="2"/>
              </a:rPr>
              <a:t>EU perspective DG Trade (international trade)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rgbClr val="024EA2"/>
              </a:buClr>
            </a:pPr>
            <a:endParaRPr lang="en-US" sz="2200" dirty="0">
              <a:solidFill>
                <a:srgbClr val="4D4D4D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847357" y="2301989"/>
            <a:ext cx="481876" cy="342900"/>
          </a:xfrm>
          <a:prstGeom prst="downArrow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87058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Member State vs. EU perspective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87" y="4867731"/>
            <a:ext cx="8051657" cy="610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64" y="1726450"/>
            <a:ext cx="696658" cy="696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65" y="1580148"/>
            <a:ext cx="1016697" cy="1016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97" y="1664217"/>
            <a:ext cx="758891" cy="75889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310573" y="2077376"/>
            <a:ext cx="703287" cy="1042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78278" y="2064352"/>
            <a:ext cx="703287" cy="10427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42868" y="1824918"/>
            <a:ext cx="238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2400" dirty="0" smtClean="0"/>
              <a:t>EU perspective</a:t>
            </a:r>
            <a:endParaRPr lang="en-GB" sz="2400" noProof="0" dirty="0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3438958" y="2657946"/>
            <a:ext cx="5329305" cy="2045208"/>
            <a:chOff x="3438958" y="2657946"/>
            <a:chExt cx="5329305" cy="20452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140" y="2804107"/>
              <a:ext cx="696658" cy="6966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66" y="2657946"/>
              <a:ext cx="1016697" cy="1016697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4231325" y="3144606"/>
              <a:ext cx="703287" cy="1042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958" y="3686457"/>
              <a:ext cx="1016697" cy="10166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6286" y="3769008"/>
              <a:ext cx="758891" cy="758891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4398262" y="4182167"/>
              <a:ext cx="703287" cy="1042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382510" y="3403301"/>
              <a:ext cx="2385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en-GB" sz="2400" dirty="0" smtClean="0"/>
                <a:t>MS perspective</a:t>
              </a:r>
              <a:endParaRPr lang="en-GB" sz="2400" noProof="0" dirty="0" smtClean="0"/>
            </a:p>
          </p:txBody>
        </p:sp>
        <p:sp>
          <p:nvSpPr>
            <p:cNvPr id="31" name="Right Brace 30"/>
            <p:cNvSpPr/>
            <p:nvPr/>
          </p:nvSpPr>
          <p:spPr>
            <a:xfrm>
              <a:off x="6025896" y="2917457"/>
              <a:ext cx="356614" cy="1472184"/>
            </a:xfrm>
            <a:prstGeom prst="rightBrace">
              <a:avLst/>
            </a:prstGeom>
            <a:ln>
              <a:solidFill>
                <a:srgbClr val="585E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594430" y="5678471"/>
            <a:ext cx="2266010" cy="764087"/>
            <a:chOff x="3594430" y="5678471"/>
            <a:chExt cx="2266010" cy="76408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549" y="5678471"/>
              <a:ext cx="758891" cy="758891"/>
            </a:xfrm>
            <a:prstGeom prst="rect">
              <a:avLst/>
            </a:prstGeom>
          </p:spPr>
        </p:pic>
        <p:cxnSp>
          <p:nvCxnSpPr>
            <p:cNvPr id="33" name="Straight Arrow Connector 32"/>
            <p:cNvCxnSpPr/>
            <p:nvPr/>
          </p:nvCxnSpPr>
          <p:spPr>
            <a:xfrm>
              <a:off x="4333525" y="6091630"/>
              <a:ext cx="703287" cy="1042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323556">
              <a:off x="3594430" y="5722735"/>
              <a:ext cx="719823" cy="719823"/>
            </a:xfrm>
            <a:prstGeom prst="rect">
              <a:avLst/>
            </a:prstGeom>
          </p:spPr>
        </p:pic>
        <p:cxnSp>
          <p:nvCxnSpPr>
            <p:cNvPr id="40" name="Straight Arrow Connector 39"/>
            <p:cNvCxnSpPr/>
            <p:nvPr/>
          </p:nvCxnSpPr>
          <p:spPr>
            <a:xfrm>
              <a:off x="4333525" y="6250577"/>
              <a:ext cx="703287" cy="1042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00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4D4D4D"/>
      </a:dk1>
      <a:lt1>
        <a:srgbClr val="FFFFFF"/>
      </a:lt1>
      <a:dk2>
        <a:srgbClr val="585EAB"/>
      </a:dk2>
      <a:lt2>
        <a:srgbClr val="F2F2F2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accent5"/>
          </a:buClr>
          <a:buFont typeface="Arial"/>
          <a:buChar char="•"/>
          <a:defRPr sz="2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C57EDD28C21498756AAD4016E9629" ma:contentTypeVersion="21" ma:contentTypeDescription="Create a new document." ma:contentTypeScope="" ma:versionID="d3390f3cc725c9bb9b0d14bc00df9b2c">
  <xsd:schema xmlns:xsd="http://www.w3.org/2001/XMLSchema" xmlns:xs="http://www.w3.org/2001/XMLSchema" xmlns:p="http://schemas.microsoft.com/office/2006/metadata/properties" xmlns:ns2="ab358991-3c14-45d4-bb19-e0556e598107" xmlns:ns3="f9973060-40da-4dcd-bcae-824b80f0e920" xmlns:ns4="7058b7d0-6f54-43d0-ac9b-f95b90dfb0dc" targetNamespace="http://schemas.microsoft.com/office/2006/metadata/properties" ma:root="true" ma:fieldsID="08e0ef5774826a7048e933b229845768" ns2:_="" ns3:_="" ns4:_="">
    <xsd:import namespace="ab358991-3c14-45d4-bb19-e0556e598107"/>
    <xsd:import namespace="f9973060-40da-4dcd-bcae-824b80f0e920"/>
    <xsd:import namespace="7058b7d0-6f54-43d0-ac9b-f95b90dfb0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Category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58991-3c14-45d4-bb19-e0556e59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Reports and studies"/>
              <xsd:enumeration value="Briefs and factsheets"/>
              <xsd:enumeration value="Posters"/>
              <xsd:enumeration value="Leaflets"/>
              <xsd:enumeration value="16_9 presentation"/>
              <xsd:enumeration value="4_3  presentation"/>
              <xsd:enumeration value="Agenda"/>
              <xsd:enumeration value="Name plates"/>
              <xsd:enumeration value="Certificates"/>
              <xsd:enumeration value="OIB roll-up templates"/>
              <xsd:enumeration value="Facebook"/>
              <xsd:enumeration value="Twitter"/>
              <xsd:enumeration value="Instagram"/>
              <xsd:enumeration value="Linkedin"/>
              <xsd:enumeration value="Video signature and titling package"/>
              <xsd:enumeration value="Posters"/>
              <xsd:enumeration value="Social media"/>
              <xsd:enumeration value="Visual assets"/>
              <xsd:enumeration value="QR codes"/>
              <xsd:enumeration value="Posters, roll-ups and cardboards"/>
              <xsd:enumeration value="Virtual backdrops"/>
              <xsd:enumeration value="Social media"/>
              <xsd:enumeration value="JRC Vacancies"/>
              <xsd:enumeration value="16_9 JRC general presentation"/>
              <xsd:enumeration value="JRC factsheet"/>
              <xsd:enumeration value="Email signature"/>
              <xsd:enumeration value="Modular stand"/>
            </xsd:restriction>
          </xsd:simpleType>
        </xsd:un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73060-40da-4dcd-bcae-824b80f0e9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86f6c20-e1ec-4545-89f3-486c23083ce9}" ma:internalName="TaxCatchAll" ma:showField="CatchAllData" ma:web="f9973060-40da-4dcd-bcae-824b80f0e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8b7d0-6f54-43d0-ac9b-f95b90dfb0dc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973060-40da-4dcd-bcae-824b80f0e920" xsi:nil="true"/>
    <Category xmlns="ab358991-3c14-45d4-bb19-e0556e598107" xsi:nil="true"/>
    <lcf76f155ced4ddcb4097134ff3c332f xmlns="ab358991-3c14-45d4-bb19-e0556e59810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7CF5DF-9779-4AD1-937D-9D601E6B9C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358991-3c14-45d4-bb19-e0556e598107"/>
    <ds:schemaRef ds:uri="f9973060-40da-4dcd-bcae-824b80f0e920"/>
    <ds:schemaRef ds:uri="7058b7d0-6f54-43d0-ac9b-f95b90dfb0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352616-AD49-4622-8E52-32A8D6583B45}">
  <ds:schemaRefs>
    <ds:schemaRef ds:uri="http://schemas.microsoft.com/office/2006/documentManagement/types"/>
    <ds:schemaRef ds:uri="7058b7d0-6f54-43d0-ac9b-f95b90dfb0dc"/>
    <ds:schemaRef ds:uri="http://purl.org/dc/elements/1.1/"/>
    <ds:schemaRef ds:uri="http://schemas.microsoft.com/office/2006/metadata/properties"/>
    <ds:schemaRef ds:uri="ab358991-3c14-45d4-bb19-e0556e598107"/>
    <ds:schemaRef ds:uri="http://schemas.microsoft.com/office/infopath/2007/PartnerControls"/>
    <ds:schemaRef ds:uri="http://purl.org/dc/terms/"/>
    <ds:schemaRef ds:uri="f9973060-40da-4dcd-bcae-824b80f0e92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AF580D-A91C-453C-B1FA-68687FC057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4474</TotalTime>
  <Words>2291</Words>
  <Application>Microsoft Office PowerPoint</Application>
  <PresentationFormat>On-screen Show (4:3)</PresentationFormat>
  <Paragraphs>263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Unicode MS</vt:lpstr>
      <vt:lpstr>Calibri</vt:lpstr>
      <vt:lpstr>Cambria Math</vt:lpstr>
      <vt:lpstr>Constantia</vt:lpstr>
      <vt:lpstr>Courier New</vt:lpstr>
      <vt:lpstr>EC Square Sans Cond Pro</vt:lpstr>
      <vt:lpstr>Times New Roman</vt:lpstr>
      <vt:lpstr>Wingdings</vt:lpstr>
      <vt:lpstr>Office Theme</vt:lpstr>
      <vt:lpstr>Global Value Chains indicators fully consistent with EU official statistics</vt:lpstr>
      <vt:lpstr>Contents</vt:lpstr>
      <vt:lpstr>Background</vt:lpstr>
      <vt:lpstr>The 12 GVC indicators database</vt:lpstr>
      <vt:lpstr>PowerPoint Presentation</vt:lpstr>
      <vt:lpstr>PowerPoint Presentation</vt:lpstr>
      <vt:lpstr>Features of the EU GVC indicators database</vt:lpstr>
      <vt:lpstr>Member State vs. EU perspective</vt:lpstr>
      <vt:lpstr>Member State vs. EU perspective</vt:lpstr>
      <vt:lpstr>Member State vs. EU perspective</vt:lpstr>
      <vt:lpstr>DC and TLS decomposition</vt:lpstr>
      <vt:lpstr>Double counted components</vt:lpstr>
      <vt:lpstr>Double counted components</vt:lpstr>
      <vt:lpstr>Double counted components</vt:lpstr>
      <vt:lpstr>Double counted components</vt:lpstr>
      <vt:lpstr>Taxes less subsides on products</vt:lpstr>
      <vt:lpstr>Taxes less subsides on products</vt:lpstr>
      <vt:lpstr>Direct purchases abroad by residents and non-residents</vt:lpstr>
      <vt:lpstr>Direct purchases abroad by residents and non-residents</vt:lpstr>
      <vt:lpstr>Non-residents purchases on domestic territory</vt:lpstr>
      <vt:lpstr>Conclusions</vt:lpstr>
      <vt:lpstr>Thank you</vt:lpstr>
      <vt:lpstr>PowerPoint Presentation</vt:lpstr>
      <vt:lpstr>PowerPoint Presentation</vt:lpstr>
      <vt:lpstr>PowerPoint Presentation</vt:lpstr>
      <vt:lpstr>Double counted components</vt:lpstr>
      <vt:lpstr>Taxes less subsides on products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PINERO MIRA Pablo (JRC-SEVILLA)</cp:lastModifiedBy>
  <cp:revision>307</cp:revision>
  <dcterms:created xsi:type="dcterms:W3CDTF">2019-08-09T12:06:42Z</dcterms:created>
  <dcterms:modified xsi:type="dcterms:W3CDTF">2024-07-02T01:25:55Z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0d3b22a6-6203-4efc-8e8e-b5279256493b</vt:lpwstr>
  </property>
  <property fmtid="{D5CDD505-2E9C-101B-9397-08002B2CF9AE}" pid="3" name="Offisync_UpdateToken">
    <vt:lpwstr>12</vt:lpwstr>
  </property>
  <property fmtid="{D5CDD505-2E9C-101B-9397-08002B2CF9AE}" pid="4" name="Jive_LatestUserAccountName">
    <vt:lpwstr>ballami</vt:lpwstr>
  </property>
  <property fmtid="{D5CDD505-2E9C-101B-9397-08002B2CF9AE}" pid="5" name="Offisync_ProviderInitializationData">
    <vt:lpwstr>https://webgate.ec.europa.eu/connected</vt:lpwstr>
  </property>
  <property fmtid="{D5CDD505-2E9C-101B-9397-08002B2CF9AE}" pid="6" name="Jive_VersionGuid">
    <vt:lpwstr>a371a74b-0d89-491e-a2a2-a1e4daae7dab</vt:lpwstr>
  </property>
  <property fmtid="{D5CDD505-2E9C-101B-9397-08002B2CF9AE}" pid="7" name="Offisync_UniqueId">
    <vt:lpwstr>222314</vt:lpwstr>
  </property>
  <property fmtid="{D5CDD505-2E9C-101B-9397-08002B2CF9AE}" pid="8" name="MSIP_Label_6bd9ddd1-4d20-43f6-abfa-fc3c07406f94_Enabled">
    <vt:lpwstr>true</vt:lpwstr>
  </property>
  <property fmtid="{D5CDD505-2E9C-101B-9397-08002B2CF9AE}" pid="9" name="MSIP_Label_6bd9ddd1-4d20-43f6-abfa-fc3c07406f94_SetDate">
    <vt:lpwstr>2023-07-11T08:19:50Z</vt:lpwstr>
  </property>
  <property fmtid="{D5CDD505-2E9C-101B-9397-08002B2CF9AE}" pid="10" name="MSIP_Label_6bd9ddd1-4d20-43f6-abfa-fc3c07406f94_Method">
    <vt:lpwstr>Standard</vt:lpwstr>
  </property>
  <property fmtid="{D5CDD505-2E9C-101B-9397-08002B2CF9AE}" pid="11" name="MSIP_Label_6bd9ddd1-4d20-43f6-abfa-fc3c07406f94_Name">
    <vt:lpwstr>Commission Use</vt:lpwstr>
  </property>
  <property fmtid="{D5CDD505-2E9C-101B-9397-08002B2CF9AE}" pid="12" name="MSIP_Label_6bd9ddd1-4d20-43f6-abfa-fc3c07406f94_SiteId">
    <vt:lpwstr>b24c8b06-522c-46fe-9080-70926f8dddb1</vt:lpwstr>
  </property>
  <property fmtid="{D5CDD505-2E9C-101B-9397-08002B2CF9AE}" pid="13" name="MSIP_Label_6bd9ddd1-4d20-43f6-abfa-fc3c07406f94_ActionId">
    <vt:lpwstr>441f041d-ae18-48ff-92ab-72d861c20824</vt:lpwstr>
  </property>
  <property fmtid="{D5CDD505-2E9C-101B-9397-08002B2CF9AE}" pid="14" name="MSIP_Label_6bd9ddd1-4d20-43f6-abfa-fc3c07406f94_ContentBits">
    <vt:lpwstr>0</vt:lpwstr>
  </property>
  <property fmtid="{D5CDD505-2E9C-101B-9397-08002B2CF9AE}" pid="15" name="ContentTypeId">
    <vt:lpwstr>0x01010066CC57EDD28C21498756AAD4016E9629</vt:lpwstr>
  </property>
  <property fmtid="{D5CDD505-2E9C-101B-9397-08002B2CF9AE}" pid="16" name="MediaServiceImageTags">
    <vt:lpwstr/>
  </property>
</Properties>
</file>