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35"/>
  </p:notesMasterIdLst>
  <p:handoutMasterIdLst>
    <p:handoutMasterId r:id="rId36"/>
  </p:handoutMasterIdLst>
  <p:sldIdLst>
    <p:sldId id="256" r:id="rId5"/>
    <p:sldId id="317" r:id="rId6"/>
    <p:sldId id="293" r:id="rId7"/>
    <p:sldId id="295" r:id="rId8"/>
    <p:sldId id="275" r:id="rId9"/>
    <p:sldId id="318" r:id="rId10"/>
    <p:sldId id="301" r:id="rId11"/>
    <p:sldId id="290" r:id="rId12"/>
    <p:sldId id="277" r:id="rId13"/>
    <p:sldId id="278" r:id="rId14"/>
    <p:sldId id="280" r:id="rId15"/>
    <p:sldId id="281" r:id="rId16"/>
    <p:sldId id="283" r:id="rId17"/>
    <p:sldId id="284" r:id="rId18"/>
    <p:sldId id="330" r:id="rId19"/>
    <p:sldId id="320" r:id="rId20"/>
    <p:sldId id="285" r:id="rId21"/>
    <p:sldId id="321" r:id="rId22"/>
    <p:sldId id="322" r:id="rId23"/>
    <p:sldId id="302" r:id="rId24"/>
    <p:sldId id="287" r:id="rId25"/>
    <p:sldId id="314" r:id="rId26"/>
    <p:sldId id="316" r:id="rId27"/>
    <p:sldId id="319" r:id="rId28"/>
    <p:sldId id="331" r:id="rId29"/>
    <p:sldId id="326" r:id="rId30"/>
    <p:sldId id="328" r:id="rId31"/>
    <p:sldId id="327" r:id="rId32"/>
    <p:sldId id="310" r:id="rId33"/>
    <p:sldId id="312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CF820-C10F-464B-A52A-EBC277D38B2F}" v="13" dt="2024-06-25T08:47:01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2" autoAdjust="0"/>
    <p:restoredTop sz="82147" autoAdjust="0"/>
  </p:normalViewPr>
  <p:slideViewPr>
    <p:cSldViewPr snapToGrid="0">
      <p:cViewPr varScale="1">
        <p:scale>
          <a:sx n="147" d="100"/>
          <a:sy n="147" d="100"/>
        </p:scale>
        <p:origin x="132" y="378"/>
      </p:cViewPr>
      <p:guideLst/>
    </p:cSldViewPr>
  </p:slideViewPr>
  <p:outlineViewPr>
    <p:cViewPr>
      <p:scale>
        <a:sx n="66" d="100"/>
        <a:sy n="66" d="100"/>
      </p:scale>
      <p:origin x="0" y="-1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010"/>
    </p:cViewPr>
  </p:sorterViewPr>
  <p:notesViewPr>
    <p:cSldViewPr snapToGrid="0">
      <p:cViewPr varScale="1">
        <p:scale>
          <a:sx n="116" d="100"/>
          <a:sy n="116" d="100"/>
        </p:scale>
        <p:origin x="36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JARAIZ MALDONADO" userId="64fc7828-6ae2-42af-b373-7c6e9779a336" providerId="ADAL" clId="{30CCF820-C10F-464B-A52A-EBC277D38B2F}"/>
    <pc:docChg chg="undo redo custSel addSld delSld modSld sldOrd">
      <pc:chgData name="MARTIN JARAIZ MALDONADO" userId="64fc7828-6ae2-42af-b373-7c6e9779a336" providerId="ADAL" clId="{30CCF820-C10F-464B-A52A-EBC277D38B2F}" dt="2024-06-25T15:37:51.681" v="1081"/>
      <pc:docMkLst>
        <pc:docMk/>
      </pc:docMkLst>
      <pc:sldChg chg="addSp delSp modSp mod">
        <pc:chgData name="MARTIN JARAIZ MALDONADO" userId="64fc7828-6ae2-42af-b373-7c6e9779a336" providerId="ADAL" clId="{30CCF820-C10F-464B-A52A-EBC277D38B2F}" dt="2024-06-25T11:22:58.036" v="766" actId="207"/>
        <pc:sldMkLst>
          <pc:docMk/>
          <pc:sldMk cId="2690070267" sldId="256"/>
        </pc:sldMkLst>
        <pc:spChg chg="del mod">
          <ac:chgData name="MARTIN JARAIZ MALDONADO" userId="64fc7828-6ae2-42af-b373-7c6e9779a336" providerId="ADAL" clId="{30CCF820-C10F-464B-A52A-EBC277D38B2F}" dt="2024-06-25T11:19:12.369" v="753" actId="478"/>
          <ac:spMkLst>
            <pc:docMk/>
            <pc:sldMk cId="2690070267" sldId="256"/>
            <ac:spMk id="3" creationId="{49D92C1F-E6FF-0E53-469E-2A26605C27A9}"/>
          </ac:spMkLst>
        </pc:spChg>
        <pc:spChg chg="add del mod">
          <ac:chgData name="MARTIN JARAIZ MALDONADO" userId="64fc7828-6ae2-42af-b373-7c6e9779a336" providerId="ADAL" clId="{30CCF820-C10F-464B-A52A-EBC277D38B2F}" dt="2024-06-25T11:19:18.081" v="754" actId="478"/>
          <ac:spMkLst>
            <pc:docMk/>
            <pc:sldMk cId="2690070267" sldId="256"/>
            <ac:spMk id="4" creationId="{46D220B4-09EF-B5A5-FA53-5E858A47C4FE}"/>
          </ac:spMkLst>
        </pc:spChg>
        <pc:spChg chg="mod">
          <ac:chgData name="MARTIN JARAIZ MALDONADO" userId="64fc7828-6ae2-42af-b373-7c6e9779a336" providerId="ADAL" clId="{30CCF820-C10F-464B-A52A-EBC277D38B2F}" dt="2024-06-25T11:22:58.036" v="766" actId="207"/>
          <ac:spMkLst>
            <pc:docMk/>
            <pc:sldMk cId="2690070267" sldId="256"/>
            <ac:spMk id="10" creationId="{36612F51-1530-EB87-BB0A-F109A6642822}"/>
          </ac:spMkLst>
        </pc:spChg>
        <pc:spChg chg="mod">
          <ac:chgData name="MARTIN JARAIZ MALDONADO" userId="64fc7828-6ae2-42af-b373-7c6e9779a336" providerId="ADAL" clId="{30CCF820-C10F-464B-A52A-EBC277D38B2F}" dt="2024-06-25T11:20:04.767" v="761" actId="14100"/>
          <ac:spMkLst>
            <pc:docMk/>
            <pc:sldMk cId="2690070267" sldId="256"/>
            <ac:spMk id="12" creationId="{EFCA6DB1-39FA-00F2-E5F8-C2131EDB3B72}"/>
          </ac:spMkLst>
        </pc:spChg>
      </pc:sldChg>
      <pc:sldChg chg="modSp mod">
        <pc:chgData name="MARTIN JARAIZ MALDONADO" userId="64fc7828-6ae2-42af-b373-7c6e9779a336" providerId="ADAL" clId="{30CCF820-C10F-464B-A52A-EBC277D38B2F}" dt="2024-06-25T11:29:39.717" v="780" actId="207"/>
        <pc:sldMkLst>
          <pc:docMk/>
          <pc:sldMk cId="3419903351" sldId="275"/>
        </pc:sldMkLst>
        <pc:spChg chg="mod">
          <ac:chgData name="MARTIN JARAIZ MALDONADO" userId="64fc7828-6ae2-42af-b373-7c6e9779a336" providerId="ADAL" clId="{30CCF820-C10F-464B-A52A-EBC277D38B2F}" dt="2024-06-25T11:29:39.717" v="780" actId="207"/>
          <ac:spMkLst>
            <pc:docMk/>
            <pc:sldMk cId="3419903351" sldId="275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30CCF820-C10F-464B-A52A-EBC277D38B2F}" dt="2024-06-25T08:53:48.434" v="67" actId="20577"/>
          <ac:spMkLst>
            <pc:docMk/>
            <pc:sldMk cId="3419903351" sldId="275"/>
            <ac:spMk id="6" creationId="{47D5A37B-B6DD-8F25-0637-2E40902E490F}"/>
          </ac:spMkLst>
        </pc:spChg>
      </pc:sldChg>
      <pc:sldChg chg="modSp">
        <pc:chgData name="MARTIN JARAIZ MALDONADO" userId="64fc7828-6ae2-42af-b373-7c6e9779a336" providerId="ADAL" clId="{30CCF820-C10F-464B-A52A-EBC277D38B2F}" dt="2024-06-25T11:42:19.371" v="797" actId="20577"/>
        <pc:sldMkLst>
          <pc:docMk/>
          <pc:sldMk cId="1270696114" sldId="277"/>
        </pc:sldMkLst>
        <pc:spChg chg="mod">
          <ac:chgData name="MARTIN JARAIZ MALDONADO" userId="64fc7828-6ae2-42af-b373-7c6e9779a336" providerId="ADAL" clId="{30CCF820-C10F-464B-A52A-EBC277D38B2F}" dt="2024-06-25T11:42:19.371" v="797" actId="20577"/>
          <ac:spMkLst>
            <pc:docMk/>
            <pc:sldMk cId="1270696114" sldId="277"/>
            <ac:spMk id="5" creationId="{A70F8699-9EB8-9360-964A-74C8D62ACA74}"/>
          </ac:spMkLst>
        </pc:spChg>
      </pc:sldChg>
      <pc:sldChg chg="modSp mod">
        <pc:chgData name="MARTIN JARAIZ MALDONADO" userId="64fc7828-6ae2-42af-b373-7c6e9779a336" providerId="ADAL" clId="{30CCF820-C10F-464B-A52A-EBC277D38B2F}" dt="2024-06-25T10:59:56.673" v="421" actId="20577"/>
        <pc:sldMkLst>
          <pc:docMk/>
          <pc:sldMk cId="560299959" sldId="280"/>
        </pc:sldMkLst>
        <pc:spChg chg="mod">
          <ac:chgData name="MARTIN JARAIZ MALDONADO" userId="64fc7828-6ae2-42af-b373-7c6e9779a336" providerId="ADAL" clId="{30CCF820-C10F-464B-A52A-EBC277D38B2F}" dt="2024-06-25T10:59:56.673" v="421" actId="20577"/>
          <ac:spMkLst>
            <pc:docMk/>
            <pc:sldMk cId="560299959" sldId="280"/>
            <ac:spMk id="3" creationId="{52217EF9-277A-A34D-F2D6-9A3E961E0CBD}"/>
          </ac:spMkLst>
        </pc:spChg>
      </pc:sldChg>
      <pc:sldChg chg="modSp mod">
        <pc:chgData name="MARTIN JARAIZ MALDONADO" userId="64fc7828-6ae2-42af-b373-7c6e9779a336" providerId="ADAL" clId="{30CCF820-C10F-464B-A52A-EBC277D38B2F}" dt="2024-06-25T11:00:01.442" v="422" actId="20577"/>
        <pc:sldMkLst>
          <pc:docMk/>
          <pc:sldMk cId="834769284" sldId="281"/>
        </pc:sldMkLst>
        <pc:spChg chg="mod">
          <ac:chgData name="MARTIN JARAIZ MALDONADO" userId="64fc7828-6ae2-42af-b373-7c6e9779a336" providerId="ADAL" clId="{30CCF820-C10F-464B-A52A-EBC277D38B2F}" dt="2024-06-25T11:00:01.442" v="422" actId="20577"/>
          <ac:spMkLst>
            <pc:docMk/>
            <pc:sldMk cId="834769284" sldId="281"/>
            <ac:spMk id="11" creationId="{5F462984-4E94-EA18-3A8D-2EE2070A68E7}"/>
          </ac:spMkLst>
        </pc:spChg>
      </pc:sldChg>
      <pc:sldChg chg="modSp mod">
        <pc:chgData name="MARTIN JARAIZ MALDONADO" userId="64fc7828-6ae2-42af-b373-7c6e9779a336" providerId="ADAL" clId="{30CCF820-C10F-464B-A52A-EBC277D38B2F}" dt="2024-06-25T11:00:05.085" v="423" actId="20577"/>
        <pc:sldMkLst>
          <pc:docMk/>
          <pc:sldMk cId="4195472097" sldId="283"/>
        </pc:sldMkLst>
        <pc:spChg chg="mod">
          <ac:chgData name="MARTIN JARAIZ MALDONADO" userId="64fc7828-6ae2-42af-b373-7c6e9779a336" providerId="ADAL" clId="{30CCF820-C10F-464B-A52A-EBC277D38B2F}" dt="2024-06-25T11:00:05.085" v="423" actId="20577"/>
          <ac:spMkLst>
            <pc:docMk/>
            <pc:sldMk cId="4195472097" sldId="283"/>
            <ac:spMk id="8" creationId="{CDC3050D-CDEE-0CDF-280C-AE75731F78A7}"/>
          </ac:spMkLst>
        </pc:spChg>
      </pc:sldChg>
      <pc:sldChg chg="modSp mod">
        <pc:chgData name="MARTIN JARAIZ MALDONADO" userId="64fc7828-6ae2-42af-b373-7c6e9779a336" providerId="ADAL" clId="{30CCF820-C10F-464B-A52A-EBC277D38B2F}" dt="2024-06-25T11:00:08.858" v="424" actId="20577"/>
        <pc:sldMkLst>
          <pc:docMk/>
          <pc:sldMk cId="2007890108" sldId="284"/>
        </pc:sldMkLst>
        <pc:spChg chg="mod">
          <ac:chgData name="MARTIN JARAIZ MALDONADO" userId="64fc7828-6ae2-42af-b373-7c6e9779a336" providerId="ADAL" clId="{30CCF820-C10F-464B-A52A-EBC277D38B2F}" dt="2024-06-25T10:55:15.091" v="414" actId="20577"/>
          <ac:spMkLst>
            <pc:docMk/>
            <pc:sldMk cId="2007890108" sldId="284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30CCF820-C10F-464B-A52A-EBC277D38B2F}" dt="2024-06-25T10:54:56.582" v="412" actId="20577"/>
          <ac:spMkLst>
            <pc:docMk/>
            <pc:sldMk cId="2007890108" sldId="284"/>
            <ac:spMk id="6" creationId="{54EA1845-08FA-8A1C-AABA-F972B7A78B02}"/>
          </ac:spMkLst>
        </pc:spChg>
        <pc:spChg chg="mod">
          <ac:chgData name="MARTIN JARAIZ MALDONADO" userId="64fc7828-6ae2-42af-b373-7c6e9779a336" providerId="ADAL" clId="{30CCF820-C10F-464B-A52A-EBC277D38B2F}" dt="2024-06-25T11:00:08.858" v="424" actId="20577"/>
          <ac:spMkLst>
            <pc:docMk/>
            <pc:sldMk cId="2007890108" sldId="284"/>
            <ac:spMk id="9" creationId="{3D1F06FC-EEEA-6345-79BA-AC36966D42BC}"/>
          </ac:spMkLst>
        </pc:spChg>
      </pc:sldChg>
      <pc:sldChg chg="addSp delSp modSp mod modAnim">
        <pc:chgData name="MARTIN JARAIZ MALDONADO" userId="64fc7828-6ae2-42af-b373-7c6e9779a336" providerId="ADAL" clId="{30CCF820-C10F-464B-A52A-EBC277D38B2F}" dt="2024-06-25T10:12:42.392" v="288" actId="1076"/>
        <pc:sldMkLst>
          <pc:docMk/>
          <pc:sldMk cId="1764696747" sldId="287"/>
        </pc:sldMkLst>
        <pc:spChg chg="mod">
          <ac:chgData name="MARTIN JARAIZ MALDONADO" userId="64fc7828-6ae2-42af-b373-7c6e9779a336" providerId="ADAL" clId="{30CCF820-C10F-464B-A52A-EBC277D38B2F}" dt="2024-06-25T10:12:42.392" v="288" actId="1076"/>
          <ac:spMkLst>
            <pc:docMk/>
            <pc:sldMk cId="1764696747" sldId="287"/>
            <ac:spMk id="3" creationId="{956500A3-BEC9-96B3-592D-12642A77F3AF}"/>
          </ac:spMkLst>
        </pc:spChg>
        <pc:spChg chg="del mod">
          <ac:chgData name="MARTIN JARAIZ MALDONADO" userId="64fc7828-6ae2-42af-b373-7c6e9779a336" providerId="ADAL" clId="{30CCF820-C10F-464B-A52A-EBC277D38B2F}" dt="2024-06-25T10:09:12.391" v="260" actId="478"/>
          <ac:spMkLst>
            <pc:docMk/>
            <pc:sldMk cId="1764696747" sldId="287"/>
            <ac:spMk id="7" creationId="{DF078E17-48BA-2B46-657E-6396330D6857}"/>
          </ac:spMkLst>
        </pc:spChg>
        <pc:spChg chg="add mod">
          <ac:chgData name="MARTIN JARAIZ MALDONADO" userId="64fc7828-6ae2-42af-b373-7c6e9779a336" providerId="ADAL" clId="{30CCF820-C10F-464B-A52A-EBC277D38B2F}" dt="2024-06-25T10:11:09.237" v="281" actId="20577"/>
          <ac:spMkLst>
            <pc:docMk/>
            <pc:sldMk cId="1764696747" sldId="287"/>
            <ac:spMk id="9" creationId="{24465AF8-7641-2319-6EC4-701DCBB289D8}"/>
          </ac:spMkLst>
        </pc:spChg>
        <pc:spChg chg="add mod">
          <ac:chgData name="MARTIN JARAIZ MALDONADO" userId="64fc7828-6ae2-42af-b373-7c6e9779a336" providerId="ADAL" clId="{30CCF820-C10F-464B-A52A-EBC277D38B2F}" dt="2024-06-25T10:12:42.392" v="288" actId="1076"/>
          <ac:spMkLst>
            <pc:docMk/>
            <pc:sldMk cId="1764696747" sldId="287"/>
            <ac:spMk id="10" creationId="{493E519E-274F-74CC-F6A0-D5C2AA07512C}"/>
          </ac:spMkLst>
        </pc:spChg>
        <pc:grpChg chg="mod">
          <ac:chgData name="MARTIN JARAIZ MALDONADO" userId="64fc7828-6ae2-42af-b373-7c6e9779a336" providerId="ADAL" clId="{30CCF820-C10F-464B-A52A-EBC277D38B2F}" dt="2024-06-25T10:12:42.392" v="288" actId="1076"/>
          <ac:grpSpMkLst>
            <pc:docMk/>
            <pc:sldMk cId="1764696747" sldId="287"/>
            <ac:grpSpMk id="4" creationId="{508D3249-905A-54BD-D9CB-968CAFC74C42}"/>
          </ac:grpSpMkLst>
        </pc:grpChg>
        <pc:grpChg chg="mod">
          <ac:chgData name="MARTIN JARAIZ MALDONADO" userId="64fc7828-6ae2-42af-b373-7c6e9779a336" providerId="ADAL" clId="{30CCF820-C10F-464B-A52A-EBC277D38B2F}" dt="2024-06-25T10:12:42.392" v="288" actId="1076"/>
          <ac:grpSpMkLst>
            <pc:docMk/>
            <pc:sldMk cId="1764696747" sldId="287"/>
            <ac:grpSpMk id="6" creationId="{D2D6DF42-EF60-E54A-5C1D-0F757CC12B96}"/>
          </ac:grpSpMkLst>
        </pc:grpChg>
        <pc:picChg chg="mod">
          <ac:chgData name="MARTIN JARAIZ MALDONADO" userId="64fc7828-6ae2-42af-b373-7c6e9779a336" providerId="ADAL" clId="{30CCF820-C10F-464B-A52A-EBC277D38B2F}" dt="2024-06-25T10:12:42.392" v="288" actId="1076"/>
          <ac:picMkLst>
            <pc:docMk/>
            <pc:sldMk cId="1764696747" sldId="287"/>
            <ac:picMk id="2051" creationId="{22C8A490-7EB6-4B57-46F8-31A647C1285B}"/>
          </ac:picMkLst>
        </pc:picChg>
        <pc:picChg chg="mod">
          <ac:chgData name="MARTIN JARAIZ MALDONADO" userId="64fc7828-6ae2-42af-b373-7c6e9779a336" providerId="ADAL" clId="{30CCF820-C10F-464B-A52A-EBC277D38B2F}" dt="2024-06-25T10:12:42.392" v="288" actId="1076"/>
          <ac:picMkLst>
            <pc:docMk/>
            <pc:sldMk cId="1764696747" sldId="287"/>
            <ac:picMk id="2052" creationId="{09DCEAC6-C986-FDD1-D89D-235B43396FBF}"/>
          </ac:picMkLst>
        </pc:picChg>
      </pc:sldChg>
      <pc:sldChg chg="modSp mod">
        <pc:chgData name="MARTIN JARAIZ MALDONADO" userId="64fc7828-6ae2-42af-b373-7c6e9779a336" providerId="ADAL" clId="{30CCF820-C10F-464B-A52A-EBC277D38B2F}" dt="2024-06-25T08:59:07.651" v="81" actId="14100"/>
        <pc:sldMkLst>
          <pc:docMk/>
          <pc:sldMk cId="2949110421" sldId="290"/>
        </pc:sldMkLst>
        <pc:spChg chg="mod">
          <ac:chgData name="MARTIN JARAIZ MALDONADO" userId="64fc7828-6ae2-42af-b373-7c6e9779a336" providerId="ADAL" clId="{30CCF820-C10F-464B-A52A-EBC277D38B2F}" dt="2024-06-25T08:59:07.651" v="81" actId="14100"/>
          <ac:spMkLst>
            <pc:docMk/>
            <pc:sldMk cId="2949110421" sldId="290"/>
            <ac:spMk id="5" creationId="{6ADF3FDF-7957-D087-2658-89B20DAA571D}"/>
          </ac:spMkLst>
        </pc:spChg>
        <pc:spChg chg="mod">
          <ac:chgData name="MARTIN JARAIZ MALDONADO" userId="64fc7828-6ae2-42af-b373-7c6e9779a336" providerId="ADAL" clId="{30CCF820-C10F-464B-A52A-EBC277D38B2F}" dt="2024-06-25T08:58:59.492" v="79" actId="14100"/>
          <ac:spMkLst>
            <pc:docMk/>
            <pc:sldMk cId="2949110421" sldId="290"/>
            <ac:spMk id="6" creationId="{95633564-DF57-53DB-C055-487324BED008}"/>
          </ac:spMkLst>
        </pc:spChg>
        <pc:spChg chg="mod">
          <ac:chgData name="MARTIN JARAIZ MALDONADO" userId="64fc7828-6ae2-42af-b373-7c6e9779a336" providerId="ADAL" clId="{30CCF820-C10F-464B-A52A-EBC277D38B2F}" dt="2024-06-25T08:59:03.338" v="80" actId="14100"/>
          <ac:spMkLst>
            <pc:docMk/>
            <pc:sldMk cId="2949110421" sldId="290"/>
            <ac:spMk id="7" creationId="{126A6093-3548-3525-0166-5E0D03CEC1AA}"/>
          </ac:spMkLst>
        </pc:spChg>
      </pc:sldChg>
      <pc:sldChg chg="add del mod modShow">
        <pc:chgData name="MARTIN JARAIZ MALDONADO" userId="64fc7828-6ae2-42af-b373-7c6e9779a336" providerId="ADAL" clId="{30CCF820-C10F-464B-A52A-EBC277D38B2F}" dt="2024-06-25T08:50:23.875" v="47" actId="2696"/>
        <pc:sldMkLst>
          <pc:docMk/>
          <pc:sldMk cId="1001385779" sldId="293"/>
        </pc:sldMkLst>
      </pc:sldChg>
      <pc:sldChg chg="modSp add mod ord setBg">
        <pc:chgData name="MARTIN JARAIZ MALDONADO" userId="64fc7828-6ae2-42af-b373-7c6e9779a336" providerId="ADAL" clId="{30CCF820-C10F-464B-A52A-EBC277D38B2F}" dt="2024-06-25T11:31:17.963" v="790" actId="207"/>
        <pc:sldMkLst>
          <pc:docMk/>
          <pc:sldMk cId="3154238192" sldId="293"/>
        </pc:sldMkLst>
        <pc:spChg chg="mod">
          <ac:chgData name="MARTIN JARAIZ MALDONADO" userId="64fc7828-6ae2-42af-b373-7c6e9779a336" providerId="ADAL" clId="{30CCF820-C10F-464B-A52A-EBC277D38B2F}" dt="2024-06-25T11:27:36.859" v="772" actId="14100"/>
          <ac:spMkLst>
            <pc:docMk/>
            <pc:sldMk cId="3154238192" sldId="293"/>
            <ac:spMk id="5" creationId="{039FB133-D892-90E8-7855-2391A67D0733}"/>
          </ac:spMkLst>
        </pc:spChg>
        <pc:spChg chg="mod">
          <ac:chgData name="MARTIN JARAIZ MALDONADO" userId="64fc7828-6ae2-42af-b373-7c6e9779a336" providerId="ADAL" clId="{30CCF820-C10F-464B-A52A-EBC277D38B2F}" dt="2024-06-25T11:31:17.963" v="790" actId="207"/>
          <ac:spMkLst>
            <pc:docMk/>
            <pc:sldMk cId="3154238192" sldId="293"/>
            <ac:spMk id="7" creationId="{158EB71D-3444-7C8C-24A2-C243AF6AD07E}"/>
          </ac:spMkLst>
        </pc:spChg>
      </pc:sldChg>
      <pc:sldChg chg="addSp delSp modSp mod addAnim delAnim modAnim">
        <pc:chgData name="MARTIN JARAIZ MALDONADO" userId="64fc7828-6ae2-42af-b373-7c6e9779a336" providerId="ADAL" clId="{30CCF820-C10F-464B-A52A-EBC277D38B2F}" dt="2024-06-25T11:28:05.070" v="776" actId="1076"/>
        <pc:sldMkLst>
          <pc:docMk/>
          <pc:sldMk cId="1044700909" sldId="295"/>
        </pc:sldMkLst>
        <pc:spChg chg="mod">
          <ac:chgData name="MARTIN JARAIZ MALDONADO" userId="64fc7828-6ae2-42af-b373-7c6e9779a336" providerId="ADAL" clId="{30CCF820-C10F-464B-A52A-EBC277D38B2F}" dt="2024-06-25T11:27:59.975" v="775" actId="1076"/>
          <ac:spMkLst>
            <pc:docMk/>
            <pc:sldMk cId="1044700909" sldId="295"/>
            <ac:spMk id="3" creationId="{52217EF9-277A-A34D-F2D6-9A3E961E0CBD}"/>
          </ac:spMkLst>
        </pc:spChg>
        <pc:spChg chg="add del mod">
          <ac:chgData name="MARTIN JARAIZ MALDONADO" userId="64fc7828-6ae2-42af-b373-7c6e9779a336" providerId="ADAL" clId="{30CCF820-C10F-464B-A52A-EBC277D38B2F}" dt="2024-06-25T08:50:26.547" v="52" actId="478"/>
          <ac:spMkLst>
            <pc:docMk/>
            <pc:sldMk cId="1044700909" sldId="295"/>
            <ac:spMk id="5" creationId="{78F0C673-C2EA-B66E-EA5F-4E1EABB221D1}"/>
          </ac:spMkLst>
        </pc:spChg>
        <pc:spChg chg="mod">
          <ac:chgData name="MARTIN JARAIZ MALDONADO" userId="64fc7828-6ae2-42af-b373-7c6e9779a336" providerId="ADAL" clId="{30CCF820-C10F-464B-A52A-EBC277D38B2F}" dt="2024-06-25T11:28:05.070" v="776" actId="1076"/>
          <ac:spMkLst>
            <pc:docMk/>
            <pc:sldMk cId="1044700909" sldId="295"/>
            <ac:spMk id="6" creationId="{3E0A015B-5500-F9BC-69AD-7B72EAA4EE79}"/>
          </ac:spMkLst>
        </pc:spChg>
        <pc:spChg chg="del mod">
          <ac:chgData name="MARTIN JARAIZ MALDONADO" userId="64fc7828-6ae2-42af-b373-7c6e9779a336" providerId="ADAL" clId="{30CCF820-C10F-464B-A52A-EBC277D38B2F}" dt="2024-06-25T11:26:08.490" v="768" actId="478"/>
          <ac:spMkLst>
            <pc:docMk/>
            <pc:sldMk cId="1044700909" sldId="295"/>
            <ac:spMk id="7" creationId="{CFAC4A74-E3CD-B79B-9A8D-3429C9C4D065}"/>
          </ac:spMkLst>
        </pc:spChg>
        <pc:spChg chg="add del mod">
          <ac:chgData name="MARTIN JARAIZ MALDONADO" userId="64fc7828-6ae2-42af-b373-7c6e9779a336" providerId="ADAL" clId="{30CCF820-C10F-464B-A52A-EBC277D38B2F}" dt="2024-06-25T11:25:32.052" v="767" actId="478"/>
          <ac:spMkLst>
            <pc:docMk/>
            <pc:sldMk cId="1044700909" sldId="295"/>
            <ac:spMk id="9" creationId="{DA1E9BD7-F5C8-EEC2-4C20-FF443FF83A8F}"/>
          </ac:spMkLst>
        </pc:spChg>
        <pc:spChg chg="add mod">
          <ac:chgData name="MARTIN JARAIZ MALDONADO" userId="64fc7828-6ae2-42af-b373-7c6e9779a336" providerId="ADAL" clId="{30CCF820-C10F-464B-A52A-EBC277D38B2F}" dt="2024-06-25T11:27:45.358" v="774" actId="20577"/>
          <ac:spMkLst>
            <pc:docMk/>
            <pc:sldMk cId="1044700909" sldId="295"/>
            <ac:spMk id="10" creationId="{4000B109-5ED3-CFA9-2DC9-92B918FA89AE}"/>
          </ac:spMkLst>
        </pc:spChg>
      </pc:sldChg>
      <pc:sldChg chg="modSp mod ord">
        <pc:chgData name="MARTIN JARAIZ MALDONADO" userId="64fc7828-6ae2-42af-b373-7c6e9779a336" providerId="ADAL" clId="{30CCF820-C10F-464B-A52A-EBC277D38B2F}" dt="2024-06-25T10:51:22.360" v="407" actId="1076"/>
        <pc:sldMkLst>
          <pc:docMk/>
          <pc:sldMk cId="4040332339" sldId="310"/>
        </pc:sldMkLst>
        <pc:spChg chg="mod">
          <ac:chgData name="MARTIN JARAIZ MALDONADO" userId="64fc7828-6ae2-42af-b373-7c6e9779a336" providerId="ADAL" clId="{30CCF820-C10F-464B-A52A-EBC277D38B2F}" dt="2024-06-25T10:51:08.217" v="406" actId="1076"/>
          <ac:spMkLst>
            <pc:docMk/>
            <pc:sldMk cId="4040332339" sldId="310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30CCF820-C10F-464B-A52A-EBC277D38B2F}" dt="2024-06-25T10:50:54.019" v="405" actId="1076"/>
          <ac:spMkLst>
            <pc:docMk/>
            <pc:sldMk cId="4040332339" sldId="310"/>
            <ac:spMk id="5" creationId="{147841C9-447B-663F-9645-F9EC8C8835E7}"/>
          </ac:spMkLst>
        </pc:spChg>
        <pc:spChg chg="mod">
          <ac:chgData name="MARTIN JARAIZ MALDONADO" userId="64fc7828-6ae2-42af-b373-7c6e9779a336" providerId="ADAL" clId="{30CCF820-C10F-464B-A52A-EBC277D38B2F}" dt="2024-06-25T10:50:34.239" v="402" actId="14100"/>
          <ac:spMkLst>
            <pc:docMk/>
            <pc:sldMk cId="4040332339" sldId="310"/>
            <ac:spMk id="7" creationId="{25C95847-1D5D-108A-BCD6-3F800F947C2A}"/>
          </ac:spMkLst>
        </pc:spChg>
        <pc:spChg chg="mod">
          <ac:chgData name="MARTIN JARAIZ MALDONADO" userId="64fc7828-6ae2-42af-b373-7c6e9779a336" providerId="ADAL" clId="{30CCF820-C10F-464B-A52A-EBC277D38B2F}" dt="2024-06-25T10:51:22.360" v="407" actId="1076"/>
          <ac:spMkLst>
            <pc:docMk/>
            <pc:sldMk cId="4040332339" sldId="310"/>
            <ac:spMk id="8" creationId="{E3AA4CEF-4E67-4DC6-5272-99EB03AB235B}"/>
          </ac:spMkLst>
        </pc:spChg>
        <pc:spChg chg="mod">
          <ac:chgData name="MARTIN JARAIZ MALDONADO" userId="64fc7828-6ae2-42af-b373-7c6e9779a336" providerId="ADAL" clId="{30CCF820-C10F-464B-A52A-EBC277D38B2F}" dt="2024-06-25T10:35:03.308" v="311" actId="20577"/>
          <ac:spMkLst>
            <pc:docMk/>
            <pc:sldMk cId="4040332339" sldId="310"/>
            <ac:spMk id="9" creationId="{898CC526-BF02-2186-A2B3-AE14A28BF1FD}"/>
          </ac:spMkLst>
        </pc:spChg>
      </pc:sldChg>
      <pc:sldChg chg="modSp mod">
        <pc:chgData name="MARTIN JARAIZ MALDONADO" userId="64fc7828-6ae2-42af-b373-7c6e9779a336" providerId="ADAL" clId="{30CCF820-C10F-464B-A52A-EBC277D38B2F}" dt="2024-06-25T15:29:44.536" v="1075" actId="20577"/>
        <pc:sldMkLst>
          <pc:docMk/>
          <pc:sldMk cId="2188879604" sldId="312"/>
        </pc:sldMkLst>
        <pc:spChg chg="mod">
          <ac:chgData name="MARTIN JARAIZ MALDONADO" userId="64fc7828-6ae2-42af-b373-7c6e9779a336" providerId="ADAL" clId="{30CCF820-C10F-464B-A52A-EBC277D38B2F}" dt="2024-06-25T15:27:13.051" v="1062" actId="20577"/>
          <ac:spMkLst>
            <pc:docMk/>
            <pc:sldMk cId="2188879604" sldId="312"/>
            <ac:spMk id="5" creationId="{ED4D7E82-ABD2-4E2D-3A2F-768DAA26F033}"/>
          </ac:spMkLst>
        </pc:spChg>
        <pc:spChg chg="mod">
          <ac:chgData name="MARTIN JARAIZ MALDONADO" userId="64fc7828-6ae2-42af-b373-7c6e9779a336" providerId="ADAL" clId="{30CCF820-C10F-464B-A52A-EBC277D38B2F}" dt="2024-06-25T15:28:13.765" v="1065" actId="20577"/>
          <ac:spMkLst>
            <pc:docMk/>
            <pc:sldMk cId="2188879604" sldId="312"/>
            <ac:spMk id="6" creationId="{63AD2DB3-4804-A201-7C5E-9DC682E70F3D}"/>
          </ac:spMkLst>
        </pc:spChg>
        <pc:spChg chg="mod">
          <ac:chgData name="MARTIN JARAIZ MALDONADO" userId="64fc7828-6ae2-42af-b373-7c6e9779a336" providerId="ADAL" clId="{30CCF820-C10F-464B-A52A-EBC277D38B2F}" dt="2024-06-25T15:29:44.536" v="1075" actId="20577"/>
          <ac:spMkLst>
            <pc:docMk/>
            <pc:sldMk cId="2188879604" sldId="312"/>
            <ac:spMk id="7" creationId="{58DEC7AD-0D5B-40F6-4F57-F6493E59B456}"/>
          </ac:spMkLst>
        </pc:spChg>
      </pc:sldChg>
      <pc:sldChg chg="modSp">
        <pc:chgData name="MARTIN JARAIZ MALDONADO" userId="64fc7828-6ae2-42af-b373-7c6e9779a336" providerId="ADAL" clId="{30CCF820-C10F-464B-A52A-EBC277D38B2F}" dt="2024-06-25T08:47:01.377" v="19" actId="20577"/>
        <pc:sldMkLst>
          <pc:docMk/>
          <pc:sldMk cId="3981228706" sldId="317"/>
        </pc:sldMkLst>
        <pc:spChg chg="mod">
          <ac:chgData name="MARTIN JARAIZ MALDONADO" userId="64fc7828-6ae2-42af-b373-7c6e9779a336" providerId="ADAL" clId="{30CCF820-C10F-464B-A52A-EBC277D38B2F}" dt="2024-06-25T08:44:51.815" v="16" actId="20577"/>
          <ac:spMkLst>
            <pc:docMk/>
            <pc:sldMk cId="3981228706" sldId="317"/>
            <ac:spMk id="14" creationId="{DF0A715E-33DE-22AA-744A-F20724DE92F5}"/>
          </ac:spMkLst>
        </pc:spChg>
        <pc:spChg chg="mod">
          <ac:chgData name="MARTIN JARAIZ MALDONADO" userId="64fc7828-6ae2-42af-b373-7c6e9779a336" providerId="ADAL" clId="{30CCF820-C10F-464B-A52A-EBC277D38B2F}" dt="2024-06-25T08:47:01.377" v="19" actId="20577"/>
          <ac:spMkLst>
            <pc:docMk/>
            <pc:sldMk cId="3981228706" sldId="317"/>
            <ac:spMk id="16" creationId="{AF88C448-D96F-D722-8D15-EE42C2AB6A6B}"/>
          </ac:spMkLst>
        </pc:spChg>
      </pc:sldChg>
      <pc:sldChg chg="addSp delSp modSp mod modAnim">
        <pc:chgData name="MARTIN JARAIZ MALDONADO" userId="64fc7828-6ae2-42af-b373-7c6e9779a336" providerId="ADAL" clId="{30CCF820-C10F-464B-A52A-EBC277D38B2F}" dt="2024-06-25T11:36:28.397" v="796" actId="113"/>
        <pc:sldMkLst>
          <pc:docMk/>
          <pc:sldMk cId="3344468629" sldId="318"/>
        </pc:sldMkLst>
        <pc:spChg chg="mod">
          <ac:chgData name="MARTIN JARAIZ MALDONADO" userId="64fc7828-6ae2-42af-b373-7c6e9779a336" providerId="ADAL" clId="{30CCF820-C10F-464B-A52A-EBC277D38B2F}" dt="2024-06-25T11:36:28.397" v="796" actId="113"/>
          <ac:spMkLst>
            <pc:docMk/>
            <pc:sldMk cId="3344468629" sldId="318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30CCF820-C10F-464B-A52A-EBC277D38B2F}" dt="2024-06-25T08:55:29.603" v="68" actId="14100"/>
          <ac:spMkLst>
            <pc:docMk/>
            <pc:sldMk cId="3344468629" sldId="318"/>
            <ac:spMk id="9" creationId="{7A139574-033D-8048-E783-D38653A3BFD5}"/>
          </ac:spMkLst>
        </pc:spChg>
        <pc:spChg chg="add mod">
          <ac:chgData name="MARTIN JARAIZ MALDONADO" userId="64fc7828-6ae2-42af-b373-7c6e9779a336" providerId="ADAL" clId="{30CCF820-C10F-464B-A52A-EBC277D38B2F}" dt="2024-06-25T11:35:21.441" v="791" actId="164"/>
          <ac:spMkLst>
            <pc:docMk/>
            <pc:sldMk cId="3344468629" sldId="318"/>
            <ac:spMk id="10" creationId="{A5A14D52-050E-F9DA-7621-3B518E73ED2B}"/>
          </ac:spMkLst>
        </pc:spChg>
        <pc:spChg chg="add mod">
          <ac:chgData name="MARTIN JARAIZ MALDONADO" userId="64fc7828-6ae2-42af-b373-7c6e9779a336" providerId="ADAL" clId="{30CCF820-C10F-464B-A52A-EBC277D38B2F}" dt="2024-06-25T11:35:21.441" v="791" actId="164"/>
          <ac:spMkLst>
            <pc:docMk/>
            <pc:sldMk cId="3344468629" sldId="318"/>
            <ac:spMk id="11" creationId="{39857784-3BEF-D498-638A-2300D1DDAF5B}"/>
          </ac:spMkLst>
        </pc:spChg>
        <pc:spChg chg="add del">
          <ac:chgData name="MARTIN JARAIZ MALDONADO" userId="64fc7828-6ae2-42af-b373-7c6e9779a336" providerId="ADAL" clId="{30CCF820-C10F-464B-A52A-EBC277D38B2F}" dt="2024-06-25T09:49:21.287" v="161" actId="11529"/>
          <ac:spMkLst>
            <pc:docMk/>
            <pc:sldMk cId="3344468629" sldId="318"/>
            <ac:spMk id="12" creationId="{6B03AF3B-3103-A0F6-6B22-A788E5E7348B}"/>
          </ac:spMkLst>
        </pc:spChg>
        <pc:spChg chg="add del">
          <ac:chgData name="MARTIN JARAIZ MALDONADO" userId="64fc7828-6ae2-42af-b373-7c6e9779a336" providerId="ADAL" clId="{30CCF820-C10F-464B-A52A-EBC277D38B2F}" dt="2024-06-25T09:49:36.858" v="163" actId="11529"/>
          <ac:spMkLst>
            <pc:docMk/>
            <pc:sldMk cId="3344468629" sldId="318"/>
            <ac:spMk id="14" creationId="{331930A2-3B72-0423-5A92-62302E03E9C1}"/>
          </ac:spMkLst>
        </pc:spChg>
        <pc:spChg chg="add mod">
          <ac:chgData name="MARTIN JARAIZ MALDONADO" userId="64fc7828-6ae2-42af-b373-7c6e9779a336" providerId="ADAL" clId="{30CCF820-C10F-464B-A52A-EBC277D38B2F}" dt="2024-06-25T11:35:21.441" v="791" actId="164"/>
          <ac:spMkLst>
            <pc:docMk/>
            <pc:sldMk cId="3344468629" sldId="318"/>
            <ac:spMk id="16" creationId="{F7F6708A-4CD5-ECE7-A5AB-1F8FD16267C7}"/>
          </ac:spMkLst>
        </pc:spChg>
        <pc:spChg chg="add mod">
          <ac:chgData name="MARTIN JARAIZ MALDONADO" userId="64fc7828-6ae2-42af-b373-7c6e9779a336" providerId="ADAL" clId="{30CCF820-C10F-464B-A52A-EBC277D38B2F}" dt="2024-06-25T09:58:34.319" v="215" actId="1582"/>
          <ac:spMkLst>
            <pc:docMk/>
            <pc:sldMk cId="3344468629" sldId="318"/>
            <ac:spMk id="17" creationId="{3485B100-39A8-708D-3A15-9736C91B813D}"/>
          </ac:spMkLst>
        </pc:spChg>
        <pc:spChg chg="mod">
          <ac:chgData name="MARTIN JARAIZ MALDONADO" userId="64fc7828-6ae2-42af-b373-7c6e9779a336" providerId="ADAL" clId="{30CCF820-C10F-464B-A52A-EBC277D38B2F}" dt="2024-06-25T08:56:07.268" v="71" actId="1076"/>
          <ac:spMkLst>
            <pc:docMk/>
            <pc:sldMk cId="3344468629" sldId="318"/>
            <ac:spMk id="32" creationId="{9190B0BB-BE21-129D-B2E0-97CE9F6D8DE0}"/>
          </ac:spMkLst>
        </pc:spChg>
        <pc:grpChg chg="add mod">
          <ac:chgData name="MARTIN JARAIZ MALDONADO" userId="64fc7828-6ae2-42af-b373-7c6e9779a336" providerId="ADAL" clId="{30CCF820-C10F-464B-A52A-EBC277D38B2F}" dt="2024-06-25T11:35:21.441" v="791" actId="164"/>
          <ac:grpSpMkLst>
            <pc:docMk/>
            <pc:sldMk cId="3344468629" sldId="318"/>
            <ac:grpSpMk id="18" creationId="{FCC41168-DB2C-8ABF-AA6B-3613D8CF3CF8}"/>
          </ac:grpSpMkLst>
        </pc:grpChg>
        <pc:cxnChg chg="mod">
          <ac:chgData name="MARTIN JARAIZ MALDONADO" userId="64fc7828-6ae2-42af-b373-7c6e9779a336" providerId="ADAL" clId="{30CCF820-C10F-464B-A52A-EBC277D38B2F}" dt="2024-06-25T08:55:29.603" v="68" actId="14100"/>
          <ac:cxnSpMkLst>
            <pc:docMk/>
            <pc:sldMk cId="3344468629" sldId="318"/>
            <ac:cxnSpMk id="15" creationId="{275936B0-95E2-18D3-2417-8CF4B70AAD1A}"/>
          </ac:cxnSpMkLst>
        </pc:cxnChg>
        <pc:cxnChg chg="mod">
          <ac:chgData name="MARTIN JARAIZ MALDONADO" userId="64fc7828-6ae2-42af-b373-7c6e9779a336" providerId="ADAL" clId="{30CCF820-C10F-464B-A52A-EBC277D38B2F}" dt="2024-06-25T08:56:07.268" v="71" actId="1076"/>
          <ac:cxnSpMkLst>
            <pc:docMk/>
            <pc:sldMk cId="3344468629" sldId="318"/>
            <ac:cxnSpMk id="33" creationId="{1ECC72B6-B509-37F8-06C7-A40674917BCB}"/>
          </ac:cxnSpMkLst>
        </pc:cxnChg>
      </pc:sldChg>
      <pc:sldChg chg="addSp delSp modSp mod ord delAnim modAnim">
        <pc:chgData name="MARTIN JARAIZ MALDONADO" userId="64fc7828-6ae2-42af-b373-7c6e9779a336" providerId="ADAL" clId="{30CCF820-C10F-464B-A52A-EBC277D38B2F}" dt="2024-06-25T11:16:07.898" v="748" actId="20577"/>
        <pc:sldMkLst>
          <pc:docMk/>
          <pc:sldMk cId="2061139029" sldId="320"/>
        </pc:sldMkLst>
        <pc:spChg chg="mod">
          <ac:chgData name="MARTIN JARAIZ MALDONADO" userId="64fc7828-6ae2-42af-b373-7c6e9779a336" providerId="ADAL" clId="{30CCF820-C10F-464B-A52A-EBC277D38B2F}" dt="2024-06-25T10:56:11.213" v="417" actId="14100"/>
          <ac:spMkLst>
            <pc:docMk/>
            <pc:sldMk cId="2061139029" sldId="320"/>
            <ac:spMk id="5" creationId="{4FC4F9EE-CE7C-58A4-3418-8984AAD29698}"/>
          </ac:spMkLst>
        </pc:spChg>
        <pc:spChg chg="add mod">
          <ac:chgData name="MARTIN JARAIZ MALDONADO" userId="64fc7828-6ae2-42af-b373-7c6e9779a336" providerId="ADAL" clId="{30CCF820-C10F-464B-A52A-EBC277D38B2F}" dt="2024-06-25T11:16:07.898" v="748" actId="20577"/>
          <ac:spMkLst>
            <pc:docMk/>
            <pc:sldMk cId="2061139029" sldId="320"/>
            <ac:spMk id="6" creationId="{0DEAB237-046E-5131-70E6-B8EE438E6338}"/>
          </ac:spMkLst>
        </pc:spChg>
        <pc:spChg chg="mod">
          <ac:chgData name="MARTIN JARAIZ MALDONADO" userId="64fc7828-6ae2-42af-b373-7c6e9779a336" providerId="ADAL" clId="{30CCF820-C10F-464B-A52A-EBC277D38B2F}" dt="2024-06-25T11:00:20.811" v="427" actId="20577"/>
          <ac:spMkLst>
            <pc:docMk/>
            <pc:sldMk cId="2061139029" sldId="320"/>
            <ac:spMk id="9" creationId="{3D1F06FC-EEEA-6345-79BA-AC36966D42BC}"/>
          </ac:spMkLst>
        </pc:spChg>
        <pc:spChg chg="del">
          <ac:chgData name="MARTIN JARAIZ MALDONADO" userId="64fc7828-6ae2-42af-b373-7c6e9779a336" providerId="ADAL" clId="{30CCF820-C10F-464B-A52A-EBC277D38B2F}" dt="2024-06-25T09:18:01.247" v="108" actId="478"/>
          <ac:spMkLst>
            <pc:docMk/>
            <pc:sldMk cId="2061139029" sldId="320"/>
            <ac:spMk id="239" creationId="{F74304BE-6330-0F99-ACA1-B9C146694BC8}"/>
          </ac:spMkLst>
        </pc:spChg>
        <pc:grpChg chg="del">
          <ac:chgData name="MARTIN JARAIZ MALDONADO" userId="64fc7828-6ae2-42af-b373-7c6e9779a336" providerId="ADAL" clId="{30CCF820-C10F-464B-A52A-EBC277D38B2F}" dt="2024-06-25T09:18:01.247" v="108" actId="478"/>
          <ac:grpSpMkLst>
            <pc:docMk/>
            <pc:sldMk cId="2061139029" sldId="320"/>
            <ac:grpSpMk id="3" creationId="{90CF86F0-1BEF-6F3F-475B-B1017E5E3207}"/>
          </ac:grpSpMkLst>
        </pc:grpChg>
      </pc:sldChg>
      <pc:sldChg chg="modSp modAnim">
        <pc:chgData name="MARTIN JARAIZ MALDONADO" userId="64fc7828-6ae2-42af-b373-7c6e9779a336" providerId="ADAL" clId="{30CCF820-C10F-464B-A52A-EBC277D38B2F}" dt="2024-06-25T15:10:36.754" v="1028" actId="20577"/>
        <pc:sldMkLst>
          <pc:docMk/>
          <pc:sldMk cId="2479079961" sldId="321"/>
        </pc:sldMkLst>
        <pc:spChg chg="mod">
          <ac:chgData name="MARTIN JARAIZ MALDONADO" userId="64fc7828-6ae2-42af-b373-7c6e9779a336" providerId="ADAL" clId="{30CCF820-C10F-464B-A52A-EBC277D38B2F}" dt="2024-06-25T15:10:36.754" v="1028" actId="20577"/>
          <ac:spMkLst>
            <pc:docMk/>
            <pc:sldMk cId="2479079961" sldId="321"/>
            <ac:spMk id="20" creationId="{ACCA4F3C-4BBB-8C56-BEF1-C6B166088296}"/>
          </ac:spMkLst>
        </pc:spChg>
      </pc:sldChg>
      <pc:sldChg chg="modSp mod">
        <pc:chgData name="MARTIN JARAIZ MALDONADO" userId="64fc7828-6ae2-42af-b373-7c6e9779a336" providerId="ADAL" clId="{30CCF820-C10F-464B-A52A-EBC277D38B2F}" dt="2024-06-25T10:34:43.944" v="308" actId="20577"/>
        <pc:sldMkLst>
          <pc:docMk/>
          <pc:sldMk cId="1931518763" sldId="326"/>
        </pc:sldMkLst>
        <pc:spChg chg="mod">
          <ac:chgData name="MARTIN JARAIZ MALDONADO" userId="64fc7828-6ae2-42af-b373-7c6e9779a336" providerId="ADAL" clId="{30CCF820-C10F-464B-A52A-EBC277D38B2F}" dt="2024-06-25T10:34:43.944" v="308" actId="20577"/>
          <ac:spMkLst>
            <pc:docMk/>
            <pc:sldMk cId="1931518763" sldId="326"/>
            <ac:spMk id="9" creationId="{FE00740D-0268-E3E1-11D7-D8209D0E61F3}"/>
          </ac:spMkLst>
        </pc:spChg>
      </pc:sldChg>
      <pc:sldChg chg="modSp mod">
        <pc:chgData name="MARTIN JARAIZ MALDONADO" userId="64fc7828-6ae2-42af-b373-7c6e9779a336" providerId="ADAL" clId="{30CCF820-C10F-464B-A52A-EBC277D38B2F}" dt="2024-06-25T10:34:55.820" v="310" actId="20577"/>
        <pc:sldMkLst>
          <pc:docMk/>
          <pc:sldMk cId="3579714700" sldId="327"/>
        </pc:sldMkLst>
        <pc:spChg chg="mod">
          <ac:chgData name="MARTIN JARAIZ MALDONADO" userId="64fc7828-6ae2-42af-b373-7c6e9779a336" providerId="ADAL" clId="{30CCF820-C10F-464B-A52A-EBC277D38B2F}" dt="2024-06-25T10:34:55.820" v="310" actId="20577"/>
          <ac:spMkLst>
            <pc:docMk/>
            <pc:sldMk cId="3579714700" sldId="327"/>
            <ac:spMk id="6" creationId="{5B167D65-AA6B-2356-08C6-E717E2588B8E}"/>
          </ac:spMkLst>
        </pc:spChg>
      </pc:sldChg>
      <pc:sldChg chg="modSp mod">
        <pc:chgData name="MARTIN JARAIZ MALDONADO" userId="64fc7828-6ae2-42af-b373-7c6e9779a336" providerId="ADAL" clId="{30CCF820-C10F-464B-A52A-EBC277D38B2F}" dt="2024-06-25T15:18:40.552" v="1032" actId="20577"/>
        <pc:sldMkLst>
          <pc:docMk/>
          <pc:sldMk cId="762705447" sldId="328"/>
        </pc:sldMkLst>
        <pc:spChg chg="mod">
          <ac:chgData name="MARTIN JARAIZ MALDONADO" userId="64fc7828-6ae2-42af-b373-7c6e9779a336" providerId="ADAL" clId="{30CCF820-C10F-464B-A52A-EBC277D38B2F}" dt="2024-06-25T10:34:51.006" v="309" actId="20577"/>
          <ac:spMkLst>
            <pc:docMk/>
            <pc:sldMk cId="762705447" sldId="328"/>
            <ac:spMk id="9" creationId="{FE00740D-0268-E3E1-11D7-D8209D0E61F3}"/>
          </ac:spMkLst>
        </pc:spChg>
        <pc:spChg chg="mod">
          <ac:chgData name="MARTIN JARAIZ MALDONADO" userId="64fc7828-6ae2-42af-b373-7c6e9779a336" providerId="ADAL" clId="{30CCF820-C10F-464B-A52A-EBC277D38B2F}" dt="2024-06-25T15:18:40.552" v="1032" actId="20577"/>
          <ac:spMkLst>
            <pc:docMk/>
            <pc:sldMk cId="762705447" sldId="328"/>
            <ac:spMk id="13" creationId="{CFF03EAD-AD61-2636-6172-87067B22F3C1}"/>
          </ac:spMkLst>
        </pc:spChg>
      </pc:sldChg>
      <pc:sldChg chg="addSp delSp modSp add del mod delAnim modAnim">
        <pc:chgData name="MARTIN JARAIZ MALDONADO" userId="64fc7828-6ae2-42af-b373-7c6e9779a336" providerId="ADAL" clId="{30CCF820-C10F-464B-A52A-EBC277D38B2F}" dt="2024-06-25T14:51:28.055" v="1019" actId="2696"/>
        <pc:sldMkLst>
          <pc:docMk/>
          <pc:sldMk cId="3925003549" sldId="329"/>
        </pc:sldMkLst>
        <pc:spChg chg="del">
          <ac:chgData name="MARTIN JARAIZ MALDONADO" userId="64fc7828-6ae2-42af-b373-7c6e9779a336" providerId="ADAL" clId="{30CCF820-C10F-464B-A52A-EBC277D38B2F}" dt="2024-06-25T09:14:13.300" v="91" actId="478"/>
          <ac:spMkLst>
            <pc:docMk/>
            <pc:sldMk cId="3925003549" sldId="329"/>
            <ac:spMk id="5" creationId="{4FC4F9EE-CE7C-58A4-3418-8984AAD29698}"/>
          </ac:spMkLst>
        </pc:spChg>
        <pc:spChg chg="del">
          <ac:chgData name="MARTIN JARAIZ MALDONADO" userId="64fc7828-6ae2-42af-b373-7c6e9779a336" providerId="ADAL" clId="{30CCF820-C10F-464B-A52A-EBC277D38B2F}" dt="2024-06-25T09:14:13.300" v="91" actId="478"/>
          <ac:spMkLst>
            <pc:docMk/>
            <pc:sldMk cId="3925003549" sldId="329"/>
            <ac:spMk id="7" creationId="{309FAA84-F708-1B20-2659-21D98C09CD9B}"/>
          </ac:spMkLst>
        </pc:spChg>
        <pc:spChg chg="mod">
          <ac:chgData name="MARTIN JARAIZ MALDONADO" userId="64fc7828-6ae2-42af-b373-7c6e9779a336" providerId="ADAL" clId="{30CCF820-C10F-464B-A52A-EBC277D38B2F}" dt="2024-06-25T11:00:13.203" v="425" actId="20577"/>
          <ac:spMkLst>
            <pc:docMk/>
            <pc:sldMk cId="3925003549" sldId="329"/>
            <ac:spMk id="9" creationId="{3D1F06FC-EEEA-6345-79BA-AC36966D42BC}"/>
          </ac:spMkLst>
        </pc:spChg>
        <pc:spChg chg="mod topLvl">
          <ac:chgData name="MARTIN JARAIZ MALDONADO" userId="64fc7828-6ae2-42af-b373-7c6e9779a336" providerId="ADAL" clId="{30CCF820-C10F-464B-A52A-EBC277D38B2F}" dt="2024-06-25T11:50:12.019" v="798" actId="165"/>
          <ac:spMkLst>
            <pc:docMk/>
            <pc:sldMk cId="3925003549" sldId="329"/>
            <ac:spMk id="10" creationId="{686259AA-51FD-A92F-C975-CD586E9E59E2}"/>
          </ac:spMkLst>
        </pc:spChg>
        <pc:spChg chg="add mod">
          <ac:chgData name="MARTIN JARAIZ MALDONADO" userId="64fc7828-6ae2-42af-b373-7c6e9779a336" providerId="ADAL" clId="{30CCF820-C10F-464B-A52A-EBC277D38B2F}" dt="2024-06-25T11:04:51.666" v="570" actId="14100"/>
          <ac:spMkLst>
            <pc:docMk/>
            <pc:sldMk cId="3925003549" sldId="329"/>
            <ac:spMk id="12" creationId="{7319A90F-638B-C00F-12FC-AAD9A2CE66EA}"/>
          </ac:spMkLst>
        </pc:spChg>
        <pc:spChg chg="mod">
          <ac:chgData name="MARTIN JARAIZ MALDONADO" userId="64fc7828-6ae2-42af-b373-7c6e9779a336" providerId="ADAL" clId="{30CCF820-C10F-464B-A52A-EBC277D38B2F}" dt="2024-06-25T11:00:59.905" v="433" actId="20577"/>
          <ac:spMkLst>
            <pc:docMk/>
            <pc:sldMk cId="3925003549" sldId="329"/>
            <ac:spMk id="239" creationId="{F74304BE-6330-0F99-ACA1-B9C146694BC8}"/>
          </ac:spMkLst>
        </pc:spChg>
        <pc:spChg chg="mod topLvl">
          <ac:chgData name="MARTIN JARAIZ MALDONADO" userId="64fc7828-6ae2-42af-b373-7c6e9779a336" providerId="ADAL" clId="{30CCF820-C10F-464B-A52A-EBC277D38B2F}" dt="2024-06-25T11:50:12.019" v="798" actId="165"/>
          <ac:spMkLst>
            <pc:docMk/>
            <pc:sldMk cId="3925003549" sldId="329"/>
            <ac:spMk id="243" creationId="{815209BF-2495-BE2C-0486-A6D40DBD17CA}"/>
          </ac:spMkLst>
        </pc:spChg>
        <pc:grpChg chg="del mod">
          <ac:chgData name="MARTIN JARAIZ MALDONADO" userId="64fc7828-6ae2-42af-b373-7c6e9779a336" providerId="ADAL" clId="{30CCF820-C10F-464B-A52A-EBC277D38B2F}" dt="2024-06-25T09:16:23.490" v="102" actId="165"/>
          <ac:grpSpMkLst>
            <pc:docMk/>
            <pc:sldMk cId="3925003549" sldId="329"/>
            <ac:grpSpMk id="3" creationId="{90CF86F0-1BEF-6F3F-475B-B1017E5E3207}"/>
          </ac:grpSpMkLst>
        </pc:grpChg>
        <pc:grpChg chg="add del mod">
          <ac:chgData name="MARTIN JARAIZ MALDONADO" userId="64fc7828-6ae2-42af-b373-7c6e9779a336" providerId="ADAL" clId="{30CCF820-C10F-464B-A52A-EBC277D38B2F}" dt="2024-06-25T11:50:12.019" v="798" actId="165"/>
          <ac:grpSpMkLst>
            <pc:docMk/>
            <pc:sldMk cId="3925003549" sldId="329"/>
            <ac:grpSpMk id="11" creationId="{C09861BB-E8C7-D110-AB41-79000F9AE782}"/>
          </ac:grpSpMkLst>
        </pc:grpChg>
        <pc:picChg chg="add mod">
          <ac:chgData name="MARTIN JARAIZ MALDONADO" userId="64fc7828-6ae2-42af-b373-7c6e9779a336" providerId="ADAL" clId="{30CCF820-C10F-464B-A52A-EBC277D38B2F}" dt="2024-06-25T14:22:13.446" v="888" actId="1076"/>
          <ac:picMkLst>
            <pc:docMk/>
            <pc:sldMk cId="3925003549" sldId="329"/>
            <ac:picMk id="8" creationId="{C26F2BAB-EBBB-AFAD-741A-EEF907716D5E}"/>
          </ac:picMkLst>
        </pc:picChg>
        <pc:picChg chg="add mod modCrop">
          <ac:chgData name="MARTIN JARAIZ MALDONADO" userId="64fc7828-6ae2-42af-b373-7c6e9779a336" providerId="ADAL" clId="{30CCF820-C10F-464B-A52A-EBC277D38B2F}" dt="2024-06-25T14:22:56.605" v="893" actId="732"/>
          <ac:picMkLst>
            <pc:docMk/>
            <pc:sldMk cId="3925003549" sldId="329"/>
            <ac:picMk id="13" creationId="{5B3A91F5-608F-9D16-2207-E6CEDB8704EB}"/>
          </ac:picMkLst>
        </pc:picChg>
        <pc:picChg chg="add mod modCrop">
          <ac:chgData name="MARTIN JARAIZ MALDONADO" userId="64fc7828-6ae2-42af-b373-7c6e9779a336" providerId="ADAL" clId="{30CCF820-C10F-464B-A52A-EBC277D38B2F}" dt="2024-06-25T14:23:35.365" v="898" actId="18131"/>
          <ac:picMkLst>
            <pc:docMk/>
            <pc:sldMk cId="3925003549" sldId="329"/>
            <ac:picMk id="14" creationId="{55CFF83A-95F9-C55B-ADDA-0E02A716BE57}"/>
          </ac:picMkLst>
        </pc:picChg>
      </pc:sldChg>
      <pc:sldChg chg="addSp delSp modSp add mod delAnim modAnim">
        <pc:chgData name="MARTIN JARAIZ MALDONADO" userId="64fc7828-6ae2-42af-b373-7c6e9779a336" providerId="ADAL" clId="{30CCF820-C10F-464B-A52A-EBC277D38B2F}" dt="2024-06-25T15:37:51.681" v="1081"/>
        <pc:sldMkLst>
          <pc:docMk/>
          <pc:sldMk cId="4277525545" sldId="330"/>
        </pc:sldMkLst>
        <pc:spChg chg="add mod">
          <ac:chgData name="MARTIN JARAIZ MALDONADO" userId="64fc7828-6ae2-42af-b373-7c6e9779a336" providerId="ADAL" clId="{30CCF820-C10F-464B-A52A-EBC277D38B2F}" dt="2024-06-25T11:56:47.932" v="805"/>
          <ac:spMkLst>
            <pc:docMk/>
            <pc:sldMk cId="4277525545" sldId="330"/>
            <ac:spMk id="7" creationId="{8FFD70D0-EE5C-1FF9-2CAB-B1BD292C884E}"/>
          </ac:spMkLst>
        </pc:spChg>
        <pc:spChg chg="mod">
          <ac:chgData name="MARTIN JARAIZ MALDONADO" userId="64fc7828-6ae2-42af-b373-7c6e9779a336" providerId="ADAL" clId="{30CCF820-C10F-464B-A52A-EBC277D38B2F}" dt="2024-06-25T14:35:46.263" v="952" actId="1076"/>
          <ac:spMkLst>
            <pc:docMk/>
            <pc:sldMk cId="4277525545" sldId="330"/>
            <ac:spMk id="10" creationId="{686259AA-51FD-A92F-C975-CD586E9E59E2}"/>
          </ac:spMkLst>
        </pc:spChg>
        <pc:spChg chg="add mod">
          <ac:chgData name="MARTIN JARAIZ MALDONADO" userId="64fc7828-6ae2-42af-b373-7c6e9779a336" providerId="ADAL" clId="{30CCF820-C10F-464B-A52A-EBC277D38B2F}" dt="2024-06-25T11:56:47.932" v="805"/>
          <ac:spMkLst>
            <pc:docMk/>
            <pc:sldMk cId="4277525545" sldId="330"/>
            <ac:spMk id="11" creationId="{3657EDE4-0B0E-AFEC-3C2F-BFCC326A2891}"/>
          </ac:spMkLst>
        </pc:spChg>
        <pc:spChg chg="mod">
          <ac:chgData name="MARTIN JARAIZ MALDONADO" userId="64fc7828-6ae2-42af-b373-7c6e9779a336" providerId="ADAL" clId="{30CCF820-C10F-464B-A52A-EBC277D38B2F}" dt="2024-06-25T14:35:11.226" v="948" actId="1076"/>
          <ac:spMkLst>
            <pc:docMk/>
            <pc:sldMk cId="4277525545" sldId="330"/>
            <ac:spMk id="12" creationId="{7319A90F-638B-C00F-12FC-AAD9A2CE66EA}"/>
          </ac:spMkLst>
        </pc:spChg>
        <pc:spChg chg="add mod">
          <ac:chgData name="MARTIN JARAIZ MALDONADO" userId="64fc7828-6ae2-42af-b373-7c6e9779a336" providerId="ADAL" clId="{30CCF820-C10F-464B-A52A-EBC277D38B2F}" dt="2024-06-25T11:56:47.932" v="805"/>
          <ac:spMkLst>
            <pc:docMk/>
            <pc:sldMk cId="4277525545" sldId="330"/>
            <ac:spMk id="13" creationId="{781A3881-9F78-4E4A-5165-8E60B3C6391E}"/>
          </ac:spMkLst>
        </pc:spChg>
        <pc:spChg chg="add mod">
          <ac:chgData name="MARTIN JARAIZ MALDONADO" userId="64fc7828-6ae2-42af-b373-7c6e9779a336" providerId="ADAL" clId="{30CCF820-C10F-464B-A52A-EBC277D38B2F}" dt="2024-06-25T11:56:47.932" v="805"/>
          <ac:spMkLst>
            <pc:docMk/>
            <pc:sldMk cId="4277525545" sldId="330"/>
            <ac:spMk id="14" creationId="{489EA16C-7176-F60E-4174-58527A3FE594}"/>
          </ac:spMkLst>
        </pc:spChg>
        <pc:spChg chg="add mod">
          <ac:chgData name="MARTIN JARAIZ MALDONADO" userId="64fc7828-6ae2-42af-b373-7c6e9779a336" providerId="ADAL" clId="{30CCF820-C10F-464B-A52A-EBC277D38B2F}" dt="2024-06-25T11:56:47.932" v="805"/>
          <ac:spMkLst>
            <pc:docMk/>
            <pc:sldMk cId="4277525545" sldId="330"/>
            <ac:spMk id="15" creationId="{B766ACB9-C225-3945-1B31-646475E44CB2}"/>
          </ac:spMkLst>
        </pc:spChg>
        <pc:spChg chg="add mod">
          <ac:chgData name="MARTIN JARAIZ MALDONADO" userId="64fc7828-6ae2-42af-b373-7c6e9779a336" providerId="ADAL" clId="{30CCF820-C10F-464B-A52A-EBC277D38B2F}" dt="2024-06-25T11:56:47.932" v="805"/>
          <ac:spMkLst>
            <pc:docMk/>
            <pc:sldMk cId="4277525545" sldId="330"/>
            <ac:spMk id="16" creationId="{645EFCD7-419F-99F0-7C71-7843ED6953FE}"/>
          </ac:spMkLst>
        </pc:spChg>
        <pc:spChg chg="add mod">
          <ac:chgData name="MARTIN JARAIZ MALDONADO" userId="64fc7828-6ae2-42af-b373-7c6e9779a336" providerId="ADAL" clId="{30CCF820-C10F-464B-A52A-EBC277D38B2F}" dt="2024-06-25T12:07:49.995" v="856"/>
          <ac:spMkLst>
            <pc:docMk/>
            <pc:sldMk cId="4277525545" sldId="330"/>
            <ac:spMk id="19" creationId="{8FFD70D0-EE5C-1FF9-2CAB-B1BD292C884E}"/>
          </ac:spMkLst>
        </pc:spChg>
        <pc:spChg chg="add mod">
          <ac:chgData name="MARTIN JARAIZ MALDONADO" userId="64fc7828-6ae2-42af-b373-7c6e9779a336" providerId="ADAL" clId="{30CCF820-C10F-464B-A52A-EBC277D38B2F}" dt="2024-06-25T12:07:49.995" v="856"/>
          <ac:spMkLst>
            <pc:docMk/>
            <pc:sldMk cId="4277525545" sldId="330"/>
            <ac:spMk id="20" creationId="{3657EDE4-0B0E-AFEC-3C2F-BFCC326A2891}"/>
          </ac:spMkLst>
        </pc:spChg>
        <pc:spChg chg="add mod">
          <ac:chgData name="MARTIN JARAIZ MALDONADO" userId="64fc7828-6ae2-42af-b373-7c6e9779a336" providerId="ADAL" clId="{30CCF820-C10F-464B-A52A-EBC277D38B2F}" dt="2024-06-25T12:07:49.995" v="856"/>
          <ac:spMkLst>
            <pc:docMk/>
            <pc:sldMk cId="4277525545" sldId="330"/>
            <ac:spMk id="21" creationId="{781A3881-9F78-4E4A-5165-8E60B3C6391E}"/>
          </ac:spMkLst>
        </pc:spChg>
        <pc:spChg chg="add mod">
          <ac:chgData name="MARTIN JARAIZ MALDONADO" userId="64fc7828-6ae2-42af-b373-7c6e9779a336" providerId="ADAL" clId="{30CCF820-C10F-464B-A52A-EBC277D38B2F}" dt="2024-06-25T12:07:49.995" v="856"/>
          <ac:spMkLst>
            <pc:docMk/>
            <pc:sldMk cId="4277525545" sldId="330"/>
            <ac:spMk id="22" creationId="{489EA16C-7176-F60E-4174-58527A3FE594}"/>
          </ac:spMkLst>
        </pc:spChg>
        <pc:spChg chg="add mod">
          <ac:chgData name="MARTIN JARAIZ MALDONADO" userId="64fc7828-6ae2-42af-b373-7c6e9779a336" providerId="ADAL" clId="{30CCF820-C10F-464B-A52A-EBC277D38B2F}" dt="2024-06-25T12:07:49.995" v="856"/>
          <ac:spMkLst>
            <pc:docMk/>
            <pc:sldMk cId="4277525545" sldId="330"/>
            <ac:spMk id="23" creationId="{B766ACB9-C225-3945-1B31-646475E44CB2}"/>
          </ac:spMkLst>
        </pc:spChg>
        <pc:spChg chg="add mod">
          <ac:chgData name="MARTIN JARAIZ MALDONADO" userId="64fc7828-6ae2-42af-b373-7c6e9779a336" providerId="ADAL" clId="{30CCF820-C10F-464B-A52A-EBC277D38B2F}" dt="2024-06-25T12:07:49.995" v="856"/>
          <ac:spMkLst>
            <pc:docMk/>
            <pc:sldMk cId="4277525545" sldId="330"/>
            <ac:spMk id="24" creationId="{645EFCD7-419F-99F0-7C71-7843ED6953FE}"/>
          </ac:spMkLst>
        </pc:spChg>
        <pc:spChg chg="add mod">
          <ac:chgData name="MARTIN JARAIZ MALDONADO" userId="64fc7828-6ae2-42af-b373-7c6e9779a336" providerId="ADAL" clId="{30CCF820-C10F-464B-A52A-EBC277D38B2F}" dt="2024-06-25T12:07:52.715" v="857"/>
          <ac:spMkLst>
            <pc:docMk/>
            <pc:sldMk cId="4277525545" sldId="330"/>
            <ac:spMk id="27" creationId="{8FFD70D0-EE5C-1FF9-2CAB-B1BD292C884E}"/>
          </ac:spMkLst>
        </pc:spChg>
        <pc:spChg chg="add mod">
          <ac:chgData name="MARTIN JARAIZ MALDONADO" userId="64fc7828-6ae2-42af-b373-7c6e9779a336" providerId="ADAL" clId="{30CCF820-C10F-464B-A52A-EBC277D38B2F}" dt="2024-06-25T12:07:52.715" v="857"/>
          <ac:spMkLst>
            <pc:docMk/>
            <pc:sldMk cId="4277525545" sldId="330"/>
            <ac:spMk id="28" creationId="{3657EDE4-0B0E-AFEC-3C2F-BFCC326A2891}"/>
          </ac:spMkLst>
        </pc:spChg>
        <pc:spChg chg="add mod">
          <ac:chgData name="MARTIN JARAIZ MALDONADO" userId="64fc7828-6ae2-42af-b373-7c6e9779a336" providerId="ADAL" clId="{30CCF820-C10F-464B-A52A-EBC277D38B2F}" dt="2024-06-25T12:07:52.715" v="857"/>
          <ac:spMkLst>
            <pc:docMk/>
            <pc:sldMk cId="4277525545" sldId="330"/>
            <ac:spMk id="29" creationId="{781A3881-9F78-4E4A-5165-8E60B3C6391E}"/>
          </ac:spMkLst>
        </pc:spChg>
        <pc:spChg chg="add mod">
          <ac:chgData name="MARTIN JARAIZ MALDONADO" userId="64fc7828-6ae2-42af-b373-7c6e9779a336" providerId="ADAL" clId="{30CCF820-C10F-464B-A52A-EBC277D38B2F}" dt="2024-06-25T12:07:52.715" v="857"/>
          <ac:spMkLst>
            <pc:docMk/>
            <pc:sldMk cId="4277525545" sldId="330"/>
            <ac:spMk id="30" creationId="{489EA16C-7176-F60E-4174-58527A3FE594}"/>
          </ac:spMkLst>
        </pc:spChg>
        <pc:spChg chg="add mod">
          <ac:chgData name="MARTIN JARAIZ MALDONADO" userId="64fc7828-6ae2-42af-b373-7c6e9779a336" providerId="ADAL" clId="{30CCF820-C10F-464B-A52A-EBC277D38B2F}" dt="2024-06-25T12:07:52.715" v="857"/>
          <ac:spMkLst>
            <pc:docMk/>
            <pc:sldMk cId="4277525545" sldId="330"/>
            <ac:spMk id="31" creationId="{B766ACB9-C225-3945-1B31-646475E44CB2}"/>
          </ac:spMkLst>
        </pc:spChg>
        <pc:spChg chg="add mod">
          <ac:chgData name="MARTIN JARAIZ MALDONADO" userId="64fc7828-6ae2-42af-b373-7c6e9779a336" providerId="ADAL" clId="{30CCF820-C10F-464B-A52A-EBC277D38B2F}" dt="2024-06-25T12:07:52.715" v="857"/>
          <ac:spMkLst>
            <pc:docMk/>
            <pc:sldMk cId="4277525545" sldId="330"/>
            <ac:spMk id="32" creationId="{645EFCD7-419F-99F0-7C71-7843ED6953FE}"/>
          </ac:spMkLst>
        </pc:spChg>
        <pc:spChg chg="add mod">
          <ac:chgData name="MARTIN JARAIZ MALDONADO" userId="64fc7828-6ae2-42af-b373-7c6e9779a336" providerId="ADAL" clId="{30CCF820-C10F-464B-A52A-EBC277D38B2F}" dt="2024-06-25T14:47:25.485" v="1009" actId="164"/>
          <ac:spMkLst>
            <pc:docMk/>
            <pc:sldMk cId="4277525545" sldId="330"/>
            <ac:spMk id="44" creationId="{0CBE1D14-4871-3D06-5663-DA219B428DC2}"/>
          </ac:spMkLst>
        </pc:spChg>
        <pc:spChg chg="add mod">
          <ac:chgData name="MARTIN JARAIZ MALDONADO" userId="64fc7828-6ae2-42af-b373-7c6e9779a336" providerId="ADAL" clId="{30CCF820-C10F-464B-A52A-EBC277D38B2F}" dt="2024-06-25T14:41:07.718" v="981" actId="571"/>
          <ac:spMkLst>
            <pc:docMk/>
            <pc:sldMk cId="4277525545" sldId="330"/>
            <ac:spMk id="46" creationId="{9FDB053D-77CA-D139-7C2D-18EB0E53BCFD}"/>
          </ac:spMkLst>
        </pc:spChg>
        <pc:spChg chg="add mod">
          <ac:chgData name="MARTIN JARAIZ MALDONADO" userId="64fc7828-6ae2-42af-b373-7c6e9779a336" providerId="ADAL" clId="{30CCF820-C10F-464B-A52A-EBC277D38B2F}" dt="2024-06-25T14:47:25.485" v="1009" actId="164"/>
          <ac:spMkLst>
            <pc:docMk/>
            <pc:sldMk cId="4277525545" sldId="330"/>
            <ac:spMk id="47" creationId="{56B4774F-2E94-0A12-3C2E-E21F808CAB07}"/>
          </ac:spMkLst>
        </pc:spChg>
        <pc:spChg chg="add mod">
          <ac:chgData name="MARTIN JARAIZ MALDONADO" userId="64fc7828-6ae2-42af-b373-7c6e9779a336" providerId="ADAL" clId="{30CCF820-C10F-464B-A52A-EBC277D38B2F}" dt="2024-06-25T14:48:16.769" v="1013" actId="164"/>
          <ac:spMkLst>
            <pc:docMk/>
            <pc:sldMk cId="4277525545" sldId="330"/>
            <ac:spMk id="48" creationId="{83A3467D-1B22-7945-DAB0-EC9C2A9881C9}"/>
          </ac:spMkLst>
        </pc:spChg>
        <pc:spChg chg="add mod">
          <ac:chgData name="MARTIN JARAIZ MALDONADO" userId="64fc7828-6ae2-42af-b373-7c6e9779a336" providerId="ADAL" clId="{30CCF820-C10F-464B-A52A-EBC277D38B2F}" dt="2024-06-25T14:48:16.769" v="1013" actId="164"/>
          <ac:spMkLst>
            <pc:docMk/>
            <pc:sldMk cId="4277525545" sldId="330"/>
            <ac:spMk id="49" creationId="{A0681ABE-6037-98DF-2B58-895F3C398C50}"/>
          </ac:spMkLst>
        </pc:spChg>
        <pc:spChg chg="add mod">
          <ac:chgData name="MARTIN JARAIZ MALDONADO" userId="64fc7828-6ae2-42af-b373-7c6e9779a336" providerId="ADAL" clId="{30CCF820-C10F-464B-A52A-EBC277D38B2F}" dt="2024-06-25T14:47:25.485" v="1009" actId="164"/>
          <ac:spMkLst>
            <pc:docMk/>
            <pc:sldMk cId="4277525545" sldId="330"/>
            <ac:spMk id="50" creationId="{4341F8C6-A5D3-3613-72E8-FE527E962B28}"/>
          </ac:spMkLst>
        </pc:spChg>
        <pc:spChg chg="add mod">
          <ac:chgData name="MARTIN JARAIZ MALDONADO" userId="64fc7828-6ae2-42af-b373-7c6e9779a336" providerId="ADAL" clId="{30CCF820-C10F-464B-A52A-EBC277D38B2F}" dt="2024-06-25T14:47:17.730" v="1007" actId="571"/>
          <ac:spMkLst>
            <pc:docMk/>
            <pc:sldMk cId="4277525545" sldId="330"/>
            <ac:spMk id="52" creationId="{C03C84D9-4068-E6FC-C24B-47330316B086}"/>
          </ac:spMkLst>
        </pc:spChg>
        <pc:spChg chg="add mod">
          <ac:chgData name="MARTIN JARAIZ MALDONADO" userId="64fc7828-6ae2-42af-b373-7c6e9779a336" providerId="ADAL" clId="{30CCF820-C10F-464B-A52A-EBC277D38B2F}" dt="2024-06-25T14:48:16.769" v="1013" actId="164"/>
          <ac:spMkLst>
            <pc:docMk/>
            <pc:sldMk cId="4277525545" sldId="330"/>
            <ac:spMk id="53" creationId="{64CDAB65-2186-0F18-E694-096BC3CBA768}"/>
          </ac:spMkLst>
        </pc:spChg>
        <pc:spChg chg="mod">
          <ac:chgData name="MARTIN JARAIZ MALDONADO" userId="64fc7828-6ae2-42af-b373-7c6e9779a336" providerId="ADAL" clId="{30CCF820-C10F-464B-A52A-EBC277D38B2F}" dt="2024-06-25T14:37:02.600" v="958" actId="1076"/>
          <ac:spMkLst>
            <pc:docMk/>
            <pc:sldMk cId="4277525545" sldId="330"/>
            <ac:spMk id="239" creationId="{F74304BE-6330-0F99-ACA1-B9C146694BC8}"/>
          </ac:spMkLst>
        </pc:spChg>
        <pc:spChg chg="mod">
          <ac:chgData name="MARTIN JARAIZ MALDONADO" userId="64fc7828-6ae2-42af-b373-7c6e9779a336" providerId="ADAL" clId="{30CCF820-C10F-464B-A52A-EBC277D38B2F}" dt="2024-06-25T14:35:55.571" v="953" actId="1076"/>
          <ac:spMkLst>
            <pc:docMk/>
            <pc:sldMk cId="4277525545" sldId="330"/>
            <ac:spMk id="243" creationId="{815209BF-2495-BE2C-0486-A6D40DBD17CA}"/>
          </ac:spMkLst>
        </pc:spChg>
        <pc:grpChg chg="add del mod">
          <ac:chgData name="MARTIN JARAIZ MALDONADO" userId="64fc7828-6ae2-42af-b373-7c6e9779a336" providerId="ADAL" clId="{30CCF820-C10F-464B-A52A-EBC277D38B2F}" dt="2024-06-25T12:08:39.289" v="863" actId="478"/>
          <ac:grpSpMkLst>
            <pc:docMk/>
            <pc:sldMk cId="4277525545" sldId="330"/>
            <ac:grpSpMk id="5" creationId="{7946846D-1D94-F4F7-CCE3-CFD9D471D0E4}"/>
          </ac:grpSpMkLst>
        </pc:grpChg>
        <pc:grpChg chg="add mod">
          <ac:chgData name="MARTIN JARAIZ MALDONADO" userId="64fc7828-6ae2-42af-b373-7c6e9779a336" providerId="ADAL" clId="{30CCF820-C10F-464B-A52A-EBC277D38B2F}" dt="2024-06-25T12:07:49.995" v="856"/>
          <ac:grpSpMkLst>
            <pc:docMk/>
            <pc:sldMk cId="4277525545" sldId="330"/>
            <ac:grpSpMk id="17" creationId="{7946846D-1D94-F4F7-CCE3-CFD9D471D0E4}"/>
          </ac:grpSpMkLst>
        </pc:grpChg>
        <pc:grpChg chg="add del mod">
          <ac:chgData name="MARTIN JARAIZ MALDONADO" userId="64fc7828-6ae2-42af-b373-7c6e9779a336" providerId="ADAL" clId="{30CCF820-C10F-464B-A52A-EBC277D38B2F}" dt="2024-06-25T12:08:37.032" v="862" actId="478"/>
          <ac:grpSpMkLst>
            <pc:docMk/>
            <pc:sldMk cId="4277525545" sldId="330"/>
            <ac:grpSpMk id="25" creationId="{7946846D-1D94-F4F7-CCE3-CFD9D471D0E4}"/>
          </ac:grpSpMkLst>
        </pc:grpChg>
        <pc:grpChg chg="add mod">
          <ac:chgData name="MARTIN JARAIZ MALDONADO" userId="64fc7828-6ae2-42af-b373-7c6e9779a336" providerId="ADAL" clId="{30CCF820-C10F-464B-A52A-EBC277D38B2F}" dt="2024-06-25T14:47:25.485" v="1009" actId="164"/>
          <ac:grpSpMkLst>
            <pc:docMk/>
            <pc:sldMk cId="4277525545" sldId="330"/>
            <ac:grpSpMk id="51" creationId="{F0C0A16F-7A45-1F95-C58A-B28752B14F57}"/>
          </ac:grpSpMkLst>
        </pc:grpChg>
        <pc:grpChg chg="add mod">
          <ac:chgData name="MARTIN JARAIZ MALDONADO" userId="64fc7828-6ae2-42af-b373-7c6e9779a336" providerId="ADAL" clId="{30CCF820-C10F-464B-A52A-EBC277D38B2F}" dt="2024-06-25T14:48:16.769" v="1013" actId="164"/>
          <ac:grpSpMkLst>
            <pc:docMk/>
            <pc:sldMk cId="4277525545" sldId="330"/>
            <ac:grpSpMk id="54" creationId="{999DFFFC-3492-6230-B078-CCD0B1098D84}"/>
          </ac:grpSpMkLst>
        </pc:grpChg>
        <pc:graphicFrameChg chg="add del mod">
          <ac:chgData name="MARTIN JARAIZ MALDONADO" userId="64fc7828-6ae2-42af-b373-7c6e9779a336" providerId="ADAL" clId="{30CCF820-C10F-464B-A52A-EBC277D38B2F}" dt="2024-06-25T12:11:23.730" v="876" actId="478"/>
          <ac:graphicFrameMkLst>
            <pc:docMk/>
            <pc:sldMk cId="4277525545" sldId="330"/>
            <ac:graphicFrameMk id="3" creationId="{38BF3D1A-E7E4-FA3F-E9BB-03CA223797DB}"/>
          </ac:graphicFrameMkLst>
        </pc:graphicFrameChg>
        <pc:graphicFrameChg chg="add del mod ord">
          <ac:chgData name="MARTIN JARAIZ MALDONADO" userId="64fc7828-6ae2-42af-b373-7c6e9779a336" providerId="ADAL" clId="{30CCF820-C10F-464B-A52A-EBC277D38B2F}" dt="2024-06-25T14:29:08.631" v="922" actId="478"/>
          <ac:graphicFrameMkLst>
            <pc:docMk/>
            <pc:sldMk cId="4277525545" sldId="330"/>
            <ac:graphicFrameMk id="36" creationId="{F6D085A4-2239-5625-8F6A-AAD7AC70D756}"/>
          </ac:graphicFrameMkLst>
        </pc:graphicFrameChg>
        <pc:graphicFrameChg chg="add del mod">
          <ac:chgData name="MARTIN JARAIZ MALDONADO" userId="64fc7828-6ae2-42af-b373-7c6e9779a336" providerId="ADAL" clId="{30CCF820-C10F-464B-A52A-EBC277D38B2F}" dt="2024-06-25T14:48:27.752" v="1015" actId="478"/>
          <ac:graphicFrameMkLst>
            <pc:docMk/>
            <pc:sldMk cId="4277525545" sldId="330"/>
            <ac:graphicFrameMk id="37" creationId="{D8E61610-4A23-1BE1-DD03-DA565C7A9D4D}"/>
          </ac:graphicFrameMkLst>
        </pc:graphicFrameChg>
        <pc:picChg chg="del">
          <ac:chgData name="MARTIN JARAIZ MALDONADO" userId="64fc7828-6ae2-42af-b373-7c6e9779a336" providerId="ADAL" clId="{30CCF820-C10F-464B-A52A-EBC277D38B2F}" dt="2024-06-25T11:51:34.304" v="801" actId="478"/>
          <ac:picMkLst>
            <pc:docMk/>
            <pc:sldMk cId="4277525545" sldId="330"/>
            <ac:picMk id="8" creationId="{C26F2BAB-EBBB-AFAD-741A-EEF907716D5E}"/>
          </ac:picMkLst>
        </pc:picChg>
        <pc:picChg chg="add del mod">
          <ac:chgData name="MARTIN JARAIZ MALDONADO" userId="64fc7828-6ae2-42af-b373-7c6e9779a336" providerId="ADAL" clId="{30CCF820-C10F-464B-A52A-EBC277D38B2F}" dt="2024-06-25T12:11:27.729" v="877" actId="478"/>
          <ac:picMkLst>
            <pc:docMk/>
            <pc:sldMk cId="4277525545" sldId="330"/>
            <ac:picMk id="33" creationId="{437D3FFE-27F8-C494-580A-BFDB3C974296}"/>
          </ac:picMkLst>
        </pc:picChg>
        <pc:picChg chg="add del mod ord">
          <ac:chgData name="MARTIN JARAIZ MALDONADO" userId="64fc7828-6ae2-42af-b373-7c6e9779a336" providerId="ADAL" clId="{30CCF820-C10F-464B-A52A-EBC277D38B2F}" dt="2024-06-25T14:48:26.148" v="1014" actId="478"/>
          <ac:picMkLst>
            <pc:docMk/>
            <pc:sldMk cId="4277525545" sldId="330"/>
            <ac:picMk id="34" creationId="{E695F567-7BBE-E328-6E04-E2949630D97C}"/>
          </ac:picMkLst>
        </pc:picChg>
        <pc:picChg chg="add">
          <ac:chgData name="MARTIN JARAIZ MALDONADO" userId="64fc7828-6ae2-42af-b373-7c6e9779a336" providerId="ADAL" clId="{30CCF820-C10F-464B-A52A-EBC277D38B2F}" dt="2024-06-25T12:10:08.115" v="870"/>
          <ac:picMkLst>
            <pc:docMk/>
            <pc:sldMk cId="4277525545" sldId="330"/>
            <ac:picMk id="35" creationId="{3F17AFE9-EFBC-AD67-1E77-E9A3AF941E37}"/>
          </ac:picMkLst>
        </pc:picChg>
        <pc:picChg chg="add del mod">
          <ac:chgData name="MARTIN JARAIZ MALDONADO" userId="64fc7828-6ae2-42af-b373-7c6e9779a336" providerId="ADAL" clId="{30CCF820-C10F-464B-A52A-EBC277D38B2F}" dt="2024-06-25T15:37:07.066" v="1076" actId="478"/>
          <ac:picMkLst>
            <pc:docMk/>
            <pc:sldMk cId="4277525545" sldId="330"/>
            <ac:picMk id="39" creationId="{FADD3E0B-0D73-2E68-843B-D84E623264B9}"/>
          </ac:picMkLst>
        </pc:picChg>
        <pc:picChg chg="add mod">
          <ac:chgData name="MARTIN JARAIZ MALDONADO" userId="64fc7828-6ae2-42af-b373-7c6e9779a336" providerId="ADAL" clId="{30CCF820-C10F-464B-A52A-EBC277D38B2F}" dt="2024-06-25T14:36:21.045" v="955" actId="1076"/>
          <ac:picMkLst>
            <pc:docMk/>
            <pc:sldMk cId="4277525545" sldId="330"/>
            <ac:picMk id="41" creationId="{2B0D004D-2B31-8590-F2A1-E2235D2D4290}"/>
          </ac:picMkLst>
        </pc:picChg>
        <pc:picChg chg="add mod">
          <ac:chgData name="MARTIN JARAIZ MALDONADO" userId="64fc7828-6ae2-42af-b373-7c6e9779a336" providerId="ADAL" clId="{30CCF820-C10F-464B-A52A-EBC277D38B2F}" dt="2024-06-25T14:36:24.820" v="956" actId="1076"/>
          <ac:picMkLst>
            <pc:docMk/>
            <pc:sldMk cId="4277525545" sldId="330"/>
            <ac:picMk id="43" creationId="{0B339D77-AF71-8603-B7AD-4BFD16EB269D}"/>
          </ac:picMkLst>
        </pc:picChg>
        <pc:picChg chg="add mod">
          <ac:chgData name="MARTIN JARAIZ MALDONADO" userId="64fc7828-6ae2-42af-b373-7c6e9779a336" providerId="ADAL" clId="{30CCF820-C10F-464B-A52A-EBC277D38B2F}" dt="2024-06-25T14:41:07.718" v="981" actId="571"/>
          <ac:picMkLst>
            <pc:docMk/>
            <pc:sldMk cId="4277525545" sldId="330"/>
            <ac:picMk id="45" creationId="{C445E300-8ECF-7C44-9BA6-34293B308094}"/>
          </ac:picMkLst>
        </pc:picChg>
        <pc:picChg chg="add mod">
          <ac:chgData name="MARTIN JARAIZ MALDONADO" userId="64fc7828-6ae2-42af-b373-7c6e9779a336" providerId="ADAL" clId="{30CCF820-C10F-464B-A52A-EBC277D38B2F}" dt="2024-06-25T15:37:29.232" v="1079" actId="1076"/>
          <ac:picMkLst>
            <pc:docMk/>
            <pc:sldMk cId="4277525545" sldId="330"/>
            <ac:picMk id="56" creationId="{CE0DA141-3FC6-F729-A02F-D4D22DA393B2}"/>
          </ac:picMkLst>
        </pc:picChg>
        <pc:cxnChg chg="add mod">
          <ac:chgData name="MARTIN JARAIZ MALDONADO" userId="64fc7828-6ae2-42af-b373-7c6e9779a336" providerId="ADAL" clId="{30CCF820-C10F-464B-A52A-EBC277D38B2F}" dt="2024-06-25T11:56:47.932" v="805"/>
          <ac:cxnSpMkLst>
            <pc:docMk/>
            <pc:sldMk cId="4277525545" sldId="330"/>
            <ac:cxnSpMk id="6" creationId="{9D2D535B-96A1-A061-42B5-F385E537A360}"/>
          </ac:cxnSpMkLst>
        </pc:cxnChg>
        <pc:cxnChg chg="add mod">
          <ac:chgData name="MARTIN JARAIZ MALDONADO" userId="64fc7828-6ae2-42af-b373-7c6e9779a336" providerId="ADAL" clId="{30CCF820-C10F-464B-A52A-EBC277D38B2F}" dt="2024-06-25T12:07:49.995" v="856"/>
          <ac:cxnSpMkLst>
            <pc:docMk/>
            <pc:sldMk cId="4277525545" sldId="330"/>
            <ac:cxnSpMk id="18" creationId="{9D2D535B-96A1-A061-42B5-F385E537A360}"/>
          </ac:cxnSpMkLst>
        </pc:cxnChg>
        <pc:cxnChg chg="add mod">
          <ac:chgData name="MARTIN JARAIZ MALDONADO" userId="64fc7828-6ae2-42af-b373-7c6e9779a336" providerId="ADAL" clId="{30CCF820-C10F-464B-A52A-EBC277D38B2F}" dt="2024-06-25T12:07:52.715" v="857"/>
          <ac:cxnSpMkLst>
            <pc:docMk/>
            <pc:sldMk cId="4277525545" sldId="330"/>
            <ac:cxnSpMk id="26" creationId="{9D2D535B-96A1-A061-42B5-F385E537A360}"/>
          </ac:cxnSpMkLst>
        </pc:cxnChg>
      </pc:sldChg>
    </pc:docChg>
  </pc:docChgLst>
  <pc:docChgLst>
    <pc:chgData name="MARTIN JARAIZ MALDONADO" userId="64fc7828-6ae2-42af-b373-7c6e9779a336" providerId="ADAL" clId="{D61818C7-81AE-4B43-AEB7-40D4902E8EAE}"/>
    <pc:docChg chg="undo redo custSel addSld delSld modSld sldOrd">
      <pc:chgData name="MARTIN JARAIZ MALDONADO" userId="64fc7828-6ae2-42af-b373-7c6e9779a336" providerId="ADAL" clId="{D61818C7-81AE-4B43-AEB7-40D4902E8EAE}" dt="2024-06-07T16:16:43.883" v="3250" actId="20577"/>
      <pc:docMkLst>
        <pc:docMk/>
      </pc:docMkLst>
      <pc:sldChg chg="addSp delSp modSp mod">
        <pc:chgData name="MARTIN JARAIZ MALDONADO" userId="64fc7828-6ae2-42af-b373-7c6e9779a336" providerId="ADAL" clId="{D61818C7-81AE-4B43-AEB7-40D4902E8EAE}" dt="2024-06-07T09:03:29.920" v="1372" actId="20577"/>
        <pc:sldMkLst>
          <pc:docMk/>
          <pc:sldMk cId="2690070267" sldId="256"/>
        </pc:sldMkLst>
        <pc:spChg chg="add mod">
          <ac:chgData name="MARTIN JARAIZ MALDONADO" userId="64fc7828-6ae2-42af-b373-7c6e9779a336" providerId="ADAL" clId="{D61818C7-81AE-4B43-AEB7-40D4902E8EAE}" dt="2024-06-07T09:03:29.920" v="1372" actId="20577"/>
          <ac:spMkLst>
            <pc:docMk/>
            <pc:sldMk cId="2690070267" sldId="256"/>
            <ac:spMk id="3" creationId="{49D92C1F-E6FF-0E53-469E-2A26605C27A9}"/>
          </ac:spMkLst>
        </pc:spChg>
        <pc:spChg chg="mod">
          <ac:chgData name="MARTIN JARAIZ MALDONADO" userId="64fc7828-6ae2-42af-b373-7c6e9779a336" providerId="ADAL" clId="{D61818C7-81AE-4B43-AEB7-40D4902E8EAE}" dt="2024-06-06T11:37:36.055" v="23"/>
          <ac:spMkLst>
            <pc:docMk/>
            <pc:sldMk cId="2690070267" sldId="256"/>
            <ac:spMk id="10" creationId="{36612F51-1530-EB87-BB0A-F109A6642822}"/>
          </ac:spMkLst>
        </pc:spChg>
        <pc:spChg chg="del">
          <ac:chgData name="MARTIN JARAIZ MALDONADO" userId="64fc7828-6ae2-42af-b373-7c6e9779a336" providerId="ADAL" clId="{D61818C7-81AE-4B43-AEB7-40D4902E8EAE}" dt="2024-06-06T11:34:00.121" v="8" actId="478"/>
          <ac:spMkLst>
            <pc:docMk/>
            <pc:sldMk cId="2690070267" sldId="256"/>
            <ac:spMk id="11" creationId="{4D29A551-FCDE-A589-8263-4B2529BCBE49}"/>
          </ac:spMkLst>
        </pc:spChg>
      </pc:sldChg>
      <pc:sldChg chg="add del">
        <pc:chgData name="MARTIN JARAIZ MALDONADO" userId="64fc7828-6ae2-42af-b373-7c6e9779a336" providerId="ADAL" clId="{D61818C7-81AE-4B43-AEB7-40D4902E8EAE}" dt="2024-06-06T12:10:23.341" v="466" actId="2696"/>
        <pc:sldMkLst>
          <pc:docMk/>
          <pc:sldMk cId="269402783" sldId="257"/>
        </pc:sldMkLst>
      </pc:sldChg>
      <pc:sldChg chg="modSp mod">
        <pc:chgData name="MARTIN JARAIZ MALDONADO" userId="64fc7828-6ae2-42af-b373-7c6e9779a336" providerId="ADAL" clId="{D61818C7-81AE-4B43-AEB7-40D4902E8EAE}" dt="2024-06-07T10:20:52.525" v="1797" actId="115"/>
        <pc:sldMkLst>
          <pc:docMk/>
          <pc:sldMk cId="3419903351" sldId="275"/>
        </pc:sldMkLst>
        <pc:spChg chg="mod">
          <ac:chgData name="MARTIN JARAIZ MALDONADO" userId="64fc7828-6ae2-42af-b373-7c6e9779a336" providerId="ADAL" clId="{D61818C7-81AE-4B43-AEB7-40D4902E8EAE}" dt="2024-06-07T10:20:52.525" v="1797" actId="115"/>
          <ac:spMkLst>
            <pc:docMk/>
            <pc:sldMk cId="3419903351" sldId="275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6T14:18:51.982" v="552" actId="255"/>
          <ac:spMkLst>
            <pc:docMk/>
            <pc:sldMk cId="3419903351" sldId="275"/>
            <ac:spMk id="4" creationId="{66D502C3-26F9-D823-46AD-8DC463F4B393}"/>
          </ac:spMkLst>
        </pc:spChg>
        <pc:spChg chg="mod">
          <ac:chgData name="MARTIN JARAIZ MALDONADO" userId="64fc7828-6ae2-42af-b373-7c6e9779a336" providerId="ADAL" clId="{D61818C7-81AE-4B43-AEB7-40D4902E8EAE}" dt="2024-06-07T09:09:43.715" v="1399" actId="20577"/>
          <ac:spMkLst>
            <pc:docMk/>
            <pc:sldMk cId="3419903351" sldId="275"/>
            <ac:spMk id="5" creationId="{6B0C01CA-9F75-0358-7D61-1518C24D7C13}"/>
          </ac:spMkLst>
        </pc:spChg>
        <pc:spChg chg="mod">
          <ac:chgData name="MARTIN JARAIZ MALDONADO" userId="64fc7828-6ae2-42af-b373-7c6e9779a336" providerId="ADAL" clId="{D61818C7-81AE-4B43-AEB7-40D4902E8EAE}" dt="2024-06-06T14:23:41.741" v="581" actId="207"/>
          <ac:spMkLst>
            <pc:docMk/>
            <pc:sldMk cId="3419903351" sldId="275"/>
            <ac:spMk id="6" creationId="{47D5A37B-B6DD-8F25-0637-2E40902E490F}"/>
          </ac:spMkLst>
        </pc:spChg>
      </pc:sldChg>
      <pc:sldChg chg="addSp modSp mod modAnim">
        <pc:chgData name="MARTIN JARAIZ MALDONADO" userId="64fc7828-6ae2-42af-b373-7c6e9779a336" providerId="ADAL" clId="{D61818C7-81AE-4B43-AEB7-40D4902E8EAE}" dt="2024-06-07T10:42:09.306" v="1884"/>
        <pc:sldMkLst>
          <pc:docMk/>
          <pc:sldMk cId="1270696114" sldId="277"/>
        </pc:sldMkLst>
        <pc:spChg chg="mod">
          <ac:chgData name="MARTIN JARAIZ MALDONADO" userId="64fc7828-6ae2-42af-b373-7c6e9779a336" providerId="ADAL" clId="{D61818C7-81AE-4B43-AEB7-40D4902E8EAE}" dt="2024-06-07T10:19:22.724" v="1787" actId="1076"/>
          <ac:spMkLst>
            <pc:docMk/>
            <pc:sldMk cId="1270696114" sldId="277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0:37:01.976" v="1844" actId="21"/>
          <ac:spMkLst>
            <pc:docMk/>
            <pc:sldMk cId="1270696114" sldId="277"/>
            <ac:spMk id="5" creationId="{A70F8699-9EB8-9360-964A-74C8D62ACA74}"/>
          </ac:spMkLst>
        </pc:spChg>
        <pc:spChg chg="mod">
          <ac:chgData name="MARTIN JARAIZ MALDONADO" userId="64fc7828-6ae2-42af-b373-7c6e9779a336" providerId="ADAL" clId="{D61818C7-81AE-4B43-AEB7-40D4902E8EAE}" dt="2024-06-07T10:38:36.233" v="1852" actId="14100"/>
          <ac:spMkLst>
            <pc:docMk/>
            <pc:sldMk cId="1270696114" sldId="277"/>
            <ac:spMk id="6" creationId="{3E735A3B-EC12-0802-CA36-8F524E23DAF2}"/>
          </ac:spMkLst>
        </pc:spChg>
        <pc:spChg chg="add mod">
          <ac:chgData name="MARTIN JARAIZ MALDONADO" userId="64fc7828-6ae2-42af-b373-7c6e9779a336" providerId="ADAL" clId="{D61818C7-81AE-4B43-AEB7-40D4902E8EAE}" dt="2024-06-07T10:40:00.830" v="1857" actId="115"/>
          <ac:spMkLst>
            <pc:docMk/>
            <pc:sldMk cId="1270696114" sldId="277"/>
            <ac:spMk id="7" creationId="{6A95134F-7042-CACC-0486-1E3F78662B30}"/>
          </ac:spMkLst>
        </pc:spChg>
        <pc:spChg chg="mod">
          <ac:chgData name="MARTIN JARAIZ MALDONADO" userId="64fc7828-6ae2-42af-b373-7c6e9779a336" providerId="ADAL" clId="{D61818C7-81AE-4B43-AEB7-40D4902E8EAE}" dt="2024-06-07T10:41:35.017" v="1883" actId="6549"/>
          <ac:spMkLst>
            <pc:docMk/>
            <pc:sldMk cId="1270696114" sldId="277"/>
            <ac:spMk id="8" creationId="{A96C986E-D898-1422-D0E5-C7E1D0751E51}"/>
          </ac:spMkLst>
        </pc:spChg>
      </pc:sldChg>
      <pc:sldChg chg="addSp delSp modSp mod">
        <pc:chgData name="MARTIN JARAIZ MALDONADO" userId="64fc7828-6ae2-42af-b373-7c6e9779a336" providerId="ADAL" clId="{D61818C7-81AE-4B43-AEB7-40D4902E8EAE}" dt="2024-06-07T10:19:37.453" v="1790" actId="20577"/>
        <pc:sldMkLst>
          <pc:docMk/>
          <pc:sldMk cId="1624381303" sldId="278"/>
        </pc:sldMkLst>
        <pc:spChg chg="add mod">
          <ac:chgData name="MARTIN JARAIZ MALDONADO" userId="64fc7828-6ae2-42af-b373-7c6e9779a336" providerId="ADAL" clId="{D61818C7-81AE-4B43-AEB7-40D4902E8EAE}" dt="2024-06-07T10:19:37.453" v="1790" actId="20577"/>
          <ac:spMkLst>
            <pc:docMk/>
            <pc:sldMk cId="1624381303" sldId="278"/>
            <ac:spMk id="6" creationId="{29E2C7BC-BCA6-C709-E39E-A7B962BCF1AA}"/>
          </ac:spMkLst>
        </pc:spChg>
        <pc:spChg chg="del">
          <ac:chgData name="MARTIN JARAIZ MALDONADO" userId="64fc7828-6ae2-42af-b373-7c6e9779a336" providerId="ADAL" clId="{D61818C7-81AE-4B43-AEB7-40D4902E8EAE}" dt="2024-06-07T10:19:30.950" v="1788" actId="478"/>
          <ac:spMkLst>
            <pc:docMk/>
            <pc:sldMk cId="1624381303" sldId="278"/>
            <ac:spMk id="8" creationId="{CC13B889-38D7-A01D-3E3A-39F969D003FA}"/>
          </ac:spMkLst>
        </pc:spChg>
      </pc:sldChg>
      <pc:sldChg chg="addSp modSp mod modAnim">
        <pc:chgData name="MARTIN JARAIZ MALDONADO" userId="64fc7828-6ae2-42af-b373-7c6e9779a336" providerId="ADAL" clId="{D61818C7-81AE-4B43-AEB7-40D4902E8EAE}" dt="2024-06-07T12:09:36.123" v="2650" actId="20577"/>
        <pc:sldMkLst>
          <pc:docMk/>
          <pc:sldMk cId="560299959" sldId="280"/>
        </pc:sldMkLst>
        <pc:spChg chg="mod">
          <ac:chgData name="MARTIN JARAIZ MALDONADO" userId="64fc7828-6ae2-42af-b373-7c6e9779a336" providerId="ADAL" clId="{D61818C7-81AE-4B43-AEB7-40D4902E8EAE}" dt="2024-06-07T10:50:22.134" v="1943" actId="20577"/>
          <ac:spMkLst>
            <pc:docMk/>
            <pc:sldMk cId="560299959" sldId="280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09:53:13.440" v="1753" actId="1076"/>
          <ac:spMkLst>
            <pc:docMk/>
            <pc:sldMk cId="560299959" sldId="280"/>
            <ac:spMk id="5" creationId="{E0A72BCE-50DE-C46B-E561-85BE9BB449EA}"/>
          </ac:spMkLst>
        </pc:spChg>
        <pc:spChg chg="mod">
          <ac:chgData name="MARTIN JARAIZ MALDONADO" userId="64fc7828-6ae2-42af-b373-7c6e9779a336" providerId="ADAL" clId="{D61818C7-81AE-4B43-AEB7-40D4902E8EAE}" dt="2024-06-07T12:09:36.123" v="2650" actId="20577"/>
          <ac:spMkLst>
            <pc:docMk/>
            <pc:sldMk cId="560299959" sldId="280"/>
            <ac:spMk id="6" creationId="{15F8D451-AF7D-0E3F-E197-9D012F306F74}"/>
          </ac:spMkLst>
        </pc:spChg>
        <pc:spChg chg="add mod">
          <ac:chgData name="MARTIN JARAIZ MALDONADO" userId="64fc7828-6ae2-42af-b373-7c6e9779a336" providerId="ADAL" clId="{D61818C7-81AE-4B43-AEB7-40D4902E8EAE}" dt="2024-06-07T09:53:23.648" v="1755" actId="1076"/>
          <ac:spMkLst>
            <pc:docMk/>
            <pc:sldMk cId="560299959" sldId="280"/>
            <ac:spMk id="7" creationId="{A2E18F1A-B5F3-B596-4C94-2354FD918CFA}"/>
          </ac:spMkLst>
        </pc:spChg>
      </pc:sldChg>
      <pc:sldChg chg="modSp mod">
        <pc:chgData name="MARTIN JARAIZ MALDONADO" userId="64fc7828-6ae2-42af-b373-7c6e9779a336" providerId="ADAL" clId="{D61818C7-81AE-4B43-AEB7-40D4902E8EAE}" dt="2024-06-07T10:50:17.411" v="1942" actId="20577"/>
        <pc:sldMkLst>
          <pc:docMk/>
          <pc:sldMk cId="834769284" sldId="281"/>
        </pc:sldMkLst>
        <pc:spChg chg="mod">
          <ac:chgData name="MARTIN JARAIZ MALDONADO" userId="64fc7828-6ae2-42af-b373-7c6e9779a336" providerId="ADAL" clId="{D61818C7-81AE-4B43-AEB7-40D4902E8EAE}" dt="2024-06-07T10:45:22.071" v="1899" actId="1076"/>
          <ac:spMkLst>
            <pc:docMk/>
            <pc:sldMk cId="834769284" sldId="281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0:45:27.292" v="1900" actId="1076"/>
          <ac:spMkLst>
            <pc:docMk/>
            <pc:sldMk cId="834769284" sldId="281"/>
            <ac:spMk id="5" creationId="{719D5CFF-8286-8B4D-48B7-BF05794B77D5}"/>
          </ac:spMkLst>
        </pc:spChg>
        <pc:spChg chg="mod">
          <ac:chgData name="MARTIN JARAIZ MALDONADO" userId="64fc7828-6ae2-42af-b373-7c6e9779a336" providerId="ADAL" clId="{D61818C7-81AE-4B43-AEB7-40D4902E8EAE}" dt="2024-06-07T10:45:32.999" v="1901" actId="1076"/>
          <ac:spMkLst>
            <pc:docMk/>
            <pc:sldMk cId="834769284" sldId="281"/>
            <ac:spMk id="7" creationId="{54660D77-17DE-8903-6255-A19CBA6A445A}"/>
          </ac:spMkLst>
        </pc:spChg>
        <pc:spChg chg="mod">
          <ac:chgData name="MARTIN JARAIZ MALDONADO" userId="64fc7828-6ae2-42af-b373-7c6e9779a336" providerId="ADAL" clId="{D61818C7-81AE-4B43-AEB7-40D4902E8EAE}" dt="2024-06-07T10:50:17.411" v="1942" actId="20577"/>
          <ac:spMkLst>
            <pc:docMk/>
            <pc:sldMk cId="834769284" sldId="281"/>
            <ac:spMk id="11" creationId="{5F462984-4E94-EA18-3A8D-2EE2070A68E7}"/>
          </ac:spMkLst>
        </pc:spChg>
      </pc:sldChg>
      <pc:sldChg chg="addSp delSp modSp mod">
        <pc:chgData name="MARTIN JARAIZ MALDONADO" userId="64fc7828-6ae2-42af-b373-7c6e9779a336" providerId="ADAL" clId="{D61818C7-81AE-4B43-AEB7-40D4902E8EAE}" dt="2024-06-07T10:50:13.472" v="1941" actId="20577"/>
        <pc:sldMkLst>
          <pc:docMk/>
          <pc:sldMk cId="4195472097" sldId="283"/>
        </pc:sldMkLst>
        <pc:spChg chg="add del mod">
          <ac:chgData name="MARTIN JARAIZ MALDONADO" userId="64fc7828-6ae2-42af-b373-7c6e9779a336" providerId="ADAL" clId="{D61818C7-81AE-4B43-AEB7-40D4902E8EAE}" dt="2024-06-07T10:44:42.193" v="1893" actId="478"/>
          <ac:spMkLst>
            <pc:docMk/>
            <pc:sldMk cId="4195472097" sldId="283"/>
            <ac:spMk id="5" creationId="{BA83E640-01D5-FBF2-9B9F-6F4E75DFEC23}"/>
          </ac:spMkLst>
        </pc:spChg>
        <pc:spChg chg="del">
          <ac:chgData name="MARTIN JARAIZ MALDONADO" userId="64fc7828-6ae2-42af-b373-7c6e9779a336" providerId="ADAL" clId="{D61818C7-81AE-4B43-AEB7-40D4902E8EAE}" dt="2024-06-07T10:14:59.960" v="1758" actId="478"/>
          <ac:spMkLst>
            <pc:docMk/>
            <pc:sldMk cId="4195472097" sldId="283"/>
            <ac:spMk id="7" creationId="{BD302667-CA1B-D41E-7E72-DD1E84B8B6CE}"/>
          </ac:spMkLst>
        </pc:spChg>
        <pc:spChg chg="add mod">
          <ac:chgData name="MARTIN JARAIZ MALDONADO" userId="64fc7828-6ae2-42af-b373-7c6e9779a336" providerId="ADAL" clId="{D61818C7-81AE-4B43-AEB7-40D4902E8EAE}" dt="2024-06-07T10:50:13.472" v="1941" actId="20577"/>
          <ac:spMkLst>
            <pc:docMk/>
            <pc:sldMk cId="4195472097" sldId="283"/>
            <ac:spMk id="8" creationId="{CDC3050D-CDEE-0CDF-280C-AE75731F78A7}"/>
          </ac:spMkLst>
        </pc:spChg>
      </pc:sldChg>
      <pc:sldChg chg="addSp delSp modSp mod delAnim">
        <pc:chgData name="MARTIN JARAIZ MALDONADO" userId="64fc7828-6ae2-42af-b373-7c6e9779a336" providerId="ADAL" clId="{D61818C7-81AE-4B43-AEB7-40D4902E8EAE}" dt="2024-06-07T15:43:00.089" v="2817" actId="14100"/>
        <pc:sldMkLst>
          <pc:docMk/>
          <pc:sldMk cId="2007890108" sldId="284"/>
        </pc:sldMkLst>
        <pc:spChg chg="mod">
          <ac:chgData name="MARTIN JARAIZ MALDONADO" userId="64fc7828-6ae2-42af-b373-7c6e9779a336" providerId="ADAL" clId="{D61818C7-81AE-4B43-AEB7-40D4902E8EAE}" dt="2024-06-07T15:43:00.089" v="2817" actId="14100"/>
          <ac:spMkLst>
            <pc:docMk/>
            <pc:sldMk cId="2007890108" sldId="284"/>
            <ac:spMk id="3" creationId="{52217EF9-277A-A34D-F2D6-9A3E961E0CBD}"/>
          </ac:spMkLst>
        </pc:spChg>
        <pc:spChg chg="del mod">
          <ac:chgData name="MARTIN JARAIZ MALDONADO" userId="64fc7828-6ae2-42af-b373-7c6e9779a336" providerId="ADAL" clId="{D61818C7-81AE-4B43-AEB7-40D4902E8EAE}" dt="2024-06-07T10:48:55.719" v="1934" actId="478"/>
          <ac:spMkLst>
            <pc:docMk/>
            <pc:sldMk cId="2007890108" sldId="284"/>
            <ac:spMk id="5" creationId="{4FC4F9EE-CE7C-58A4-3418-8984AAD29698}"/>
          </ac:spMkLst>
        </pc:spChg>
        <pc:spChg chg="mod">
          <ac:chgData name="MARTIN JARAIZ MALDONADO" userId="64fc7828-6ae2-42af-b373-7c6e9779a336" providerId="ADAL" clId="{D61818C7-81AE-4B43-AEB7-40D4902E8EAE}" dt="2024-06-07T15:42:53.790" v="2816" actId="14100"/>
          <ac:spMkLst>
            <pc:docMk/>
            <pc:sldMk cId="2007890108" sldId="284"/>
            <ac:spMk id="6" creationId="{54EA1845-08FA-8A1C-AABA-F972B7A78B02}"/>
          </ac:spMkLst>
        </pc:spChg>
        <pc:spChg chg="del">
          <ac:chgData name="MARTIN JARAIZ MALDONADO" userId="64fc7828-6ae2-42af-b373-7c6e9779a336" providerId="ADAL" clId="{D61818C7-81AE-4B43-AEB7-40D4902E8EAE}" dt="2024-06-07T10:16:07.034" v="1772" actId="478"/>
          <ac:spMkLst>
            <pc:docMk/>
            <pc:sldMk cId="2007890108" sldId="284"/>
            <ac:spMk id="7" creationId="{E44A0135-0F5E-8BC1-9C0E-AC38F6B595C8}"/>
          </ac:spMkLst>
        </pc:spChg>
        <pc:spChg chg="add del mod">
          <ac:chgData name="MARTIN JARAIZ MALDONADO" userId="64fc7828-6ae2-42af-b373-7c6e9779a336" providerId="ADAL" clId="{D61818C7-81AE-4B43-AEB7-40D4902E8EAE}" dt="2024-06-07T10:44:57.113" v="1896" actId="478"/>
          <ac:spMkLst>
            <pc:docMk/>
            <pc:sldMk cId="2007890108" sldId="284"/>
            <ac:spMk id="8" creationId="{E69AE2DA-C437-6B10-7EC6-74896CB96CC4}"/>
          </ac:spMkLst>
        </pc:spChg>
        <pc:spChg chg="add mod">
          <ac:chgData name="MARTIN JARAIZ MALDONADO" userId="64fc7828-6ae2-42af-b373-7c6e9779a336" providerId="ADAL" clId="{D61818C7-81AE-4B43-AEB7-40D4902E8EAE}" dt="2024-06-07T10:50:09.596" v="1940" actId="20577"/>
          <ac:spMkLst>
            <pc:docMk/>
            <pc:sldMk cId="2007890108" sldId="284"/>
            <ac:spMk id="9" creationId="{3D1F06FC-EEEA-6345-79BA-AC36966D42BC}"/>
          </ac:spMkLst>
        </pc:spChg>
      </pc:sldChg>
      <pc:sldChg chg="addSp delSp modSp mod delAnim modAnim">
        <pc:chgData name="MARTIN JARAIZ MALDONADO" userId="64fc7828-6ae2-42af-b373-7c6e9779a336" providerId="ADAL" clId="{D61818C7-81AE-4B43-AEB7-40D4902E8EAE}" dt="2024-06-07T15:45:32.189" v="2848"/>
        <pc:sldMkLst>
          <pc:docMk/>
          <pc:sldMk cId="3688023189" sldId="285"/>
        </pc:sldMkLst>
        <pc:spChg chg="del mod">
          <ac:chgData name="MARTIN JARAIZ MALDONADO" userId="64fc7828-6ae2-42af-b373-7c6e9779a336" providerId="ADAL" clId="{D61818C7-81AE-4B43-AEB7-40D4902E8EAE}" dt="2024-06-07T11:16:41.213" v="2201" actId="478"/>
          <ac:spMkLst>
            <pc:docMk/>
            <pc:sldMk cId="3688023189" sldId="285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1:31:01.629" v="2283" actId="113"/>
          <ac:spMkLst>
            <pc:docMk/>
            <pc:sldMk cId="3688023189" sldId="285"/>
            <ac:spMk id="12" creationId="{6A0CDC82-D019-3FCF-B19D-CBFD2AD72200}"/>
          </ac:spMkLst>
        </pc:spChg>
        <pc:spChg chg="del mod">
          <ac:chgData name="MARTIN JARAIZ MALDONADO" userId="64fc7828-6ae2-42af-b373-7c6e9779a336" providerId="ADAL" clId="{D61818C7-81AE-4B43-AEB7-40D4902E8EAE}" dt="2024-06-07T12:06:01.321" v="2640" actId="478"/>
          <ac:spMkLst>
            <pc:docMk/>
            <pc:sldMk cId="3688023189" sldId="285"/>
            <ac:spMk id="13" creationId="{E65EBDB4-2DD5-6C3A-B5AE-91B2538E4129}"/>
          </ac:spMkLst>
        </pc:spChg>
        <pc:spChg chg="del mod">
          <ac:chgData name="MARTIN JARAIZ MALDONADO" userId="64fc7828-6ae2-42af-b373-7c6e9779a336" providerId="ADAL" clId="{D61818C7-81AE-4B43-AEB7-40D4902E8EAE}" dt="2024-06-07T12:05:57.320" v="2639" actId="478"/>
          <ac:spMkLst>
            <pc:docMk/>
            <pc:sldMk cId="3688023189" sldId="285"/>
            <ac:spMk id="14" creationId="{9FC18E15-05BF-A1D5-CFD2-DA33F65EBB2B}"/>
          </ac:spMkLst>
        </pc:spChg>
        <pc:spChg chg="del">
          <ac:chgData name="MARTIN JARAIZ MALDONADO" userId="64fc7828-6ae2-42af-b373-7c6e9779a336" providerId="ADAL" clId="{D61818C7-81AE-4B43-AEB7-40D4902E8EAE}" dt="2024-06-07T12:01:12.086" v="2625" actId="478"/>
          <ac:spMkLst>
            <pc:docMk/>
            <pc:sldMk cId="3688023189" sldId="285"/>
            <ac:spMk id="15" creationId="{D7A87000-CED1-89B8-D2E9-CE2719CFA051}"/>
          </ac:spMkLst>
        </pc:spChg>
        <pc:spChg chg="add mod">
          <ac:chgData name="MARTIN JARAIZ MALDONADO" userId="64fc7828-6ae2-42af-b373-7c6e9779a336" providerId="ADAL" clId="{D61818C7-81AE-4B43-AEB7-40D4902E8EAE}" dt="2024-06-07T11:14:38.579" v="2195"/>
          <ac:spMkLst>
            <pc:docMk/>
            <pc:sldMk cId="3688023189" sldId="285"/>
            <ac:spMk id="16" creationId="{B3E854F7-A00D-C333-0596-FFC69CB58055}"/>
          </ac:spMkLst>
        </pc:spChg>
        <pc:spChg chg="del mod">
          <ac:chgData name="MARTIN JARAIZ MALDONADO" userId="64fc7828-6ae2-42af-b373-7c6e9779a336" providerId="ADAL" clId="{D61818C7-81AE-4B43-AEB7-40D4902E8EAE}" dt="2024-06-07T12:00:57.871" v="2623" actId="478"/>
          <ac:spMkLst>
            <pc:docMk/>
            <pc:sldMk cId="3688023189" sldId="285"/>
            <ac:spMk id="17" creationId="{0805C820-5EB7-F63E-15FE-B695ADC96960}"/>
          </ac:spMkLst>
        </pc:spChg>
        <pc:spChg chg="del">
          <ac:chgData name="MARTIN JARAIZ MALDONADO" userId="64fc7828-6ae2-42af-b373-7c6e9779a336" providerId="ADAL" clId="{D61818C7-81AE-4B43-AEB7-40D4902E8EAE}" dt="2024-06-07T11:14:37.717" v="2194" actId="478"/>
          <ac:spMkLst>
            <pc:docMk/>
            <pc:sldMk cId="3688023189" sldId="285"/>
            <ac:spMk id="18" creationId="{8C9C5B11-BE44-AC8E-4546-3B92AB8D925E}"/>
          </ac:spMkLst>
        </pc:spChg>
        <pc:spChg chg="add mod">
          <ac:chgData name="MARTIN JARAIZ MALDONADO" userId="64fc7828-6ae2-42af-b373-7c6e9779a336" providerId="ADAL" clId="{D61818C7-81AE-4B43-AEB7-40D4902E8EAE}" dt="2024-06-07T11:40:03.833" v="2312" actId="20577"/>
          <ac:spMkLst>
            <pc:docMk/>
            <pc:sldMk cId="3688023189" sldId="285"/>
            <ac:spMk id="20" creationId="{ACCA4F3C-4BBB-8C56-BEF1-C6B166088296}"/>
          </ac:spMkLst>
        </pc:spChg>
        <pc:spChg chg="add del mod">
          <ac:chgData name="MARTIN JARAIZ MALDONADO" userId="64fc7828-6ae2-42af-b373-7c6e9779a336" providerId="ADAL" clId="{D61818C7-81AE-4B43-AEB7-40D4902E8EAE}" dt="2024-06-07T12:04:35.427" v="2632" actId="478"/>
          <ac:spMkLst>
            <pc:docMk/>
            <pc:sldMk cId="3688023189" sldId="285"/>
            <ac:spMk id="25" creationId="{76EF65CE-E194-38FA-95EE-42BC9890CBB9}"/>
          </ac:spMkLst>
        </pc:spChg>
        <pc:spChg chg="mod">
          <ac:chgData name="MARTIN JARAIZ MALDONADO" userId="64fc7828-6ae2-42af-b373-7c6e9779a336" providerId="ADAL" clId="{D61818C7-81AE-4B43-AEB7-40D4902E8EAE}" dt="2024-06-07T11:36:16.585" v="2301" actId="14100"/>
          <ac:spMkLst>
            <pc:docMk/>
            <pc:sldMk cId="3688023189" sldId="285"/>
            <ac:spMk id="34" creationId="{AA6ADE80-6B05-C9DC-A81C-B00E96CD7767}"/>
          </ac:spMkLst>
        </pc:spChg>
        <pc:spChg chg="mod">
          <ac:chgData name="MARTIN JARAIZ MALDONADO" userId="64fc7828-6ae2-42af-b373-7c6e9779a336" providerId="ADAL" clId="{D61818C7-81AE-4B43-AEB7-40D4902E8EAE}" dt="2024-06-07T11:38:05.546" v="2308" actId="688"/>
          <ac:spMkLst>
            <pc:docMk/>
            <pc:sldMk cId="3688023189" sldId="285"/>
            <ac:spMk id="35" creationId="{3E998177-CDBB-579E-D199-60364E05E808}"/>
          </ac:spMkLst>
        </pc:spChg>
        <pc:grpChg chg="add del mod">
          <ac:chgData name="MARTIN JARAIZ MALDONADO" userId="64fc7828-6ae2-42af-b373-7c6e9779a336" providerId="ADAL" clId="{D61818C7-81AE-4B43-AEB7-40D4902E8EAE}" dt="2024-06-07T12:04:37.646" v="2633" actId="478"/>
          <ac:grpSpMkLst>
            <pc:docMk/>
            <pc:sldMk cId="3688023189" sldId="285"/>
            <ac:grpSpMk id="26" creationId="{218EF8AC-6C32-C2CA-945F-2C8E461BD9EB}"/>
          </ac:grpSpMkLst>
        </pc:grpChg>
        <pc:grpChg chg="mod topLvl">
          <ac:chgData name="MARTIN JARAIZ MALDONADO" userId="64fc7828-6ae2-42af-b373-7c6e9779a336" providerId="ADAL" clId="{D61818C7-81AE-4B43-AEB7-40D4902E8EAE}" dt="2024-06-07T12:04:37.646" v="2633" actId="478"/>
          <ac:grpSpMkLst>
            <pc:docMk/>
            <pc:sldMk cId="3688023189" sldId="285"/>
            <ac:grpSpMk id="33" creationId="{9A2ED634-FB87-BAF6-B77D-CA6FCF4DE7D6}"/>
          </ac:grpSpMkLst>
        </pc:grpChg>
        <pc:picChg chg="mod">
          <ac:chgData name="MARTIN JARAIZ MALDONADO" userId="64fc7828-6ae2-42af-b373-7c6e9779a336" providerId="ADAL" clId="{D61818C7-81AE-4B43-AEB7-40D4902E8EAE}" dt="2024-06-07T11:35:57.429" v="2296" actId="14100"/>
          <ac:picMkLst>
            <pc:docMk/>
            <pc:sldMk cId="3688023189" sldId="285"/>
            <ac:picMk id="10" creationId="{BE0206B6-E876-178B-F5E2-50E8F7FDA3EE}"/>
          </ac:picMkLst>
        </pc:picChg>
        <pc:cxnChg chg="mod">
          <ac:chgData name="MARTIN JARAIZ MALDONADO" userId="64fc7828-6ae2-42af-b373-7c6e9779a336" providerId="ADAL" clId="{D61818C7-81AE-4B43-AEB7-40D4902E8EAE}" dt="2024-06-07T12:06:38.922" v="2643" actId="14100"/>
          <ac:cxnSpMkLst>
            <pc:docMk/>
            <pc:sldMk cId="3688023189" sldId="285"/>
            <ac:cxnSpMk id="7" creationId="{209873F7-8C4E-B642-A6D4-93AF902F8AD5}"/>
          </ac:cxnSpMkLst>
        </pc:cxnChg>
        <pc:cxnChg chg="mod">
          <ac:chgData name="MARTIN JARAIZ MALDONADO" userId="64fc7828-6ae2-42af-b373-7c6e9779a336" providerId="ADAL" clId="{D61818C7-81AE-4B43-AEB7-40D4902E8EAE}" dt="2024-06-07T12:06:55.789" v="2644" actId="14100"/>
          <ac:cxnSpMkLst>
            <pc:docMk/>
            <pc:sldMk cId="3688023189" sldId="285"/>
            <ac:cxnSpMk id="8" creationId="{47F836E8-E8CC-8A1F-FFFA-351E258C1B9D}"/>
          </ac:cxnSpMkLst>
        </pc:cxnChg>
        <pc:cxnChg chg="mod">
          <ac:chgData name="MARTIN JARAIZ MALDONADO" userId="64fc7828-6ae2-42af-b373-7c6e9779a336" providerId="ADAL" clId="{D61818C7-81AE-4B43-AEB7-40D4902E8EAE}" dt="2024-06-07T12:07:02.682" v="2645" actId="14100"/>
          <ac:cxnSpMkLst>
            <pc:docMk/>
            <pc:sldMk cId="3688023189" sldId="285"/>
            <ac:cxnSpMk id="9" creationId="{2A905067-53E7-9DE7-A358-31FD25065D59}"/>
          </ac:cxnSpMkLst>
        </pc:cxnChg>
        <pc:cxnChg chg="del mod">
          <ac:chgData name="MARTIN JARAIZ MALDONADO" userId="64fc7828-6ae2-42af-b373-7c6e9779a336" providerId="ADAL" clId="{D61818C7-81AE-4B43-AEB7-40D4902E8EAE}" dt="2024-06-07T12:01:01.418" v="2624" actId="478"/>
          <ac:cxnSpMkLst>
            <pc:docMk/>
            <pc:sldMk cId="3688023189" sldId="285"/>
            <ac:cxnSpMk id="19" creationId="{0D8E4702-B486-5660-AE44-A8BFD89FC13E}"/>
          </ac:cxnSpMkLst>
        </pc:cxnChg>
        <pc:cxnChg chg="add del mod topLvl">
          <ac:chgData name="MARTIN JARAIZ MALDONADO" userId="64fc7828-6ae2-42af-b373-7c6e9779a336" providerId="ADAL" clId="{D61818C7-81AE-4B43-AEB7-40D4902E8EAE}" dt="2024-06-07T12:04:37.646" v="2633" actId="478"/>
          <ac:cxnSpMkLst>
            <pc:docMk/>
            <pc:sldMk cId="3688023189" sldId="285"/>
            <ac:cxnSpMk id="24" creationId="{3978595D-DB94-BDE3-91FB-56E901DF4CE8}"/>
          </ac:cxnSpMkLst>
        </pc:cxnChg>
      </pc:sldChg>
      <pc:sldChg chg="addSp modSp mod modAnim">
        <pc:chgData name="MARTIN JARAIZ MALDONADO" userId="64fc7828-6ae2-42af-b373-7c6e9779a336" providerId="ADAL" clId="{D61818C7-81AE-4B43-AEB7-40D4902E8EAE}" dt="2024-06-07T10:36:13.700" v="1843" actId="1076"/>
        <pc:sldMkLst>
          <pc:docMk/>
          <pc:sldMk cId="2949110421" sldId="290"/>
        </pc:sldMkLst>
        <pc:spChg chg="mod">
          <ac:chgData name="MARTIN JARAIZ MALDONADO" userId="64fc7828-6ae2-42af-b373-7c6e9779a336" providerId="ADAL" clId="{D61818C7-81AE-4B43-AEB7-40D4902E8EAE}" dt="2024-06-07T10:31:02.128" v="1824" actId="1076"/>
          <ac:spMkLst>
            <pc:docMk/>
            <pc:sldMk cId="2949110421" sldId="290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0:30:58.438" v="1823" actId="1076"/>
          <ac:spMkLst>
            <pc:docMk/>
            <pc:sldMk cId="2949110421" sldId="290"/>
            <ac:spMk id="5" creationId="{6ADF3FDF-7957-D087-2658-89B20DAA571D}"/>
          </ac:spMkLst>
        </pc:spChg>
        <pc:spChg chg="mod">
          <ac:chgData name="MARTIN JARAIZ MALDONADO" userId="64fc7828-6ae2-42af-b373-7c6e9779a336" providerId="ADAL" clId="{D61818C7-81AE-4B43-AEB7-40D4902E8EAE}" dt="2024-06-07T10:36:13.700" v="1843" actId="1076"/>
          <ac:spMkLst>
            <pc:docMk/>
            <pc:sldMk cId="2949110421" sldId="290"/>
            <ac:spMk id="6" creationId="{95633564-DF57-53DB-C055-487324BED008}"/>
          </ac:spMkLst>
        </pc:spChg>
        <pc:spChg chg="add mod">
          <ac:chgData name="MARTIN JARAIZ MALDONADO" userId="64fc7828-6ae2-42af-b373-7c6e9779a336" providerId="ADAL" clId="{D61818C7-81AE-4B43-AEB7-40D4902E8EAE}" dt="2024-06-07T10:30:53.872" v="1822" actId="1076"/>
          <ac:spMkLst>
            <pc:docMk/>
            <pc:sldMk cId="2949110421" sldId="290"/>
            <ac:spMk id="7" creationId="{126A6093-3548-3525-0166-5E0D03CEC1AA}"/>
          </ac:spMkLst>
        </pc:spChg>
      </pc:sldChg>
      <pc:sldChg chg="addSp modSp mod">
        <pc:chgData name="MARTIN JARAIZ MALDONADO" userId="64fc7828-6ae2-42af-b373-7c6e9779a336" providerId="ADAL" clId="{D61818C7-81AE-4B43-AEB7-40D4902E8EAE}" dt="2024-06-07T10:35:14.539" v="1842" actId="108"/>
        <pc:sldMkLst>
          <pc:docMk/>
          <pc:sldMk cId="1001385779" sldId="293"/>
        </pc:sldMkLst>
        <pc:spChg chg="mod">
          <ac:chgData name="MARTIN JARAIZ MALDONADO" userId="64fc7828-6ae2-42af-b373-7c6e9779a336" providerId="ADAL" clId="{D61818C7-81AE-4B43-AEB7-40D4902E8EAE}" dt="2024-06-07T10:35:14.539" v="1842" actId="108"/>
          <ac:spMkLst>
            <pc:docMk/>
            <pc:sldMk cId="1001385779" sldId="293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0:34:45.166" v="1839" actId="108"/>
          <ac:spMkLst>
            <pc:docMk/>
            <pc:sldMk cId="1001385779" sldId="293"/>
            <ac:spMk id="5" creationId="{039FB133-D892-90E8-7855-2391A67D0733}"/>
          </ac:spMkLst>
        </pc:spChg>
        <pc:spChg chg="mod">
          <ac:chgData name="MARTIN JARAIZ MALDONADO" userId="64fc7828-6ae2-42af-b373-7c6e9779a336" providerId="ADAL" clId="{D61818C7-81AE-4B43-AEB7-40D4902E8EAE}" dt="2024-06-06T14:12:33.501" v="538" actId="1035"/>
          <ac:spMkLst>
            <pc:docMk/>
            <pc:sldMk cId="1001385779" sldId="293"/>
            <ac:spMk id="6" creationId="{07371CF2-46C8-47AD-4797-4DEEA8C4D4A2}"/>
          </ac:spMkLst>
        </pc:spChg>
        <pc:spChg chg="mod">
          <ac:chgData name="MARTIN JARAIZ MALDONADO" userId="64fc7828-6ae2-42af-b373-7c6e9779a336" providerId="ADAL" clId="{D61818C7-81AE-4B43-AEB7-40D4902E8EAE}" dt="2024-06-07T10:35:01.750" v="1841" actId="108"/>
          <ac:spMkLst>
            <pc:docMk/>
            <pc:sldMk cId="1001385779" sldId="293"/>
            <ac:spMk id="7" creationId="{158EB71D-3444-7C8C-24A2-C243AF6AD07E}"/>
          </ac:spMkLst>
        </pc:spChg>
        <pc:spChg chg="add mod">
          <ac:chgData name="MARTIN JARAIZ MALDONADO" userId="64fc7828-6ae2-42af-b373-7c6e9779a336" providerId="ADAL" clId="{D61818C7-81AE-4B43-AEB7-40D4902E8EAE}" dt="2024-06-07T10:19:52.055" v="1793" actId="20577"/>
          <ac:spMkLst>
            <pc:docMk/>
            <pc:sldMk cId="1001385779" sldId="293"/>
            <ac:spMk id="8" creationId="{9CDBBC88-9B07-32D5-AFA7-684C3F49FF7A}"/>
          </ac:spMkLst>
        </pc:spChg>
      </pc:sldChg>
      <pc:sldChg chg="addSp modSp mod">
        <pc:chgData name="MARTIN JARAIZ MALDONADO" userId="64fc7828-6ae2-42af-b373-7c6e9779a336" providerId="ADAL" clId="{D61818C7-81AE-4B43-AEB7-40D4902E8EAE}" dt="2024-06-07T10:20:01.076" v="1796" actId="20577"/>
        <pc:sldMkLst>
          <pc:docMk/>
          <pc:sldMk cId="1044700909" sldId="295"/>
        </pc:sldMkLst>
        <pc:spChg chg="mod">
          <ac:chgData name="MARTIN JARAIZ MALDONADO" userId="64fc7828-6ae2-42af-b373-7c6e9779a336" providerId="ADAL" clId="{D61818C7-81AE-4B43-AEB7-40D4902E8EAE}" dt="2024-06-06T14:13:22.109" v="544" actId="1076"/>
          <ac:spMkLst>
            <pc:docMk/>
            <pc:sldMk cId="1044700909" sldId="295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6T14:15:03.448" v="547" actId="20577"/>
          <ac:spMkLst>
            <pc:docMk/>
            <pc:sldMk cId="1044700909" sldId="295"/>
            <ac:spMk id="5" creationId="{78F0C673-C2EA-B66E-EA5F-4E1EABB221D1}"/>
          </ac:spMkLst>
        </pc:spChg>
        <pc:spChg chg="mod">
          <ac:chgData name="MARTIN JARAIZ MALDONADO" userId="64fc7828-6ae2-42af-b373-7c6e9779a336" providerId="ADAL" clId="{D61818C7-81AE-4B43-AEB7-40D4902E8EAE}" dt="2024-06-06T14:16:11.460" v="550" actId="108"/>
          <ac:spMkLst>
            <pc:docMk/>
            <pc:sldMk cId="1044700909" sldId="295"/>
            <ac:spMk id="6" creationId="{3E0A015B-5500-F9BC-69AD-7B72EAA4EE79}"/>
          </ac:spMkLst>
        </pc:spChg>
        <pc:spChg chg="add mod">
          <ac:chgData name="MARTIN JARAIZ MALDONADO" userId="64fc7828-6ae2-42af-b373-7c6e9779a336" providerId="ADAL" clId="{D61818C7-81AE-4B43-AEB7-40D4902E8EAE}" dt="2024-06-07T10:20:01.076" v="1796" actId="20577"/>
          <ac:spMkLst>
            <pc:docMk/>
            <pc:sldMk cId="1044700909" sldId="295"/>
            <ac:spMk id="7" creationId="{CFAC4A74-E3CD-B79B-9A8D-3429C9C4D065}"/>
          </ac:spMkLst>
        </pc:spChg>
      </pc:sldChg>
      <pc:sldChg chg="addSp delSp modSp mod delAnim modAnim">
        <pc:chgData name="MARTIN JARAIZ MALDONADO" userId="64fc7828-6ae2-42af-b373-7c6e9779a336" providerId="ADAL" clId="{D61818C7-81AE-4B43-AEB7-40D4902E8EAE}" dt="2024-06-07T09:25:02.271" v="1424"/>
        <pc:sldMkLst>
          <pc:docMk/>
          <pc:sldMk cId="1920737294" sldId="301"/>
        </pc:sldMkLst>
        <pc:spChg chg="del mod">
          <ac:chgData name="MARTIN JARAIZ MALDONADO" userId="64fc7828-6ae2-42af-b373-7c6e9779a336" providerId="ADAL" clId="{D61818C7-81AE-4B43-AEB7-40D4902E8EAE}" dt="2024-06-06T17:44:43.147" v="1144" actId="478"/>
          <ac:spMkLst>
            <pc:docMk/>
            <pc:sldMk cId="1920737294" sldId="301"/>
            <ac:spMk id="3" creationId="{52217EF9-277A-A34D-F2D6-9A3E961E0CBD}"/>
          </ac:spMkLst>
        </pc:spChg>
        <pc:spChg chg="add mod">
          <ac:chgData name="MARTIN JARAIZ MALDONADO" userId="64fc7828-6ae2-42af-b373-7c6e9779a336" providerId="ADAL" clId="{D61818C7-81AE-4B43-AEB7-40D4902E8EAE}" dt="2024-06-06T17:54:36.143" v="1211" actId="115"/>
          <ac:spMkLst>
            <pc:docMk/>
            <pc:sldMk cId="1920737294" sldId="301"/>
            <ac:spMk id="9" creationId="{1EB681D7-D29A-A1A6-B3C2-C2C3F81BAE01}"/>
          </ac:spMkLst>
        </pc:spChg>
        <pc:spChg chg="add mod">
          <ac:chgData name="MARTIN JARAIZ MALDONADO" userId="64fc7828-6ae2-42af-b373-7c6e9779a336" providerId="ADAL" clId="{D61818C7-81AE-4B43-AEB7-40D4902E8EAE}" dt="2024-06-06T15:20:14.388" v="1133" actId="164"/>
          <ac:spMkLst>
            <pc:docMk/>
            <pc:sldMk cId="1920737294" sldId="301"/>
            <ac:spMk id="10" creationId="{AC9A66D2-496F-7004-4D2E-519268D4A5CE}"/>
          </ac:spMkLst>
        </pc:spChg>
        <pc:grpChg chg="add mod">
          <ac:chgData name="MARTIN JARAIZ MALDONADO" userId="64fc7828-6ae2-42af-b373-7c6e9779a336" providerId="ADAL" clId="{D61818C7-81AE-4B43-AEB7-40D4902E8EAE}" dt="2024-06-07T09:24:20.500" v="1423" actId="164"/>
          <ac:grpSpMkLst>
            <pc:docMk/>
            <pc:sldMk cId="1920737294" sldId="301"/>
            <ac:grpSpMk id="22" creationId="{131B6C09-D24E-7FA6-1752-24C147AD9F43}"/>
          </ac:grpSpMkLst>
        </pc:grpChg>
        <pc:grpChg chg="add mod">
          <ac:chgData name="MARTIN JARAIZ MALDONADO" userId="64fc7828-6ae2-42af-b373-7c6e9779a336" providerId="ADAL" clId="{D61818C7-81AE-4B43-AEB7-40D4902E8EAE}" dt="2024-06-07T09:22:06.426" v="1415" actId="1076"/>
          <ac:grpSpMkLst>
            <pc:docMk/>
            <pc:sldMk cId="1920737294" sldId="301"/>
            <ac:grpSpMk id="27" creationId="{6B4053BA-C600-C8B9-D819-C1FA31AA9093}"/>
          </ac:grpSpMkLst>
        </pc:grpChg>
        <pc:graphicFrameChg chg="add del modGraphic">
          <ac:chgData name="MARTIN JARAIZ MALDONADO" userId="64fc7828-6ae2-42af-b373-7c6e9779a336" providerId="ADAL" clId="{D61818C7-81AE-4B43-AEB7-40D4902E8EAE}" dt="2024-06-06T14:34:12.552" v="612" actId="478"/>
          <ac:graphicFrameMkLst>
            <pc:docMk/>
            <pc:sldMk cId="1920737294" sldId="301"/>
            <ac:graphicFrameMk id="8" creationId="{4989DC05-859A-272A-B62F-A858D2DF30D0}"/>
          </ac:graphicFrameMkLst>
        </pc:graphicFrameChg>
        <pc:picChg chg="mod modCrop">
          <ac:chgData name="MARTIN JARAIZ MALDONADO" userId="64fc7828-6ae2-42af-b373-7c6e9779a336" providerId="ADAL" clId="{D61818C7-81AE-4B43-AEB7-40D4902E8EAE}" dt="2024-06-06T15:20:14.388" v="1133" actId="164"/>
          <ac:picMkLst>
            <pc:docMk/>
            <pc:sldMk cId="1920737294" sldId="301"/>
            <ac:picMk id="5" creationId="{C1D17F91-FFF3-3FDC-B1B1-A90A25C438B6}"/>
          </ac:picMkLst>
        </pc:picChg>
        <pc:picChg chg="del">
          <ac:chgData name="MARTIN JARAIZ MALDONADO" userId="64fc7828-6ae2-42af-b373-7c6e9779a336" providerId="ADAL" clId="{D61818C7-81AE-4B43-AEB7-40D4902E8EAE}" dt="2024-06-06T15:05:12.294" v="812" actId="478"/>
          <ac:picMkLst>
            <pc:docMk/>
            <pc:sldMk cId="1920737294" sldId="301"/>
            <ac:picMk id="6" creationId="{8E5433FE-56DE-C50E-AA61-AC09A23718C0}"/>
          </ac:picMkLst>
        </pc:picChg>
        <pc:cxnChg chg="add mod">
          <ac:chgData name="MARTIN JARAIZ MALDONADO" userId="64fc7828-6ae2-42af-b373-7c6e9779a336" providerId="ADAL" clId="{D61818C7-81AE-4B43-AEB7-40D4902E8EAE}" dt="2024-06-07T09:24:20.500" v="1423" actId="164"/>
          <ac:cxnSpMkLst>
            <pc:docMk/>
            <pc:sldMk cId="1920737294" sldId="301"/>
            <ac:cxnSpMk id="4" creationId="{1A506AAF-5842-C3D9-0328-640ABC6780B1}"/>
          </ac:cxnSpMkLst>
        </pc:cxnChg>
        <pc:cxnChg chg="add del mod">
          <ac:chgData name="MARTIN JARAIZ MALDONADO" userId="64fc7828-6ae2-42af-b373-7c6e9779a336" providerId="ADAL" clId="{D61818C7-81AE-4B43-AEB7-40D4902E8EAE}" dt="2024-06-07T09:21:23.696" v="1408" actId="478"/>
          <ac:cxnSpMkLst>
            <pc:docMk/>
            <pc:sldMk cId="1920737294" sldId="301"/>
            <ac:cxnSpMk id="11" creationId="{92763866-9BAB-A72D-A35C-0AB2A334B3CB}"/>
          </ac:cxnSpMkLst>
        </pc:cxnChg>
        <pc:cxnChg chg="add mod">
          <ac:chgData name="MARTIN JARAIZ MALDONADO" userId="64fc7828-6ae2-42af-b373-7c6e9779a336" providerId="ADAL" clId="{D61818C7-81AE-4B43-AEB7-40D4902E8EAE}" dt="2024-06-07T09:24:20.500" v="1423" actId="164"/>
          <ac:cxnSpMkLst>
            <pc:docMk/>
            <pc:sldMk cId="1920737294" sldId="301"/>
            <ac:cxnSpMk id="14" creationId="{CC35168F-2CC8-C022-CCC5-FDA5C4C0CBAC}"/>
          </ac:cxnSpMkLst>
        </pc:cxnChg>
        <pc:cxnChg chg="add mod">
          <ac:chgData name="MARTIN JARAIZ MALDONADO" userId="64fc7828-6ae2-42af-b373-7c6e9779a336" providerId="ADAL" clId="{D61818C7-81AE-4B43-AEB7-40D4902E8EAE}" dt="2024-06-07T09:24:20.500" v="1423" actId="164"/>
          <ac:cxnSpMkLst>
            <pc:docMk/>
            <pc:sldMk cId="1920737294" sldId="301"/>
            <ac:cxnSpMk id="15" creationId="{1C9F7E6B-5643-9717-BFC7-470B978695F9}"/>
          </ac:cxnSpMkLst>
        </pc:cxnChg>
        <pc:cxnChg chg="add del mod">
          <ac:chgData name="MARTIN JARAIZ MALDONADO" userId="64fc7828-6ae2-42af-b373-7c6e9779a336" providerId="ADAL" clId="{D61818C7-81AE-4B43-AEB7-40D4902E8EAE}" dt="2024-06-07T09:21:28.371" v="1409" actId="478"/>
          <ac:cxnSpMkLst>
            <pc:docMk/>
            <pc:sldMk cId="1920737294" sldId="301"/>
            <ac:cxnSpMk id="17" creationId="{EE5DEBA9-03FC-6CEE-209A-34D274DE7B94}"/>
          </ac:cxnSpMkLst>
        </pc:cxnChg>
        <pc:cxnChg chg="add del mod">
          <ac:chgData name="MARTIN JARAIZ MALDONADO" userId="64fc7828-6ae2-42af-b373-7c6e9779a336" providerId="ADAL" clId="{D61818C7-81AE-4B43-AEB7-40D4902E8EAE}" dt="2024-06-07T09:21:31.669" v="1410" actId="478"/>
          <ac:cxnSpMkLst>
            <pc:docMk/>
            <pc:sldMk cId="1920737294" sldId="301"/>
            <ac:cxnSpMk id="18" creationId="{6692E6D9-8922-6AAE-C7EC-E3D4795B96B6}"/>
          </ac:cxnSpMkLst>
        </pc:cxnChg>
      </pc:sldChg>
      <pc:sldChg chg="modSp del mod">
        <pc:chgData name="MARTIN JARAIZ MALDONADO" userId="64fc7828-6ae2-42af-b373-7c6e9779a336" providerId="ADAL" clId="{D61818C7-81AE-4B43-AEB7-40D4902E8EAE}" dt="2024-06-07T11:17:18.175" v="2205" actId="2696"/>
        <pc:sldMkLst>
          <pc:docMk/>
          <pc:sldMk cId="560913312" sldId="311"/>
        </pc:sldMkLst>
        <pc:spChg chg="mod">
          <ac:chgData name="MARTIN JARAIZ MALDONADO" userId="64fc7828-6ae2-42af-b373-7c6e9779a336" providerId="ADAL" clId="{D61818C7-81AE-4B43-AEB7-40D4902E8EAE}" dt="2024-06-07T11:14:16.363" v="2193" actId="20577"/>
          <ac:spMkLst>
            <pc:docMk/>
            <pc:sldMk cId="560913312" sldId="311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0:17:06.257" v="1777" actId="1076"/>
          <ac:spMkLst>
            <pc:docMk/>
            <pc:sldMk cId="560913312" sldId="311"/>
            <ac:spMk id="8" creationId="{C0123774-2F56-995E-BD7E-6FE11204715C}"/>
          </ac:spMkLst>
        </pc:spChg>
        <pc:spChg chg="mod">
          <ac:chgData name="MARTIN JARAIZ MALDONADO" userId="64fc7828-6ae2-42af-b373-7c6e9779a336" providerId="ADAL" clId="{D61818C7-81AE-4B43-AEB7-40D4902E8EAE}" dt="2024-06-07T10:17:11.136" v="1778" actId="1076"/>
          <ac:spMkLst>
            <pc:docMk/>
            <pc:sldMk cId="560913312" sldId="311"/>
            <ac:spMk id="9" creationId="{F6E4E0DD-951D-E3D4-7792-48087035481F}"/>
          </ac:spMkLst>
        </pc:spChg>
        <pc:spChg chg="mod">
          <ac:chgData name="MARTIN JARAIZ MALDONADO" userId="64fc7828-6ae2-42af-b373-7c6e9779a336" providerId="ADAL" clId="{D61818C7-81AE-4B43-AEB7-40D4902E8EAE}" dt="2024-06-07T10:17:15.919" v="1779" actId="1076"/>
          <ac:spMkLst>
            <pc:docMk/>
            <pc:sldMk cId="560913312" sldId="311"/>
            <ac:spMk id="10" creationId="{DCAB1238-4696-BC7F-A169-BA2C499E56BE}"/>
          </ac:spMkLst>
        </pc:spChg>
      </pc:sldChg>
      <pc:sldChg chg="ord">
        <pc:chgData name="MARTIN JARAIZ MALDONADO" userId="64fc7828-6ae2-42af-b373-7c6e9779a336" providerId="ADAL" clId="{D61818C7-81AE-4B43-AEB7-40D4902E8EAE}" dt="2024-06-07T16:07:50.105" v="3195"/>
        <pc:sldMkLst>
          <pc:docMk/>
          <pc:sldMk cId="1911950387" sldId="313"/>
        </pc:sldMkLst>
      </pc:sldChg>
      <pc:sldChg chg="addSp delSp modSp mod modAnim">
        <pc:chgData name="MARTIN JARAIZ MALDONADO" userId="64fc7828-6ae2-42af-b373-7c6e9779a336" providerId="ADAL" clId="{D61818C7-81AE-4B43-AEB7-40D4902E8EAE}" dt="2024-06-07T16:11:33.758" v="3211"/>
        <pc:sldMkLst>
          <pc:docMk/>
          <pc:sldMk cId="1690462135" sldId="314"/>
        </pc:sldMkLst>
        <pc:spChg chg="add del mod">
          <ac:chgData name="MARTIN JARAIZ MALDONADO" userId="64fc7828-6ae2-42af-b373-7c6e9779a336" providerId="ADAL" clId="{D61818C7-81AE-4B43-AEB7-40D4902E8EAE}" dt="2024-06-07T16:11:14.170" v="3207" actId="34124"/>
          <ac:spMkLst>
            <pc:docMk/>
            <pc:sldMk cId="1690462135" sldId="314"/>
            <ac:spMk id="12" creationId="{0083F7AA-BDC2-4D5E-A048-FA24A23D72BE}"/>
          </ac:spMkLst>
        </pc:spChg>
        <pc:spChg chg="add del">
          <ac:chgData name="MARTIN JARAIZ MALDONADO" userId="64fc7828-6ae2-42af-b373-7c6e9779a336" providerId="ADAL" clId="{D61818C7-81AE-4B43-AEB7-40D4902E8EAE}" dt="2024-06-07T16:11:14.937" v="3208" actId="34122"/>
          <ac:spMkLst>
            <pc:docMk/>
            <pc:sldMk cId="1690462135" sldId="314"/>
            <ac:spMk id="16" creationId="{5F5F9347-287B-42F4-AD2A-6D7EDAC2268A}"/>
          </ac:spMkLst>
        </pc:spChg>
        <pc:inkChg chg="add del">
          <ac:chgData name="MARTIN JARAIZ MALDONADO" userId="64fc7828-6ae2-42af-b373-7c6e9779a336" providerId="ADAL" clId="{D61818C7-81AE-4B43-AEB7-40D4902E8EAE}" dt="2024-06-07T16:11:20.916" v="3210" actId="9405"/>
          <ac:inkMkLst>
            <pc:docMk/>
            <pc:sldMk cId="1690462135" sldId="314"/>
            <ac:inkMk id="4" creationId="{57141898-9FB3-A5BA-B9AD-C38C7FA25991}"/>
          </ac:inkMkLst>
        </pc:inkChg>
        <pc:inkChg chg="add del">
          <ac:chgData name="MARTIN JARAIZ MALDONADO" userId="64fc7828-6ae2-42af-b373-7c6e9779a336" providerId="ADAL" clId="{D61818C7-81AE-4B43-AEB7-40D4902E8EAE}" dt="2024-06-07T16:09:28.705" v="3198" actId="9405"/>
          <ac:inkMkLst>
            <pc:docMk/>
            <pc:sldMk cId="1690462135" sldId="314"/>
            <ac:inkMk id="5" creationId="{16A6E0CA-8F12-8763-4FA0-4B043DA4C9C1}"/>
          </ac:inkMkLst>
        </pc:inkChg>
        <pc:inkChg chg="add del">
          <ac:chgData name="MARTIN JARAIZ MALDONADO" userId="64fc7828-6ae2-42af-b373-7c6e9779a336" providerId="ADAL" clId="{D61818C7-81AE-4B43-AEB7-40D4902E8EAE}" dt="2024-06-07T16:09:56.425" v="3200" actId="9405"/>
          <ac:inkMkLst>
            <pc:docMk/>
            <pc:sldMk cId="1690462135" sldId="314"/>
            <ac:inkMk id="7" creationId="{5EE8C77D-611C-5C30-7AE7-68A5F06ADAC8}"/>
          </ac:inkMkLst>
        </pc:inkChg>
      </pc:sldChg>
      <pc:sldChg chg="delSp del mod delAnim">
        <pc:chgData name="MARTIN JARAIZ MALDONADO" userId="64fc7828-6ae2-42af-b373-7c6e9779a336" providerId="ADAL" clId="{D61818C7-81AE-4B43-AEB7-40D4902E8EAE}" dt="2024-06-06T18:11:50.551" v="1366" actId="2696"/>
        <pc:sldMkLst>
          <pc:docMk/>
          <pc:sldMk cId="410359337" sldId="315"/>
        </pc:sldMkLst>
        <pc:spChg chg="del">
          <ac:chgData name="MARTIN JARAIZ MALDONADO" userId="64fc7828-6ae2-42af-b373-7c6e9779a336" providerId="ADAL" clId="{D61818C7-81AE-4B43-AEB7-40D4902E8EAE}" dt="2024-06-06T18:11:44.133" v="1364" actId="478"/>
          <ac:spMkLst>
            <pc:docMk/>
            <pc:sldMk cId="410359337" sldId="315"/>
            <ac:spMk id="8" creationId="{C7AE0783-99E9-E1B5-9FA1-28A29A6B7B05}"/>
          </ac:spMkLst>
        </pc:spChg>
        <pc:picChg chg="del">
          <ac:chgData name="MARTIN JARAIZ MALDONADO" userId="64fc7828-6ae2-42af-b373-7c6e9779a336" providerId="ADAL" clId="{D61818C7-81AE-4B43-AEB7-40D4902E8EAE}" dt="2024-06-06T18:11:45.655" v="1365" actId="478"/>
          <ac:picMkLst>
            <pc:docMk/>
            <pc:sldMk cId="410359337" sldId="315"/>
            <ac:picMk id="5" creationId="{B28E8F6B-5D60-AE6D-F2E0-56D06617F771}"/>
          </ac:picMkLst>
        </pc:picChg>
        <pc:picChg chg="del">
          <ac:chgData name="MARTIN JARAIZ MALDONADO" userId="64fc7828-6ae2-42af-b373-7c6e9779a336" providerId="ADAL" clId="{D61818C7-81AE-4B43-AEB7-40D4902E8EAE}" dt="2024-06-06T18:11:41.216" v="1363" actId="478"/>
          <ac:picMkLst>
            <pc:docMk/>
            <pc:sldMk cId="410359337" sldId="315"/>
            <ac:picMk id="9" creationId="{0E0DBF96-9E5F-270E-4F00-9EB021023467}"/>
          </ac:picMkLst>
        </pc:picChg>
      </pc:sldChg>
      <pc:sldChg chg="addSp modSp mod modAnim">
        <pc:chgData name="MARTIN JARAIZ MALDONADO" userId="64fc7828-6ae2-42af-b373-7c6e9779a336" providerId="ADAL" clId="{D61818C7-81AE-4B43-AEB7-40D4902E8EAE}" dt="2024-06-07T16:12:37.116" v="3212"/>
        <pc:sldMkLst>
          <pc:docMk/>
          <pc:sldMk cId="3372030635" sldId="316"/>
        </pc:sldMkLst>
        <pc:spChg chg="mod">
          <ac:chgData name="MARTIN JARAIZ MALDONADO" userId="64fc7828-6ae2-42af-b373-7c6e9779a336" providerId="ADAL" clId="{D61818C7-81AE-4B43-AEB7-40D4902E8EAE}" dt="2024-06-06T18:11:12.790" v="1362" actId="20577"/>
          <ac:spMkLst>
            <pc:docMk/>
            <pc:sldMk cId="3372030635" sldId="316"/>
            <ac:spMk id="8" creationId="{C7AE0783-99E9-E1B5-9FA1-28A29A6B7B05}"/>
          </ac:spMkLst>
        </pc:spChg>
        <pc:inkChg chg="add mod">
          <ac:chgData name="MARTIN JARAIZ MALDONADO" userId="64fc7828-6ae2-42af-b373-7c6e9779a336" providerId="ADAL" clId="{D61818C7-81AE-4B43-AEB7-40D4902E8EAE}" dt="2024-06-07T16:12:37.116" v="3212"/>
          <ac:inkMkLst>
            <pc:docMk/>
            <pc:sldMk cId="3372030635" sldId="316"/>
            <ac:inkMk id="4" creationId="{BF14F329-51EA-7DE2-974A-D460FC15ADEF}"/>
          </ac:inkMkLst>
        </pc:inkChg>
      </pc:sldChg>
      <pc:sldChg chg="addSp delSp modSp add mod delAnim modAnim">
        <pc:chgData name="MARTIN JARAIZ MALDONADO" userId="64fc7828-6ae2-42af-b373-7c6e9779a336" providerId="ADAL" clId="{D61818C7-81AE-4B43-AEB7-40D4902E8EAE}" dt="2024-06-07T10:34:15.637" v="1836" actId="108"/>
        <pc:sldMkLst>
          <pc:docMk/>
          <pc:sldMk cId="3981228706" sldId="317"/>
        </pc:sldMkLst>
        <pc:spChg chg="del">
          <ac:chgData name="MARTIN JARAIZ MALDONADO" userId="64fc7828-6ae2-42af-b373-7c6e9779a336" providerId="ADAL" clId="{D61818C7-81AE-4B43-AEB7-40D4902E8EAE}" dt="2024-06-06T12:02:26.561" v="445" actId="478"/>
          <ac:spMkLst>
            <pc:docMk/>
            <pc:sldMk cId="3981228706" sldId="317"/>
            <ac:spMk id="3" creationId="{52217EF9-277A-A34D-F2D6-9A3E961E0CBD}"/>
          </ac:spMkLst>
        </pc:spChg>
        <pc:spChg chg="add mod">
          <ac:chgData name="MARTIN JARAIZ MALDONADO" userId="64fc7828-6ae2-42af-b373-7c6e9779a336" providerId="ADAL" clId="{D61818C7-81AE-4B43-AEB7-40D4902E8EAE}" dt="2024-06-07T10:33:39.463" v="1833" actId="207"/>
          <ac:spMkLst>
            <pc:docMk/>
            <pc:sldMk cId="3981228706" sldId="317"/>
            <ac:spMk id="5" creationId="{A6EF2BDE-EBDD-F85A-0596-183B7ED85DEC}"/>
          </ac:spMkLst>
        </pc:spChg>
        <pc:spChg chg="add mod">
          <ac:chgData name="MARTIN JARAIZ MALDONADO" userId="64fc7828-6ae2-42af-b373-7c6e9779a336" providerId="ADAL" clId="{D61818C7-81AE-4B43-AEB7-40D4902E8EAE}" dt="2024-06-06T12:08:03.866" v="464" actId="1076"/>
          <ac:spMkLst>
            <pc:docMk/>
            <pc:sldMk cId="3981228706" sldId="317"/>
            <ac:spMk id="6" creationId="{32D49E02-E829-DC91-C376-B0EE2A8ADEC0}"/>
          </ac:spMkLst>
        </pc:spChg>
        <pc:spChg chg="mod">
          <ac:chgData name="MARTIN JARAIZ MALDONADO" userId="64fc7828-6ae2-42af-b373-7c6e9779a336" providerId="ADAL" clId="{D61818C7-81AE-4B43-AEB7-40D4902E8EAE}" dt="2024-06-07T10:34:15.637" v="1836" actId="108"/>
          <ac:spMkLst>
            <pc:docMk/>
            <pc:sldMk cId="3981228706" sldId="317"/>
            <ac:spMk id="13" creationId="{7FDD844D-5F3B-5644-15B0-E6875D179867}"/>
          </ac:spMkLst>
        </pc:spChg>
        <pc:spChg chg="mod">
          <ac:chgData name="MARTIN JARAIZ MALDONADO" userId="64fc7828-6ae2-42af-b373-7c6e9779a336" providerId="ADAL" clId="{D61818C7-81AE-4B43-AEB7-40D4902E8EAE}" dt="2024-06-06T12:07:39.949" v="462" actId="1076"/>
          <ac:spMkLst>
            <pc:docMk/>
            <pc:sldMk cId="3981228706" sldId="317"/>
            <ac:spMk id="14" creationId="{DF0A715E-33DE-22AA-744A-F20724DE92F5}"/>
          </ac:spMkLst>
        </pc:spChg>
        <pc:spChg chg="del mod">
          <ac:chgData name="MARTIN JARAIZ MALDONADO" userId="64fc7828-6ae2-42af-b373-7c6e9779a336" providerId="ADAL" clId="{D61818C7-81AE-4B43-AEB7-40D4902E8EAE}" dt="2024-06-06T12:02:30.249" v="446" actId="478"/>
          <ac:spMkLst>
            <pc:docMk/>
            <pc:sldMk cId="3981228706" sldId="317"/>
            <ac:spMk id="15" creationId="{DF1B1730-4684-CC87-2F63-614BAD285347}"/>
          </ac:spMkLst>
        </pc:spChg>
        <pc:spChg chg="mod">
          <ac:chgData name="MARTIN JARAIZ MALDONADO" userId="64fc7828-6ae2-42af-b373-7c6e9779a336" providerId="ADAL" clId="{D61818C7-81AE-4B43-AEB7-40D4902E8EAE}" dt="2024-06-07T10:34:08.617" v="1835" actId="108"/>
          <ac:spMkLst>
            <pc:docMk/>
            <pc:sldMk cId="3981228706" sldId="317"/>
            <ac:spMk id="16" creationId="{AF88C448-D96F-D722-8D15-EE42C2AB6A6B}"/>
          </ac:spMkLst>
        </pc:spChg>
        <pc:spChg chg="del">
          <ac:chgData name="MARTIN JARAIZ MALDONADO" userId="64fc7828-6ae2-42af-b373-7c6e9779a336" providerId="ADAL" clId="{D61818C7-81AE-4B43-AEB7-40D4902E8EAE}" dt="2024-06-06T12:04:54.538" v="455" actId="478"/>
          <ac:spMkLst>
            <pc:docMk/>
            <pc:sldMk cId="3981228706" sldId="317"/>
            <ac:spMk id="17" creationId="{ED651641-6B8A-8192-014A-7E59FCCB5F72}"/>
          </ac:spMkLst>
        </pc:spChg>
      </pc:sldChg>
      <pc:sldChg chg="add del">
        <pc:chgData name="MARTIN JARAIZ MALDONADO" userId="64fc7828-6ae2-42af-b373-7c6e9779a336" providerId="ADAL" clId="{D61818C7-81AE-4B43-AEB7-40D4902E8EAE}" dt="2024-06-06T12:09:05.222" v="465" actId="2696"/>
        <pc:sldMkLst>
          <pc:docMk/>
          <pc:sldMk cId="1713354617" sldId="318"/>
        </pc:sldMkLst>
      </pc:sldChg>
      <pc:sldChg chg="addSp delSp modSp add mod ord delAnim modAnim">
        <pc:chgData name="MARTIN JARAIZ MALDONADO" userId="64fc7828-6ae2-42af-b373-7c6e9779a336" providerId="ADAL" clId="{D61818C7-81AE-4B43-AEB7-40D4902E8EAE}" dt="2024-06-07T09:12:18.577" v="1404"/>
        <pc:sldMkLst>
          <pc:docMk/>
          <pc:sldMk cId="3344468629" sldId="318"/>
        </pc:sldMkLst>
        <pc:spChg chg="mod">
          <ac:chgData name="MARTIN JARAIZ MALDONADO" userId="64fc7828-6ae2-42af-b373-7c6e9779a336" providerId="ADAL" clId="{D61818C7-81AE-4B43-AEB7-40D4902E8EAE}" dt="2024-06-06T17:52:52.379" v="1185" actId="403"/>
          <ac:spMkLst>
            <pc:docMk/>
            <pc:sldMk cId="3344468629" sldId="318"/>
            <ac:spMk id="3" creationId="{52217EF9-277A-A34D-F2D6-9A3E961E0CBD}"/>
          </ac:spMkLst>
        </pc:spChg>
        <pc:spChg chg="add del mod">
          <ac:chgData name="MARTIN JARAIZ MALDONADO" userId="64fc7828-6ae2-42af-b373-7c6e9779a336" providerId="ADAL" clId="{D61818C7-81AE-4B43-AEB7-40D4902E8EAE}" dt="2024-06-06T14:28:31.548" v="600" actId="11529"/>
          <ac:spMkLst>
            <pc:docMk/>
            <pc:sldMk cId="3344468629" sldId="318"/>
            <ac:spMk id="4" creationId="{0B1B8AF2-5BB5-D71F-F46A-FD264C03C56E}"/>
          </ac:spMkLst>
        </pc:spChg>
        <pc:spChg chg="add del mod">
          <ac:chgData name="MARTIN JARAIZ MALDONADO" userId="64fc7828-6ae2-42af-b373-7c6e9779a336" providerId="ADAL" clId="{D61818C7-81AE-4B43-AEB7-40D4902E8EAE}" dt="2024-06-06T14:30:22.361" v="610" actId="11529"/>
          <ac:spMkLst>
            <pc:docMk/>
            <pc:sldMk cId="3344468629" sldId="318"/>
            <ac:spMk id="8" creationId="{920F1BD7-8527-5905-0F5B-F6E8DE6226D3}"/>
          </ac:spMkLst>
        </pc:spChg>
        <pc:spChg chg="add 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9" creationId="{7A139574-033D-8048-E783-D38653A3BFD5}"/>
          </ac:spMkLst>
        </pc:spChg>
        <pc:spChg chg="add del">
          <ac:chgData name="MARTIN JARAIZ MALDONADO" userId="64fc7828-6ae2-42af-b373-7c6e9779a336" providerId="ADAL" clId="{D61818C7-81AE-4B43-AEB7-40D4902E8EAE}" dt="2024-06-06T14:39:00.820" v="619" actId="11529"/>
          <ac:spMkLst>
            <pc:docMk/>
            <pc:sldMk cId="3344468629" sldId="318"/>
            <ac:spMk id="10" creationId="{388A0687-06FD-A3EA-61CE-ED9121B5C42B}"/>
          </ac:spMkLst>
        </pc:spChg>
        <pc:spChg chg="add del mod">
          <ac:chgData name="MARTIN JARAIZ MALDONADO" userId="64fc7828-6ae2-42af-b373-7c6e9779a336" providerId="ADAL" clId="{D61818C7-81AE-4B43-AEB7-40D4902E8EAE}" dt="2024-06-06T14:41:22.093" v="635" actId="11529"/>
          <ac:spMkLst>
            <pc:docMk/>
            <pc:sldMk cId="3344468629" sldId="318"/>
            <ac:spMk id="11" creationId="{0D030A1B-5A18-9DCD-121C-0F27BA56B975}"/>
          </ac:spMkLst>
        </pc:spChg>
        <pc:spChg chg="add 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13" creationId="{21CCFF3F-36AA-DB09-B7AE-BBE448E51FFE}"/>
          </ac:spMkLst>
        </pc:spChg>
        <pc:spChg chg="add del mod">
          <ac:chgData name="MARTIN JARAIZ MALDONADO" userId="64fc7828-6ae2-42af-b373-7c6e9779a336" providerId="ADAL" clId="{D61818C7-81AE-4B43-AEB7-40D4902E8EAE}" dt="2024-06-06T14:44:19.912" v="671" actId="478"/>
          <ac:spMkLst>
            <pc:docMk/>
            <pc:sldMk cId="3344468629" sldId="318"/>
            <ac:spMk id="16" creationId="{41B0D886-147D-3DC6-7F10-27080BD9F1FF}"/>
          </ac:spMkLst>
        </pc:spChg>
        <pc:spChg chg="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24" creationId="{5BB8CF9D-A9CF-A0F1-5486-6F72B95EF790}"/>
          </ac:spMkLst>
        </pc:spChg>
        <pc:spChg chg="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25" creationId="{825DF4E1-0BDC-0817-9E97-962BF5AEBECA}"/>
          </ac:spMkLst>
        </pc:spChg>
        <pc:spChg chg="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31" creationId="{380E38C5-AACD-4B7F-0B6A-25ACB53FC069}"/>
          </ac:spMkLst>
        </pc:spChg>
        <pc:spChg chg="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32" creationId="{9190B0BB-BE21-129D-B2E0-97CE9F6D8DE0}"/>
          </ac:spMkLst>
        </pc:spChg>
        <pc:spChg chg="add 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39" creationId="{F67746FC-47EE-E34D-669A-3359CF5B7CA2}"/>
          </ac:spMkLst>
        </pc:spChg>
        <pc:spChg chg="add mod">
          <ac:chgData name="MARTIN JARAIZ MALDONADO" userId="64fc7828-6ae2-42af-b373-7c6e9779a336" providerId="ADAL" clId="{D61818C7-81AE-4B43-AEB7-40D4902E8EAE}" dt="2024-06-07T09:10:48.714" v="1400" actId="165"/>
          <ac:spMkLst>
            <pc:docMk/>
            <pc:sldMk cId="3344468629" sldId="318"/>
            <ac:spMk id="44" creationId="{625E265F-DF69-B70C-62A2-36CDE1F6F69B}"/>
          </ac:spMkLst>
        </pc:spChg>
        <pc:spChg chg="add del">
          <ac:chgData name="MARTIN JARAIZ MALDONADO" userId="64fc7828-6ae2-42af-b373-7c6e9779a336" providerId="ADAL" clId="{D61818C7-81AE-4B43-AEB7-40D4902E8EAE}" dt="2024-06-06T14:57:04.781" v="780" actId="11529"/>
          <ac:spMkLst>
            <pc:docMk/>
            <pc:sldMk cId="3344468629" sldId="318"/>
            <ac:spMk id="68" creationId="{441612C4-3902-41E7-6952-4FEDF34F1388}"/>
          </ac:spMkLst>
        </pc:spChg>
        <pc:spChg chg="add mod">
          <ac:chgData name="MARTIN JARAIZ MALDONADO" userId="64fc7828-6ae2-42af-b373-7c6e9779a336" providerId="ADAL" clId="{D61818C7-81AE-4B43-AEB7-40D4902E8EAE}" dt="2024-06-06T17:54:50.693" v="1212" actId="115"/>
          <ac:spMkLst>
            <pc:docMk/>
            <pc:sldMk cId="3344468629" sldId="318"/>
            <ac:spMk id="85" creationId="{3C29BBB9-DF27-1637-520F-174B627B7770}"/>
          </ac:spMkLst>
        </pc:spChg>
        <pc:grpChg chg="add mod">
          <ac:chgData name="MARTIN JARAIZ MALDONADO" userId="64fc7828-6ae2-42af-b373-7c6e9779a336" providerId="ADAL" clId="{D61818C7-81AE-4B43-AEB7-40D4902E8EAE}" dt="2024-06-06T14:41:17.136" v="629" actId="164"/>
          <ac:grpSpMkLst>
            <pc:docMk/>
            <pc:sldMk cId="3344468629" sldId="318"/>
            <ac:grpSpMk id="12" creationId="{BFEF9DA4-F477-5F3A-0A8D-FF3FC83CAF3D}"/>
          </ac:grpSpMkLst>
        </pc:grpChg>
        <pc:grpChg chg="add mod">
          <ac:chgData name="MARTIN JARAIZ MALDONADO" userId="64fc7828-6ae2-42af-b373-7c6e9779a336" providerId="ADAL" clId="{D61818C7-81AE-4B43-AEB7-40D4902E8EAE}" dt="2024-06-07T09:10:48.714" v="1400" actId="165"/>
          <ac:grpSpMkLst>
            <pc:docMk/>
            <pc:sldMk cId="3344468629" sldId="318"/>
            <ac:grpSpMk id="22" creationId="{C45E8D45-81C6-90D8-0351-6332C225ABBE}"/>
          </ac:grpSpMkLst>
        </pc:grpChg>
        <pc:grpChg chg="add mod">
          <ac:chgData name="MARTIN JARAIZ MALDONADO" userId="64fc7828-6ae2-42af-b373-7c6e9779a336" providerId="ADAL" clId="{D61818C7-81AE-4B43-AEB7-40D4902E8EAE}" dt="2024-06-07T09:10:48.714" v="1400" actId="165"/>
          <ac:grpSpMkLst>
            <pc:docMk/>
            <pc:sldMk cId="3344468629" sldId="318"/>
            <ac:grpSpMk id="23" creationId="{33B58D69-C59F-71BD-C0CB-C457A984A45A}"/>
          </ac:grpSpMkLst>
        </pc:grpChg>
        <pc:grpChg chg="add mod">
          <ac:chgData name="MARTIN JARAIZ MALDONADO" userId="64fc7828-6ae2-42af-b373-7c6e9779a336" providerId="ADAL" clId="{D61818C7-81AE-4B43-AEB7-40D4902E8EAE}" dt="2024-06-07T09:10:48.714" v="1400" actId="165"/>
          <ac:grpSpMkLst>
            <pc:docMk/>
            <pc:sldMk cId="3344468629" sldId="318"/>
            <ac:grpSpMk id="30" creationId="{173B87E1-B2E2-DD18-56DE-B0D8A20CCADC}"/>
          </ac:grpSpMkLst>
        </pc:grpChg>
        <pc:grpChg chg="add mod topLvl">
          <ac:chgData name="MARTIN JARAIZ MALDONADO" userId="64fc7828-6ae2-42af-b373-7c6e9779a336" providerId="ADAL" clId="{D61818C7-81AE-4B43-AEB7-40D4902E8EAE}" dt="2024-06-07T09:10:48.714" v="1400" actId="165"/>
          <ac:grpSpMkLst>
            <pc:docMk/>
            <pc:sldMk cId="3344468629" sldId="318"/>
            <ac:grpSpMk id="83" creationId="{A20E73A2-6222-5431-6F58-934E79A7A0A0}"/>
          </ac:grpSpMkLst>
        </pc:grpChg>
        <pc:grpChg chg="add del mod">
          <ac:chgData name="MARTIN JARAIZ MALDONADO" userId="64fc7828-6ae2-42af-b373-7c6e9779a336" providerId="ADAL" clId="{D61818C7-81AE-4B43-AEB7-40D4902E8EAE}" dt="2024-06-07T09:10:48.714" v="1400" actId="165"/>
          <ac:grpSpMkLst>
            <pc:docMk/>
            <pc:sldMk cId="3344468629" sldId="318"/>
            <ac:grpSpMk id="84" creationId="{3CFEC79A-E5EC-712D-4C46-035E482C28FB}"/>
          </ac:grpSpMkLst>
        </pc:grpChg>
        <pc:picChg chg="del">
          <ac:chgData name="MARTIN JARAIZ MALDONADO" userId="64fc7828-6ae2-42af-b373-7c6e9779a336" providerId="ADAL" clId="{D61818C7-81AE-4B43-AEB7-40D4902E8EAE}" dt="2024-06-06T14:26:34.438" v="594" actId="478"/>
          <ac:picMkLst>
            <pc:docMk/>
            <pc:sldMk cId="3344468629" sldId="318"/>
            <ac:picMk id="5" creationId="{C1D17F91-FFF3-3FDC-B1B1-A90A25C438B6}"/>
          </ac:picMkLst>
        </pc:picChg>
        <pc:picChg chg="mod topLvl modCrop">
          <ac:chgData name="MARTIN JARAIZ MALDONADO" userId="64fc7828-6ae2-42af-b373-7c6e9779a336" providerId="ADAL" clId="{D61818C7-81AE-4B43-AEB7-40D4902E8EAE}" dt="2024-06-07T09:10:48.714" v="1400" actId="165"/>
          <ac:picMkLst>
            <pc:docMk/>
            <pc:sldMk cId="3344468629" sldId="318"/>
            <ac:picMk id="6" creationId="{8E5433FE-56DE-C50E-AA61-AC09A23718C0}"/>
          </ac:picMkLst>
        </pc:picChg>
        <pc:cxnChg chg="add mod">
          <ac:chgData name="MARTIN JARAIZ MALDONADO" userId="64fc7828-6ae2-42af-b373-7c6e9779a336" providerId="ADAL" clId="{D61818C7-81AE-4B43-AEB7-40D4902E8EAE}" dt="2024-06-07T09:10:48.714" v="1400" actId="165"/>
          <ac:cxnSpMkLst>
            <pc:docMk/>
            <pc:sldMk cId="3344468629" sldId="318"/>
            <ac:cxnSpMk id="15" creationId="{275936B0-95E2-18D3-2417-8CF4B70AAD1A}"/>
          </ac:cxnSpMkLst>
        </pc:cxnChg>
        <pc:cxnChg chg="mod">
          <ac:chgData name="MARTIN JARAIZ MALDONADO" userId="64fc7828-6ae2-42af-b373-7c6e9779a336" providerId="ADAL" clId="{D61818C7-81AE-4B43-AEB7-40D4902E8EAE}" dt="2024-06-07T09:10:48.714" v="1400" actId="165"/>
          <ac:cxnSpMkLst>
            <pc:docMk/>
            <pc:sldMk cId="3344468629" sldId="318"/>
            <ac:cxnSpMk id="26" creationId="{FBDA45C9-F2B7-5D1C-1AD7-732F3BC133EC}"/>
          </ac:cxnSpMkLst>
        </pc:cxnChg>
        <pc:cxnChg chg="mod">
          <ac:chgData name="MARTIN JARAIZ MALDONADO" userId="64fc7828-6ae2-42af-b373-7c6e9779a336" providerId="ADAL" clId="{D61818C7-81AE-4B43-AEB7-40D4902E8EAE}" dt="2024-06-07T09:10:48.714" v="1400" actId="165"/>
          <ac:cxnSpMkLst>
            <pc:docMk/>
            <pc:sldMk cId="3344468629" sldId="318"/>
            <ac:cxnSpMk id="33" creationId="{1ECC72B6-B509-37F8-06C7-A40674917BCB}"/>
          </ac:cxnSpMkLst>
        </pc:cxnChg>
        <pc:cxnChg chg="add del mod">
          <ac:chgData name="MARTIN JARAIZ MALDONADO" userId="64fc7828-6ae2-42af-b373-7c6e9779a336" providerId="ADAL" clId="{D61818C7-81AE-4B43-AEB7-40D4902E8EAE}" dt="2024-06-06T14:56:32.958" v="778" actId="478"/>
          <ac:cxnSpMkLst>
            <pc:docMk/>
            <pc:sldMk cId="3344468629" sldId="318"/>
            <ac:cxnSpMk id="40" creationId="{430C17B6-EC18-970E-A548-B6F0D8D5D2AC}"/>
          </ac:cxnSpMkLst>
        </pc:cxnChg>
        <pc:cxnChg chg="add del mod">
          <ac:chgData name="MARTIN JARAIZ MALDONADO" userId="64fc7828-6ae2-42af-b373-7c6e9779a336" providerId="ADAL" clId="{D61818C7-81AE-4B43-AEB7-40D4902E8EAE}" dt="2024-06-06T14:59:30.857" v="796" actId="478"/>
          <ac:cxnSpMkLst>
            <pc:docMk/>
            <pc:sldMk cId="3344468629" sldId="318"/>
            <ac:cxnSpMk id="45" creationId="{113C15EE-71B2-F2B3-0EB3-BDF8BFBA6262}"/>
          </ac:cxnSpMkLst>
        </pc:cxnChg>
        <pc:cxnChg chg="add del mod">
          <ac:chgData name="MARTIN JARAIZ MALDONADO" userId="64fc7828-6ae2-42af-b373-7c6e9779a336" providerId="ADAL" clId="{D61818C7-81AE-4B43-AEB7-40D4902E8EAE}" dt="2024-06-06T14:59:22.104" v="794" actId="478"/>
          <ac:cxnSpMkLst>
            <pc:docMk/>
            <pc:sldMk cId="3344468629" sldId="318"/>
            <ac:cxnSpMk id="65" creationId="{564FE7F8-8934-D430-E60E-A1909E9BD7ED}"/>
          </ac:cxnSpMkLst>
        </pc:cxnChg>
        <pc:cxnChg chg="add del mod">
          <ac:chgData name="MARTIN JARAIZ MALDONADO" userId="64fc7828-6ae2-42af-b373-7c6e9779a336" providerId="ADAL" clId="{D61818C7-81AE-4B43-AEB7-40D4902E8EAE}" dt="2024-06-06T17:46:19.483" v="1149" actId="478"/>
          <ac:cxnSpMkLst>
            <pc:docMk/>
            <pc:sldMk cId="3344468629" sldId="318"/>
            <ac:cxnSpMk id="80" creationId="{2161DCBE-ECC8-D1FA-2487-3473F81D02E9}"/>
          </ac:cxnSpMkLst>
        </pc:cxnChg>
        <pc:cxnChg chg="add mod">
          <ac:chgData name="MARTIN JARAIZ MALDONADO" userId="64fc7828-6ae2-42af-b373-7c6e9779a336" providerId="ADAL" clId="{D61818C7-81AE-4B43-AEB7-40D4902E8EAE}" dt="2024-06-07T09:10:48.714" v="1400" actId="165"/>
          <ac:cxnSpMkLst>
            <pc:docMk/>
            <pc:sldMk cId="3344468629" sldId="318"/>
            <ac:cxnSpMk id="81" creationId="{9E997D85-53C5-91F6-02D8-3B9148B2F0AA}"/>
          </ac:cxnSpMkLst>
        </pc:cxnChg>
        <pc:cxnChg chg="add del mod">
          <ac:chgData name="MARTIN JARAIZ MALDONADO" userId="64fc7828-6ae2-42af-b373-7c6e9779a336" providerId="ADAL" clId="{D61818C7-81AE-4B43-AEB7-40D4902E8EAE}" dt="2024-06-06T17:49:56.491" v="1168" actId="478"/>
          <ac:cxnSpMkLst>
            <pc:docMk/>
            <pc:sldMk cId="3344468629" sldId="318"/>
            <ac:cxnSpMk id="87" creationId="{44A0FE08-A4CC-E617-3AE5-007E3F396CA9}"/>
          </ac:cxnSpMkLst>
        </pc:cxnChg>
        <pc:cxnChg chg="add mod">
          <ac:chgData name="MARTIN JARAIZ MALDONADO" userId="64fc7828-6ae2-42af-b373-7c6e9779a336" providerId="ADAL" clId="{D61818C7-81AE-4B43-AEB7-40D4902E8EAE}" dt="2024-06-07T09:10:48.714" v="1400" actId="165"/>
          <ac:cxnSpMkLst>
            <pc:docMk/>
            <pc:sldMk cId="3344468629" sldId="318"/>
            <ac:cxnSpMk id="102" creationId="{A4A25C4A-3703-48CC-F816-D81FA8709A8E}"/>
          </ac:cxnSpMkLst>
        </pc:cxnChg>
      </pc:sldChg>
      <pc:sldChg chg="addSp delSp modSp add mod delAnim">
        <pc:chgData name="MARTIN JARAIZ MALDONADO" userId="64fc7828-6ae2-42af-b373-7c6e9779a336" providerId="ADAL" clId="{D61818C7-81AE-4B43-AEB7-40D4902E8EAE}" dt="2024-06-07T16:16:43.883" v="3250" actId="20577"/>
        <pc:sldMkLst>
          <pc:docMk/>
          <pc:sldMk cId="889764080" sldId="319"/>
        </pc:sldMkLst>
        <pc:spChg chg="add mod">
          <ac:chgData name="MARTIN JARAIZ MALDONADO" userId="64fc7828-6ae2-42af-b373-7c6e9779a336" providerId="ADAL" clId="{D61818C7-81AE-4B43-AEB7-40D4902E8EAE}" dt="2024-06-07T16:16:43.883" v="3250" actId="20577"/>
          <ac:spMkLst>
            <pc:docMk/>
            <pc:sldMk cId="889764080" sldId="319"/>
            <ac:spMk id="6" creationId="{BA921F97-BC29-C948-4661-A81C375BF939}"/>
          </ac:spMkLst>
        </pc:spChg>
        <pc:spChg chg="mod">
          <ac:chgData name="MARTIN JARAIZ MALDONADO" userId="64fc7828-6ae2-42af-b373-7c6e9779a336" providerId="ADAL" clId="{D61818C7-81AE-4B43-AEB7-40D4902E8EAE}" dt="2024-06-06T18:05:28.416" v="1254" actId="20577"/>
          <ac:spMkLst>
            <pc:docMk/>
            <pc:sldMk cId="889764080" sldId="319"/>
            <ac:spMk id="8" creationId="{C7AE0783-99E9-E1B5-9FA1-28A29A6B7B05}"/>
          </ac:spMkLst>
        </pc:spChg>
        <pc:picChg chg="add mod">
          <ac:chgData name="MARTIN JARAIZ MALDONADO" userId="64fc7828-6ae2-42af-b373-7c6e9779a336" providerId="ADAL" clId="{D61818C7-81AE-4B43-AEB7-40D4902E8EAE}" dt="2024-06-07T16:13:44.801" v="3213" actId="1076"/>
          <ac:picMkLst>
            <pc:docMk/>
            <pc:sldMk cId="889764080" sldId="319"/>
            <ac:picMk id="5" creationId="{F9EFEDF6-AFE9-D8C6-5DA8-7BF6A308144A}"/>
          </ac:picMkLst>
        </pc:picChg>
        <pc:picChg chg="del">
          <ac:chgData name="MARTIN JARAIZ MALDONADO" userId="64fc7828-6ae2-42af-b373-7c6e9779a336" providerId="ADAL" clId="{D61818C7-81AE-4B43-AEB7-40D4902E8EAE}" dt="2024-06-06T18:03:18.838" v="1218" actId="478"/>
          <ac:picMkLst>
            <pc:docMk/>
            <pc:sldMk cId="889764080" sldId="319"/>
            <ac:picMk id="10" creationId="{75E86B20-9B98-6364-A5E1-E7B07357338D}"/>
          </ac:picMkLst>
        </pc:picChg>
        <pc:picChg chg="del">
          <ac:chgData name="MARTIN JARAIZ MALDONADO" userId="64fc7828-6ae2-42af-b373-7c6e9779a336" providerId="ADAL" clId="{D61818C7-81AE-4B43-AEB7-40D4902E8EAE}" dt="2024-06-06T18:03:14.793" v="1217" actId="478"/>
          <ac:picMkLst>
            <pc:docMk/>
            <pc:sldMk cId="889764080" sldId="319"/>
            <ac:picMk id="12" creationId="{A7EE7E22-931E-9C14-41D5-E2F0EFED4B87}"/>
          </ac:picMkLst>
        </pc:picChg>
      </pc:sldChg>
      <pc:sldChg chg="addSp delSp modSp add mod delAnim modAnim">
        <pc:chgData name="MARTIN JARAIZ MALDONADO" userId="64fc7828-6ae2-42af-b373-7c6e9779a336" providerId="ADAL" clId="{D61818C7-81AE-4B43-AEB7-40D4902E8EAE}" dt="2024-06-07T15:47:12.752" v="2854" actId="113"/>
        <pc:sldMkLst>
          <pc:docMk/>
          <pc:sldMk cId="2061139029" sldId="320"/>
        </pc:sldMkLst>
        <pc:spChg chg="del">
          <ac:chgData name="MARTIN JARAIZ MALDONADO" userId="64fc7828-6ae2-42af-b373-7c6e9779a336" providerId="ADAL" clId="{D61818C7-81AE-4B43-AEB7-40D4902E8EAE}" dt="2024-06-07T10:49:51.598" v="1937" actId="478"/>
          <ac:spMkLst>
            <pc:docMk/>
            <pc:sldMk cId="2061139029" sldId="320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D61818C7-81AE-4B43-AEB7-40D4902E8EAE}" dt="2024-06-07T11:09:55.185" v="2185" actId="1076"/>
          <ac:spMkLst>
            <pc:docMk/>
            <pc:sldMk cId="2061139029" sldId="320"/>
            <ac:spMk id="5" creationId="{4FC4F9EE-CE7C-58A4-3418-8984AAD29698}"/>
          </ac:spMkLst>
        </pc:spChg>
        <pc:spChg chg="del">
          <ac:chgData name="MARTIN JARAIZ MALDONADO" userId="64fc7828-6ae2-42af-b373-7c6e9779a336" providerId="ADAL" clId="{D61818C7-81AE-4B43-AEB7-40D4902E8EAE}" dt="2024-06-07T10:49:48.112" v="1936" actId="478"/>
          <ac:spMkLst>
            <pc:docMk/>
            <pc:sldMk cId="2061139029" sldId="320"/>
            <ac:spMk id="6" creationId="{54EA1845-08FA-8A1C-AABA-F972B7A78B02}"/>
          </ac:spMkLst>
        </pc:spChg>
        <pc:spChg chg="add mod">
          <ac:chgData name="MARTIN JARAIZ MALDONADO" userId="64fc7828-6ae2-42af-b373-7c6e9779a336" providerId="ADAL" clId="{D61818C7-81AE-4B43-AEB7-40D4902E8EAE}" dt="2024-06-07T15:47:12.752" v="2854" actId="113"/>
          <ac:spMkLst>
            <pc:docMk/>
            <pc:sldMk cId="2061139029" sldId="320"/>
            <ac:spMk id="7" creationId="{309FAA84-F708-1B20-2659-21D98C09CD9B}"/>
          </ac:spMkLst>
        </pc:spChg>
        <pc:spChg chg="add del mod">
          <ac:chgData name="MARTIN JARAIZ MALDONADO" userId="64fc7828-6ae2-42af-b373-7c6e9779a336" providerId="ADAL" clId="{D61818C7-81AE-4B43-AEB7-40D4902E8EAE}" dt="2024-06-07T11:09:06.104" v="2183" actId="478"/>
          <ac:spMkLst>
            <pc:docMk/>
            <pc:sldMk cId="2061139029" sldId="320"/>
            <ac:spMk id="8" creationId="{66180362-4AF9-00B2-9FAA-3BA783C2313E}"/>
          </ac:spMkLst>
        </pc:spChg>
        <pc:spChg chg="mod">
          <ac:chgData name="MARTIN JARAIZ MALDONADO" userId="64fc7828-6ae2-42af-b373-7c6e9779a336" providerId="ADAL" clId="{D61818C7-81AE-4B43-AEB7-40D4902E8EAE}" dt="2024-06-07T10:50:04.201" v="1939" actId="20577"/>
          <ac:spMkLst>
            <pc:docMk/>
            <pc:sldMk cId="2061139029" sldId="320"/>
            <ac:spMk id="9" creationId="{3D1F06FC-EEEA-6345-79BA-AC36966D42BC}"/>
          </ac:spMkLst>
        </pc:spChg>
      </pc:sldChg>
      <pc:sldChg chg="add del">
        <pc:chgData name="MARTIN JARAIZ MALDONADO" userId="64fc7828-6ae2-42af-b373-7c6e9779a336" providerId="ADAL" clId="{D61818C7-81AE-4B43-AEB7-40D4902E8EAE}" dt="2024-06-07T11:17:57.733" v="2206" actId="2696"/>
        <pc:sldMkLst>
          <pc:docMk/>
          <pc:sldMk cId="841799550" sldId="321"/>
        </pc:sldMkLst>
      </pc:sldChg>
      <pc:sldChg chg="addSp delSp modSp add mod">
        <pc:chgData name="MARTIN JARAIZ MALDONADO" userId="64fc7828-6ae2-42af-b373-7c6e9779a336" providerId="ADAL" clId="{D61818C7-81AE-4B43-AEB7-40D4902E8EAE}" dt="2024-06-07T16:05:40.601" v="3193" actId="14100"/>
        <pc:sldMkLst>
          <pc:docMk/>
          <pc:sldMk cId="2479079961" sldId="321"/>
        </pc:sldMkLst>
        <pc:spChg chg="mod">
          <ac:chgData name="MARTIN JARAIZ MALDONADO" userId="64fc7828-6ae2-42af-b373-7c6e9779a336" providerId="ADAL" clId="{D61818C7-81AE-4B43-AEB7-40D4902E8EAE}" dt="2024-06-07T11:58:44.167" v="2619" actId="571"/>
          <ac:spMkLst>
            <pc:docMk/>
            <pc:sldMk cId="2479079961" sldId="321"/>
            <ac:spMk id="12" creationId="{6A0CDC82-D019-3FCF-B19D-CBFD2AD72200}"/>
          </ac:spMkLst>
        </pc:spChg>
        <pc:spChg chg="mod">
          <ac:chgData name="MARTIN JARAIZ MALDONADO" userId="64fc7828-6ae2-42af-b373-7c6e9779a336" providerId="ADAL" clId="{D61818C7-81AE-4B43-AEB7-40D4902E8EAE}" dt="2024-06-07T11:58:44.167" v="2619" actId="571"/>
          <ac:spMkLst>
            <pc:docMk/>
            <pc:sldMk cId="2479079961" sldId="321"/>
            <ac:spMk id="13" creationId="{E65EBDB4-2DD5-6C3A-B5AE-91B2538E4129}"/>
          </ac:spMkLst>
        </pc:spChg>
        <pc:spChg chg="mod">
          <ac:chgData name="MARTIN JARAIZ MALDONADO" userId="64fc7828-6ae2-42af-b373-7c6e9779a336" providerId="ADAL" clId="{D61818C7-81AE-4B43-AEB7-40D4902E8EAE}" dt="2024-06-07T11:58:44.167" v="2619" actId="571"/>
          <ac:spMkLst>
            <pc:docMk/>
            <pc:sldMk cId="2479079961" sldId="321"/>
            <ac:spMk id="14" creationId="{9FC18E15-05BF-A1D5-CFD2-DA33F65EBB2B}"/>
          </ac:spMkLst>
        </pc:spChg>
        <pc:spChg chg="del mod">
          <ac:chgData name="MARTIN JARAIZ MALDONADO" userId="64fc7828-6ae2-42af-b373-7c6e9779a336" providerId="ADAL" clId="{D61818C7-81AE-4B43-AEB7-40D4902E8EAE}" dt="2024-06-07T12:05:34.470" v="2638" actId="478"/>
          <ac:spMkLst>
            <pc:docMk/>
            <pc:sldMk cId="2479079961" sldId="321"/>
            <ac:spMk id="15" creationId="{D7A87000-CED1-89B8-D2E9-CE2719CFA051}"/>
          </ac:spMkLst>
        </pc:spChg>
        <pc:spChg chg="mod">
          <ac:chgData name="MARTIN JARAIZ MALDONADO" userId="64fc7828-6ae2-42af-b373-7c6e9779a336" providerId="ADAL" clId="{D61818C7-81AE-4B43-AEB7-40D4902E8EAE}" dt="2024-06-07T12:04:03.544" v="2630" actId="20577"/>
          <ac:spMkLst>
            <pc:docMk/>
            <pc:sldMk cId="2479079961" sldId="321"/>
            <ac:spMk id="16" creationId="{B3E854F7-A00D-C333-0596-FFC69CB58055}"/>
          </ac:spMkLst>
        </pc:spChg>
        <pc:spChg chg="del mod">
          <ac:chgData name="MARTIN JARAIZ MALDONADO" userId="64fc7828-6ae2-42af-b373-7c6e9779a336" providerId="ADAL" clId="{D61818C7-81AE-4B43-AEB7-40D4902E8EAE}" dt="2024-06-07T12:05:24.254" v="2636" actId="478"/>
          <ac:spMkLst>
            <pc:docMk/>
            <pc:sldMk cId="2479079961" sldId="321"/>
            <ac:spMk id="17" creationId="{0805C820-5EB7-F63E-15FE-B695ADC96960}"/>
          </ac:spMkLst>
        </pc:spChg>
        <pc:spChg chg="mod">
          <ac:chgData name="MARTIN JARAIZ MALDONADO" userId="64fc7828-6ae2-42af-b373-7c6e9779a336" providerId="ADAL" clId="{D61818C7-81AE-4B43-AEB7-40D4902E8EAE}" dt="2024-06-07T15:57:26.739" v="3168" actId="20577"/>
          <ac:spMkLst>
            <pc:docMk/>
            <pc:sldMk cId="2479079961" sldId="321"/>
            <ac:spMk id="20" creationId="{ACCA4F3C-4BBB-8C56-BEF1-C6B166088296}"/>
          </ac:spMkLst>
        </pc:spChg>
        <pc:spChg chg="add mod">
          <ac:chgData name="MARTIN JARAIZ MALDONADO" userId="64fc7828-6ae2-42af-b373-7c6e9779a336" providerId="ADAL" clId="{D61818C7-81AE-4B43-AEB7-40D4902E8EAE}" dt="2024-06-07T12:00:06.318" v="2622" actId="1076"/>
          <ac:spMkLst>
            <pc:docMk/>
            <pc:sldMk cId="2479079961" sldId="321"/>
            <ac:spMk id="24" creationId="{031E1C85-8D3F-721A-FDE6-602C7ED6D33C}"/>
          </ac:spMkLst>
        </pc:spChg>
        <pc:spChg chg="add del mod">
          <ac:chgData name="MARTIN JARAIZ MALDONADO" userId="64fc7828-6ae2-42af-b373-7c6e9779a336" providerId="ADAL" clId="{D61818C7-81AE-4B43-AEB7-40D4902E8EAE}" dt="2024-06-07T12:05:10.230" v="2634" actId="478"/>
          <ac:spMkLst>
            <pc:docMk/>
            <pc:sldMk cId="2479079961" sldId="321"/>
            <ac:spMk id="25" creationId="{DC2859D4-CF75-4CAE-0546-711B01D7E8E6}"/>
          </ac:spMkLst>
        </pc:spChg>
        <pc:spChg chg="mod">
          <ac:chgData name="MARTIN JARAIZ MALDONADO" userId="64fc7828-6ae2-42af-b373-7c6e9779a336" providerId="ADAL" clId="{D61818C7-81AE-4B43-AEB7-40D4902E8EAE}" dt="2024-06-07T11:58:44.167" v="2619" actId="571"/>
          <ac:spMkLst>
            <pc:docMk/>
            <pc:sldMk cId="2479079961" sldId="321"/>
            <ac:spMk id="34" creationId="{AA6ADE80-6B05-C9DC-A81C-B00E96CD7767}"/>
          </ac:spMkLst>
        </pc:spChg>
        <pc:spChg chg="mod">
          <ac:chgData name="MARTIN JARAIZ MALDONADO" userId="64fc7828-6ae2-42af-b373-7c6e9779a336" providerId="ADAL" clId="{D61818C7-81AE-4B43-AEB7-40D4902E8EAE}" dt="2024-06-07T11:58:44.167" v="2619" actId="571"/>
          <ac:spMkLst>
            <pc:docMk/>
            <pc:sldMk cId="2479079961" sldId="321"/>
            <ac:spMk id="35" creationId="{3E998177-CDBB-579E-D199-60364E05E808}"/>
          </ac:spMkLst>
        </pc:spChg>
        <pc:grpChg chg="mod">
          <ac:chgData name="MARTIN JARAIZ MALDONADO" userId="64fc7828-6ae2-42af-b373-7c6e9779a336" providerId="ADAL" clId="{D61818C7-81AE-4B43-AEB7-40D4902E8EAE}" dt="2024-06-07T11:58:44.167" v="2619" actId="571"/>
          <ac:grpSpMkLst>
            <pc:docMk/>
            <pc:sldMk cId="2479079961" sldId="321"/>
            <ac:grpSpMk id="5" creationId="{62BEA3E3-C64B-8182-6126-4E511F7B069F}"/>
          </ac:grpSpMkLst>
        </pc:grpChg>
        <pc:grpChg chg="mod">
          <ac:chgData name="MARTIN JARAIZ MALDONADO" userId="64fc7828-6ae2-42af-b373-7c6e9779a336" providerId="ADAL" clId="{D61818C7-81AE-4B43-AEB7-40D4902E8EAE}" dt="2024-06-07T11:58:44.167" v="2619" actId="571"/>
          <ac:grpSpMkLst>
            <pc:docMk/>
            <pc:sldMk cId="2479079961" sldId="321"/>
            <ac:grpSpMk id="6" creationId="{F418215E-F717-F2DE-F097-82E099A540A2}"/>
          </ac:grpSpMkLst>
        </pc:grpChg>
        <pc:grpChg chg="mod">
          <ac:chgData name="MARTIN JARAIZ MALDONADO" userId="64fc7828-6ae2-42af-b373-7c6e9779a336" providerId="ADAL" clId="{D61818C7-81AE-4B43-AEB7-40D4902E8EAE}" dt="2024-06-07T11:58:44.167" v="2619" actId="571"/>
          <ac:grpSpMkLst>
            <pc:docMk/>
            <pc:sldMk cId="2479079961" sldId="321"/>
            <ac:grpSpMk id="28" creationId="{C14F0EC3-6416-800A-FF76-8F51D0FA93AC}"/>
          </ac:grpSpMkLst>
        </pc:grpChg>
        <pc:grpChg chg="mod">
          <ac:chgData name="MARTIN JARAIZ MALDONADO" userId="64fc7828-6ae2-42af-b373-7c6e9779a336" providerId="ADAL" clId="{D61818C7-81AE-4B43-AEB7-40D4902E8EAE}" dt="2024-06-07T11:58:44.167" v="2619" actId="571"/>
          <ac:grpSpMkLst>
            <pc:docMk/>
            <pc:sldMk cId="2479079961" sldId="321"/>
            <ac:grpSpMk id="33" creationId="{9A2ED634-FB87-BAF6-B77D-CA6FCF4DE7D6}"/>
          </ac:grpSpMkLst>
        </pc:grpChg>
        <pc:picChg chg="mod">
          <ac:chgData name="MARTIN JARAIZ MALDONADO" userId="64fc7828-6ae2-42af-b373-7c6e9779a336" providerId="ADAL" clId="{D61818C7-81AE-4B43-AEB7-40D4902E8EAE}" dt="2024-06-07T11:58:44.167" v="2619" actId="571"/>
          <ac:picMkLst>
            <pc:docMk/>
            <pc:sldMk cId="2479079961" sldId="321"/>
            <ac:picMk id="10" creationId="{BE0206B6-E876-178B-F5E2-50E8F7FDA3EE}"/>
          </ac:picMkLst>
        </pc:picChg>
        <pc:picChg chg="mod">
          <ac:chgData name="MARTIN JARAIZ MALDONADO" userId="64fc7828-6ae2-42af-b373-7c6e9779a336" providerId="ADAL" clId="{D61818C7-81AE-4B43-AEB7-40D4902E8EAE}" dt="2024-06-07T11:58:44.167" v="2619" actId="571"/>
          <ac:picMkLst>
            <pc:docMk/>
            <pc:sldMk cId="2479079961" sldId="321"/>
            <ac:picMk id="11" creationId="{9EEB1FED-1EB2-DFA6-37DE-F0D05A5FAAF0}"/>
          </ac:picMkLst>
        </pc:picChg>
        <pc:cxnChg chg="del mod">
          <ac:chgData name="MARTIN JARAIZ MALDONADO" userId="64fc7828-6ae2-42af-b373-7c6e9779a336" providerId="ADAL" clId="{D61818C7-81AE-4B43-AEB7-40D4902E8EAE}" dt="2024-06-07T12:08:11.150" v="2649" actId="478"/>
          <ac:cxnSpMkLst>
            <pc:docMk/>
            <pc:sldMk cId="2479079961" sldId="321"/>
            <ac:cxnSpMk id="7" creationId="{209873F7-8C4E-B642-A6D4-93AF902F8AD5}"/>
          </ac:cxnSpMkLst>
        </pc:cxnChg>
        <pc:cxnChg chg="del mod">
          <ac:chgData name="MARTIN JARAIZ MALDONADO" userId="64fc7828-6ae2-42af-b373-7c6e9779a336" providerId="ADAL" clId="{D61818C7-81AE-4B43-AEB7-40D4902E8EAE}" dt="2024-06-07T12:07:56.108" v="2647" actId="478"/>
          <ac:cxnSpMkLst>
            <pc:docMk/>
            <pc:sldMk cId="2479079961" sldId="321"/>
            <ac:cxnSpMk id="8" creationId="{47F836E8-E8CC-8A1F-FFFA-351E258C1B9D}"/>
          </ac:cxnSpMkLst>
        </pc:cxnChg>
        <pc:cxnChg chg="del mod">
          <ac:chgData name="MARTIN JARAIZ MALDONADO" userId="64fc7828-6ae2-42af-b373-7c6e9779a336" providerId="ADAL" clId="{D61818C7-81AE-4B43-AEB7-40D4902E8EAE}" dt="2024-06-07T12:08:05.694" v="2648" actId="478"/>
          <ac:cxnSpMkLst>
            <pc:docMk/>
            <pc:sldMk cId="2479079961" sldId="321"/>
            <ac:cxnSpMk id="9" creationId="{2A905067-53E7-9DE7-A358-31FD25065D59}"/>
          </ac:cxnSpMkLst>
        </pc:cxnChg>
        <pc:cxnChg chg="del mod">
          <ac:chgData name="MARTIN JARAIZ MALDONADO" userId="64fc7828-6ae2-42af-b373-7c6e9779a336" providerId="ADAL" clId="{D61818C7-81AE-4B43-AEB7-40D4902E8EAE}" dt="2024-06-07T12:05:27.490" v="2637" actId="478"/>
          <ac:cxnSpMkLst>
            <pc:docMk/>
            <pc:sldMk cId="2479079961" sldId="321"/>
            <ac:cxnSpMk id="19" creationId="{0D8E4702-B486-5660-AE44-A8BFD89FC13E}"/>
          </ac:cxnSpMkLst>
        </pc:cxnChg>
        <pc:cxnChg chg="add mod">
          <ac:chgData name="MARTIN JARAIZ MALDONADO" userId="64fc7828-6ae2-42af-b373-7c6e9779a336" providerId="ADAL" clId="{D61818C7-81AE-4B43-AEB7-40D4902E8EAE}" dt="2024-06-07T16:05:40.601" v="3193" actId="14100"/>
          <ac:cxnSpMkLst>
            <pc:docMk/>
            <pc:sldMk cId="2479079961" sldId="321"/>
            <ac:cxnSpMk id="26" creationId="{9859C98C-D91D-F63C-DC6E-C69A8DE2AEB1}"/>
          </ac:cxnSpMkLst>
        </pc:cxnChg>
        <pc:cxnChg chg="add del mod">
          <ac:chgData name="MARTIN JARAIZ MALDONADO" userId="64fc7828-6ae2-42af-b373-7c6e9779a336" providerId="ADAL" clId="{D61818C7-81AE-4B43-AEB7-40D4902E8EAE}" dt="2024-06-07T12:05:13.888" v="2635" actId="478"/>
          <ac:cxnSpMkLst>
            <pc:docMk/>
            <pc:sldMk cId="2479079961" sldId="321"/>
            <ac:cxnSpMk id="31" creationId="{598787C4-2396-A9A1-C0F9-3AAFA2252A42}"/>
          </ac:cxnSpMkLst>
        </pc:cxnChg>
        <pc:cxnChg chg="add del mod">
          <ac:chgData name="MARTIN JARAIZ MALDONADO" userId="64fc7828-6ae2-42af-b373-7c6e9779a336" providerId="ADAL" clId="{D61818C7-81AE-4B43-AEB7-40D4902E8EAE}" dt="2024-06-07T15:59:45.807" v="3170" actId="478"/>
          <ac:cxnSpMkLst>
            <pc:docMk/>
            <pc:sldMk cId="2479079961" sldId="321"/>
            <ac:cxnSpMk id="36" creationId="{0BB2C64D-8C39-7C8B-4AA3-101C1469CBAC}"/>
          </ac:cxnSpMkLst>
        </pc:cxnChg>
        <pc:cxnChg chg="add del mod">
          <ac:chgData name="MARTIN JARAIZ MALDONADO" userId="64fc7828-6ae2-42af-b373-7c6e9779a336" providerId="ADAL" clId="{D61818C7-81AE-4B43-AEB7-40D4902E8EAE}" dt="2024-06-07T15:59:43.009" v="3169" actId="478"/>
          <ac:cxnSpMkLst>
            <pc:docMk/>
            <pc:sldMk cId="2479079961" sldId="321"/>
            <ac:cxnSpMk id="37" creationId="{B4D796A2-FB5C-1570-48D1-9C8A66E57D31}"/>
          </ac:cxnSpMkLst>
        </pc:cxnChg>
        <pc:cxnChg chg="add del mod">
          <ac:chgData name="MARTIN JARAIZ MALDONADO" userId="64fc7828-6ae2-42af-b373-7c6e9779a336" providerId="ADAL" clId="{D61818C7-81AE-4B43-AEB7-40D4902E8EAE}" dt="2024-06-07T15:59:47.666" v="3171" actId="478"/>
          <ac:cxnSpMkLst>
            <pc:docMk/>
            <pc:sldMk cId="2479079961" sldId="321"/>
            <ac:cxnSpMk id="38" creationId="{91220FFB-BC4E-5D18-2BA4-959C2C61DBB0}"/>
          </ac:cxnSpMkLst>
        </pc:cxnChg>
      </pc:sldChg>
      <pc:sldChg chg="modSp add del mod">
        <pc:chgData name="MARTIN JARAIZ MALDONADO" userId="64fc7828-6ae2-42af-b373-7c6e9779a336" providerId="ADAL" clId="{D61818C7-81AE-4B43-AEB7-40D4902E8EAE}" dt="2024-06-07T11:40:35.765" v="2313" actId="2696"/>
        <pc:sldMkLst>
          <pc:docMk/>
          <pc:sldMk cId="2938974285" sldId="321"/>
        </pc:sldMkLst>
        <pc:spChg chg="mod">
          <ac:chgData name="MARTIN JARAIZ MALDONADO" userId="64fc7828-6ae2-42af-b373-7c6e9779a336" providerId="ADAL" clId="{D61818C7-81AE-4B43-AEB7-40D4902E8EAE}" dt="2024-06-07T11:19:15.349" v="2222" actId="20577"/>
          <ac:spMkLst>
            <pc:docMk/>
            <pc:sldMk cId="2938974285" sldId="321"/>
            <ac:spMk id="20" creationId="{ACCA4F3C-4BBB-8C56-BEF1-C6B166088296}"/>
          </ac:spMkLst>
        </pc:spChg>
      </pc:sldChg>
      <pc:sldChg chg="delSp modSp add mod">
        <pc:chgData name="MARTIN JARAIZ MALDONADO" userId="64fc7828-6ae2-42af-b373-7c6e9779a336" providerId="ADAL" clId="{D61818C7-81AE-4B43-AEB7-40D4902E8EAE}" dt="2024-06-07T16:05:11.620" v="3192" actId="14100"/>
        <pc:sldMkLst>
          <pc:docMk/>
          <pc:sldMk cId="3818192194" sldId="322"/>
        </pc:sldMkLst>
        <pc:spChg chg="del">
          <ac:chgData name="MARTIN JARAIZ MALDONADO" userId="64fc7828-6ae2-42af-b373-7c6e9779a336" providerId="ADAL" clId="{D61818C7-81AE-4B43-AEB7-40D4902E8EAE}" dt="2024-06-07T16:01:22.633" v="3176" actId="478"/>
          <ac:spMkLst>
            <pc:docMk/>
            <pc:sldMk cId="3818192194" sldId="322"/>
            <ac:spMk id="13" creationId="{E65EBDB4-2DD5-6C3A-B5AE-91B2538E4129}"/>
          </ac:spMkLst>
        </pc:spChg>
        <pc:spChg chg="del">
          <ac:chgData name="MARTIN JARAIZ MALDONADO" userId="64fc7828-6ae2-42af-b373-7c6e9779a336" providerId="ADAL" clId="{D61818C7-81AE-4B43-AEB7-40D4902E8EAE}" dt="2024-06-07T16:01:50.086" v="3178" actId="478"/>
          <ac:spMkLst>
            <pc:docMk/>
            <pc:sldMk cId="3818192194" sldId="322"/>
            <ac:spMk id="14" creationId="{9FC18E15-05BF-A1D5-CFD2-DA33F65EBB2B}"/>
          </ac:spMkLst>
        </pc:spChg>
        <pc:spChg chg="mod">
          <ac:chgData name="MARTIN JARAIZ MALDONADO" userId="64fc7828-6ae2-42af-b373-7c6e9779a336" providerId="ADAL" clId="{D61818C7-81AE-4B43-AEB7-40D4902E8EAE}" dt="2024-06-07T12:04:07.991" v="2631" actId="20577"/>
          <ac:spMkLst>
            <pc:docMk/>
            <pc:sldMk cId="3818192194" sldId="322"/>
            <ac:spMk id="16" creationId="{B3E854F7-A00D-C333-0596-FFC69CB58055}"/>
          </ac:spMkLst>
        </pc:spChg>
        <pc:spChg chg="mod">
          <ac:chgData name="MARTIN JARAIZ MALDONADO" userId="64fc7828-6ae2-42af-b373-7c6e9779a336" providerId="ADAL" clId="{D61818C7-81AE-4B43-AEB7-40D4902E8EAE}" dt="2024-06-07T16:04:07.586" v="3187" actId="1076"/>
          <ac:spMkLst>
            <pc:docMk/>
            <pc:sldMk cId="3818192194" sldId="322"/>
            <ac:spMk id="17" creationId="{0805C820-5EB7-F63E-15FE-B695ADC96960}"/>
          </ac:spMkLst>
        </pc:spChg>
        <pc:spChg chg="mod">
          <ac:chgData name="MARTIN JARAIZ MALDONADO" userId="64fc7828-6ae2-42af-b373-7c6e9779a336" providerId="ADAL" clId="{D61818C7-81AE-4B43-AEB7-40D4902E8EAE}" dt="2024-06-07T15:53:37.431" v="3091" actId="20577"/>
          <ac:spMkLst>
            <pc:docMk/>
            <pc:sldMk cId="3818192194" sldId="322"/>
            <ac:spMk id="20" creationId="{ACCA4F3C-4BBB-8C56-BEF1-C6B166088296}"/>
          </ac:spMkLst>
        </pc:spChg>
        <pc:spChg chg="del">
          <ac:chgData name="MARTIN JARAIZ MALDONADO" userId="64fc7828-6ae2-42af-b373-7c6e9779a336" providerId="ADAL" clId="{D61818C7-81AE-4B43-AEB7-40D4902E8EAE}" dt="2024-06-07T16:01:16.850" v="3175" actId="478"/>
          <ac:spMkLst>
            <pc:docMk/>
            <pc:sldMk cId="3818192194" sldId="322"/>
            <ac:spMk id="34" creationId="{AA6ADE80-6B05-C9DC-A81C-B00E96CD7767}"/>
          </ac:spMkLst>
        </pc:spChg>
        <pc:spChg chg="del">
          <ac:chgData name="MARTIN JARAIZ MALDONADO" userId="64fc7828-6ae2-42af-b373-7c6e9779a336" providerId="ADAL" clId="{D61818C7-81AE-4B43-AEB7-40D4902E8EAE}" dt="2024-06-07T16:01:46.976" v="3177" actId="478"/>
          <ac:spMkLst>
            <pc:docMk/>
            <pc:sldMk cId="3818192194" sldId="322"/>
            <ac:spMk id="35" creationId="{3E998177-CDBB-579E-D199-60364E05E808}"/>
          </ac:spMkLst>
        </pc:spChg>
        <pc:cxnChg chg="del">
          <ac:chgData name="MARTIN JARAIZ MALDONADO" userId="64fc7828-6ae2-42af-b373-7c6e9779a336" providerId="ADAL" clId="{D61818C7-81AE-4B43-AEB7-40D4902E8EAE}" dt="2024-06-07T16:01:00.816" v="3173" actId="478"/>
          <ac:cxnSpMkLst>
            <pc:docMk/>
            <pc:sldMk cId="3818192194" sldId="322"/>
            <ac:cxnSpMk id="7" creationId="{209873F7-8C4E-B642-A6D4-93AF902F8AD5}"/>
          </ac:cxnSpMkLst>
        </pc:cxnChg>
        <pc:cxnChg chg="del">
          <ac:chgData name="MARTIN JARAIZ MALDONADO" userId="64fc7828-6ae2-42af-b373-7c6e9779a336" providerId="ADAL" clId="{D61818C7-81AE-4B43-AEB7-40D4902E8EAE}" dt="2024-06-07T16:00:57.034" v="3172" actId="478"/>
          <ac:cxnSpMkLst>
            <pc:docMk/>
            <pc:sldMk cId="3818192194" sldId="322"/>
            <ac:cxnSpMk id="8" creationId="{47F836E8-E8CC-8A1F-FFFA-351E258C1B9D}"/>
          </ac:cxnSpMkLst>
        </pc:cxnChg>
        <pc:cxnChg chg="del">
          <ac:chgData name="MARTIN JARAIZ MALDONADO" userId="64fc7828-6ae2-42af-b373-7c6e9779a336" providerId="ADAL" clId="{D61818C7-81AE-4B43-AEB7-40D4902E8EAE}" dt="2024-06-07T16:01:05.693" v="3174" actId="478"/>
          <ac:cxnSpMkLst>
            <pc:docMk/>
            <pc:sldMk cId="3818192194" sldId="322"/>
            <ac:cxnSpMk id="9" creationId="{2A905067-53E7-9DE7-A358-31FD25065D59}"/>
          </ac:cxnSpMkLst>
        </pc:cxnChg>
        <pc:cxnChg chg="mod">
          <ac:chgData name="MARTIN JARAIZ MALDONADO" userId="64fc7828-6ae2-42af-b373-7c6e9779a336" providerId="ADAL" clId="{D61818C7-81AE-4B43-AEB7-40D4902E8EAE}" dt="2024-06-07T16:04:21.703" v="3189" actId="14100"/>
          <ac:cxnSpMkLst>
            <pc:docMk/>
            <pc:sldMk cId="3818192194" sldId="322"/>
            <ac:cxnSpMk id="19" creationId="{0D8E4702-B486-5660-AE44-A8BFD89FC13E}"/>
          </ac:cxnSpMkLst>
        </pc:cxnChg>
        <pc:cxnChg chg="mod">
          <ac:chgData name="MARTIN JARAIZ MALDONADO" userId="64fc7828-6ae2-42af-b373-7c6e9779a336" providerId="ADAL" clId="{D61818C7-81AE-4B43-AEB7-40D4902E8EAE}" dt="2024-06-07T16:05:01.646" v="3190" actId="14100"/>
          <ac:cxnSpMkLst>
            <pc:docMk/>
            <pc:sldMk cId="3818192194" sldId="322"/>
            <ac:cxnSpMk id="26" creationId="{9859C98C-D91D-F63C-DC6E-C69A8DE2AEB1}"/>
          </ac:cxnSpMkLst>
        </pc:cxnChg>
        <pc:cxnChg chg="mod">
          <ac:chgData name="MARTIN JARAIZ MALDONADO" userId="64fc7828-6ae2-42af-b373-7c6e9779a336" providerId="ADAL" clId="{D61818C7-81AE-4B43-AEB7-40D4902E8EAE}" dt="2024-06-07T16:05:11.620" v="3192" actId="14100"/>
          <ac:cxnSpMkLst>
            <pc:docMk/>
            <pc:sldMk cId="3818192194" sldId="322"/>
            <ac:cxnSpMk id="31" creationId="{598787C4-2396-A9A1-C0F9-3AAFA2252A42}"/>
          </ac:cxnSpMkLst>
        </pc:cxnChg>
      </pc:sldChg>
    </pc:docChg>
  </pc:docChgLst>
  <pc:docChgLst>
    <pc:chgData name="MARTIN JARAIZ MALDONADO" userId="64fc7828-6ae2-42af-b373-7c6e9779a336" providerId="ADAL" clId="{1EA19AE4-5FCE-43E4-B6BB-ED0652C073FC}"/>
    <pc:docChg chg="undo redo custSel addSld delSld modSld sldOrd">
      <pc:chgData name="MARTIN JARAIZ MALDONADO" userId="64fc7828-6ae2-42af-b373-7c6e9779a336" providerId="ADAL" clId="{1EA19AE4-5FCE-43E4-B6BB-ED0652C073FC}" dt="2024-06-10T18:51:17.241" v="1391" actId="47"/>
      <pc:docMkLst>
        <pc:docMk/>
      </pc:docMkLst>
      <pc:sldChg chg="modSp mod">
        <pc:chgData name="MARTIN JARAIZ MALDONADO" userId="64fc7828-6ae2-42af-b373-7c6e9779a336" providerId="ADAL" clId="{1EA19AE4-5FCE-43E4-B6BB-ED0652C073FC}" dt="2024-06-10T09:35:35.149" v="945" actId="207"/>
        <pc:sldMkLst>
          <pc:docMk/>
          <pc:sldMk cId="2690070267" sldId="256"/>
        </pc:sldMkLst>
        <pc:spChg chg="mod">
          <ac:chgData name="MARTIN JARAIZ MALDONADO" userId="64fc7828-6ae2-42af-b373-7c6e9779a336" providerId="ADAL" clId="{1EA19AE4-5FCE-43E4-B6BB-ED0652C073FC}" dt="2024-06-10T09:35:35.149" v="945" actId="207"/>
          <ac:spMkLst>
            <pc:docMk/>
            <pc:sldMk cId="2690070267" sldId="256"/>
            <ac:spMk id="10" creationId="{36612F51-1530-EB87-BB0A-F109A6642822}"/>
          </ac:spMkLst>
        </pc:spChg>
      </pc:sldChg>
      <pc:sldChg chg="modSp">
        <pc:chgData name="MARTIN JARAIZ MALDONADO" userId="64fc7828-6ae2-42af-b373-7c6e9779a336" providerId="ADAL" clId="{1EA19AE4-5FCE-43E4-B6BB-ED0652C073FC}" dt="2024-06-10T17:26:38.367" v="977" actId="115"/>
        <pc:sldMkLst>
          <pc:docMk/>
          <pc:sldMk cId="3419903351" sldId="275"/>
        </pc:sldMkLst>
        <pc:spChg chg="mod">
          <ac:chgData name="MARTIN JARAIZ MALDONADO" userId="64fc7828-6ae2-42af-b373-7c6e9779a336" providerId="ADAL" clId="{1EA19AE4-5FCE-43E4-B6BB-ED0652C073FC}" dt="2024-06-10T17:26:06.835" v="976" actId="115"/>
          <ac:spMkLst>
            <pc:docMk/>
            <pc:sldMk cId="3419903351" sldId="275"/>
            <ac:spMk id="5" creationId="{6B0C01CA-9F75-0358-7D61-1518C24D7C13}"/>
          </ac:spMkLst>
        </pc:spChg>
        <pc:spChg chg="mod">
          <ac:chgData name="MARTIN JARAIZ MALDONADO" userId="64fc7828-6ae2-42af-b373-7c6e9779a336" providerId="ADAL" clId="{1EA19AE4-5FCE-43E4-B6BB-ED0652C073FC}" dt="2024-06-10T17:26:38.367" v="977" actId="115"/>
          <ac:spMkLst>
            <pc:docMk/>
            <pc:sldMk cId="3419903351" sldId="275"/>
            <ac:spMk id="6" creationId="{47D5A37B-B6DD-8F25-0637-2E40902E490F}"/>
          </ac:spMkLst>
        </pc:spChg>
      </pc:sldChg>
      <pc:sldChg chg="modAnim">
        <pc:chgData name="MARTIN JARAIZ MALDONADO" userId="64fc7828-6ae2-42af-b373-7c6e9779a336" providerId="ADAL" clId="{1EA19AE4-5FCE-43E4-B6BB-ED0652C073FC}" dt="2024-06-10T17:43:05.349" v="980"/>
        <pc:sldMkLst>
          <pc:docMk/>
          <pc:sldMk cId="3688023189" sldId="285"/>
        </pc:sldMkLst>
      </pc:sldChg>
      <pc:sldChg chg="modSp mod">
        <pc:chgData name="MARTIN JARAIZ MALDONADO" userId="64fc7828-6ae2-42af-b373-7c6e9779a336" providerId="ADAL" clId="{1EA19AE4-5FCE-43E4-B6BB-ED0652C073FC}" dt="2024-06-10T07:04:20.463" v="9" actId="20577"/>
        <pc:sldMkLst>
          <pc:docMk/>
          <pc:sldMk cId="1764696747" sldId="287"/>
        </pc:sldMkLst>
        <pc:spChg chg="mod">
          <ac:chgData name="MARTIN JARAIZ MALDONADO" userId="64fc7828-6ae2-42af-b373-7c6e9779a336" providerId="ADAL" clId="{1EA19AE4-5FCE-43E4-B6BB-ED0652C073FC}" dt="2024-06-10T07:04:20.463" v="9" actId="20577"/>
          <ac:spMkLst>
            <pc:docMk/>
            <pc:sldMk cId="1764696747" sldId="287"/>
            <ac:spMk id="5" creationId="{78100663-AB54-67ED-D29A-D2CB4EB7603E}"/>
          </ac:spMkLst>
        </pc:spChg>
      </pc:sldChg>
      <pc:sldChg chg="modSp mod">
        <pc:chgData name="MARTIN JARAIZ MALDONADO" userId="64fc7828-6ae2-42af-b373-7c6e9779a336" providerId="ADAL" clId="{1EA19AE4-5FCE-43E4-B6BB-ED0652C073FC}" dt="2024-06-10T17:24:08.264" v="975" actId="20577"/>
        <pc:sldMkLst>
          <pc:docMk/>
          <pc:sldMk cId="1044700909" sldId="295"/>
        </pc:sldMkLst>
        <pc:spChg chg="mod">
          <ac:chgData name="MARTIN JARAIZ MALDONADO" userId="64fc7828-6ae2-42af-b373-7c6e9779a336" providerId="ADAL" clId="{1EA19AE4-5FCE-43E4-B6BB-ED0652C073FC}" dt="2024-06-10T17:24:08.264" v="975" actId="20577"/>
          <ac:spMkLst>
            <pc:docMk/>
            <pc:sldMk cId="1044700909" sldId="295"/>
            <ac:spMk id="3" creationId="{52217EF9-277A-A34D-F2D6-9A3E961E0CBD}"/>
          </ac:spMkLst>
        </pc:spChg>
      </pc:sldChg>
      <pc:sldChg chg="addSp delSp modSp mod modAnim">
        <pc:chgData name="MARTIN JARAIZ MALDONADO" userId="64fc7828-6ae2-42af-b373-7c6e9779a336" providerId="ADAL" clId="{1EA19AE4-5FCE-43E4-B6BB-ED0652C073FC}" dt="2024-06-10T17:49:46.059" v="996"/>
        <pc:sldMkLst>
          <pc:docMk/>
          <pc:sldMk cId="2419698086" sldId="302"/>
        </pc:sldMkLst>
        <pc:spChg chg="mod">
          <ac:chgData name="MARTIN JARAIZ MALDONADO" userId="64fc7828-6ae2-42af-b373-7c6e9779a336" providerId="ADAL" clId="{1EA19AE4-5FCE-43E4-B6BB-ED0652C073FC}" dt="2024-06-10T07:04:07.345" v="8" actId="20577"/>
          <ac:spMkLst>
            <pc:docMk/>
            <pc:sldMk cId="2419698086" sldId="302"/>
            <ac:spMk id="5" creationId="{169D1A1D-E162-0F14-8D3B-F5C6E652361A}"/>
          </ac:spMkLst>
        </pc:spChg>
        <pc:inkChg chg="add del">
          <ac:chgData name="MARTIN JARAIZ MALDONADO" userId="64fc7828-6ae2-42af-b373-7c6e9779a336" providerId="ADAL" clId="{1EA19AE4-5FCE-43E4-B6BB-ED0652C073FC}" dt="2024-06-10T07:13:53.969" v="35" actId="9405"/>
          <ac:inkMkLst>
            <pc:docMk/>
            <pc:sldMk cId="2419698086" sldId="302"/>
            <ac:inkMk id="10" creationId="{C00ABDB5-DD4C-4D9A-F4E9-46EB27536F74}"/>
          </ac:inkMkLst>
        </pc:inkChg>
        <pc:inkChg chg="add">
          <ac:chgData name="MARTIN JARAIZ MALDONADO" userId="64fc7828-6ae2-42af-b373-7c6e9779a336" providerId="ADAL" clId="{1EA19AE4-5FCE-43E4-B6BB-ED0652C073FC}" dt="2024-06-10T07:14:12.858" v="36" actId="9405"/>
          <ac:inkMkLst>
            <pc:docMk/>
            <pc:sldMk cId="2419698086" sldId="302"/>
            <ac:inkMk id="11" creationId="{4FE29A52-EAA1-4529-B3A7-D5954FEE546A}"/>
          </ac:inkMkLst>
        </pc:inkChg>
      </pc:sldChg>
      <pc:sldChg chg="del">
        <pc:chgData name="MARTIN JARAIZ MALDONADO" userId="64fc7828-6ae2-42af-b373-7c6e9779a336" providerId="ADAL" clId="{1EA19AE4-5FCE-43E4-B6BB-ED0652C073FC}" dt="2024-06-10T18:51:12.129" v="1390" actId="47"/>
        <pc:sldMkLst>
          <pc:docMk/>
          <pc:sldMk cId="2728117426" sldId="303"/>
        </pc:sldMkLst>
      </pc:sldChg>
      <pc:sldChg chg="addSp delSp modSp mod delAnim modAnim">
        <pc:chgData name="MARTIN JARAIZ MALDONADO" userId="64fc7828-6ae2-42af-b373-7c6e9779a336" providerId="ADAL" clId="{1EA19AE4-5FCE-43E4-B6BB-ED0652C073FC}" dt="2024-06-10T18:27:05.765" v="1289" actId="20577"/>
        <pc:sldMkLst>
          <pc:docMk/>
          <pc:sldMk cId="4040332339" sldId="310"/>
        </pc:sldMkLst>
        <pc:spChg chg="mod">
          <ac:chgData name="MARTIN JARAIZ MALDONADO" userId="64fc7828-6ae2-42af-b373-7c6e9779a336" providerId="ADAL" clId="{1EA19AE4-5FCE-43E4-B6BB-ED0652C073FC}" dt="2024-06-10T17:59:35.657" v="1008" actId="14100"/>
          <ac:spMkLst>
            <pc:docMk/>
            <pc:sldMk cId="4040332339" sldId="310"/>
            <ac:spMk id="3" creationId="{52217EF9-277A-A34D-F2D6-9A3E961E0CBD}"/>
          </ac:spMkLst>
        </pc:spChg>
        <pc:spChg chg="add mod">
          <ac:chgData name="MARTIN JARAIZ MALDONADO" userId="64fc7828-6ae2-42af-b373-7c6e9779a336" providerId="ADAL" clId="{1EA19AE4-5FCE-43E4-B6BB-ED0652C073FC}" dt="2024-06-10T18:02:15.414" v="1026" actId="1076"/>
          <ac:spMkLst>
            <pc:docMk/>
            <pc:sldMk cId="4040332339" sldId="310"/>
            <ac:spMk id="5" creationId="{147841C9-447B-663F-9645-F9EC8C8835E7}"/>
          </ac:spMkLst>
        </pc:spChg>
        <pc:spChg chg="del mod">
          <ac:chgData name="MARTIN JARAIZ MALDONADO" userId="64fc7828-6ae2-42af-b373-7c6e9779a336" providerId="ADAL" clId="{1EA19AE4-5FCE-43E4-B6BB-ED0652C073FC}" dt="2024-06-10T07:52:16.697" v="338" actId="478"/>
          <ac:spMkLst>
            <pc:docMk/>
            <pc:sldMk cId="4040332339" sldId="310"/>
            <ac:spMk id="5" creationId="{EE21B4DC-78B3-1B5F-5EC9-6DE5A67F6B4A}"/>
          </ac:spMkLst>
        </pc:spChg>
        <pc:spChg chg="add del mod">
          <ac:chgData name="MARTIN JARAIZ MALDONADO" userId="64fc7828-6ae2-42af-b373-7c6e9779a336" providerId="ADAL" clId="{1EA19AE4-5FCE-43E4-B6BB-ED0652C073FC}" dt="2024-06-10T18:01:44.568" v="1023" actId="478"/>
          <ac:spMkLst>
            <pc:docMk/>
            <pc:sldMk cId="4040332339" sldId="310"/>
            <ac:spMk id="6" creationId="{65E7CD88-171B-B78C-1E04-59C532E386F0}"/>
          </ac:spMkLst>
        </pc:spChg>
        <pc:spChg chg="del">
          <ac:chgData name="MARTIN JARAIZ MALDONADO" userId="64fc7828-6ae2-42af-b373-7c6e9779a336" providerId="ADAL" clId="{1EA19AE4-5FCE-43E4-B6BB-ED0652C073FC}" dt="2024-06-10T07:44:09.496" v="266" actId="478"/>
          <ac:spMkLst>
            <pc:docMk/>
            <pc:sldMk cId="4040332339" sldId="310"/>
            <ac:spMk id="6" creationId="{95CA7E6C-5D9E-AC4D-E78A-54BEC8DDA32D}"/>
          </ac:spMkLst>
        </pc:spChg>
        <pc:spChg chg="del">
          <ac:chgData name="MARTIN JARAIZ MALDONADO" userId="64fc7828-6ae2-42af-b373-7c6e9779a336" providerId="ADAL" clId="{1EA19AE4-5FCE-43E4-B6BB-ED0652C073FC}" dt="2024-06-10T07:45:19.910" v="273" actId="478"/>
          <ac:spMkLst>
            <pc:docMk/>
            <pc:sldMk cId="4040332339" sldId="310"/>
            <ac:spMk id="7" creationId="{107EE324-2798-F393-8BC1-F7C43173D435}"/>
          </ac:spMkLst>
        </pc:spChg>
        <pc:spChg chg="add mod">
          <ac:chgData name="MARTIN JARAIZ MALDONADO" userId="64fc7828-6ae2-42af-b373-7c6e9779a336" providerId="ADAL" clId="{1EA19AE4-5FCE-43E4-B6BB-ED0652C073FC}" dt="2024-06-10T18:02:06.034" v="1025" actId="1076"/>
          <ac:spMkLst>
            <pc:docMk/>
            <pc:sldMk cId="4040332339" sldId="310"/>
            <ac:spMk id="7" creationId="{25C95847-1D5D-108A-BCD6-3F800F947C2A}"/>
          </ac:spMkLst>
        </pc:spChg>
        <pc:spChg chg="add mod">
          <ac:chgData name="MARTIN JARAIZ MALDONADO" userId="64fc7828-6ae2-42af-b373-7c6e9779a336" providerId="ADAL" clId="{1EA19AE4-5FCE-43E4-B6BB-ED0652C073FC}" dt="2024-06-10T18:27:05.765" v="1289" actId="20577"/>
          <ac:spMkLst>
            <pc:docMk/>
            <pc:sldMk cId="4040332339" sldId="310"/>
            <ac:spMk id="8" creationId="{E3AA4CEF-4E67-4DC6-5272-99EB03AB235B}"/>
          </ac:spMkLst>
        </pc:spChg>
        <pc:spChg chg="add mod">
          <ac:chgData name="MARTIN JARAIZ MALDONADO" userId="64fc7828-6ae2-42af-b373-7c6e9779a336" providerId="ADAL" clId="{1EA19AE4-5FCE-43E4-B6BB-ED0652C073FC}" dt="2024-06-10T09:34:08.464" v="944" actId="20577"/>
          <ac:spMkLst>
            <pc:docMk/>
            <pc:sldMk cId="4040332339" sldId="310"/>
            <ac:spMk id="9" creationId="{898CC526-BF02-2186-A2B3-AE14A28BF1FD}"/>
          </ac:spMkLst>
        </pc:spChg>
        <pc:inkChg chg="add del">
          <ac:chgData name="MARTIN JARAIZ MALDONADO" userId="64fc7828-6ae2-42af-b373-7c6e9779a336" providerId="ADAL" clId="{1EA19AE4-5FCE-43E4-B6BB-ED0652C073FC}" dt="2024-06-10T07:44:05.306" v="265" actId="9405"/>
          <ac:inkMkLst>
            <pc:docMk/>
            <pc:sldMk cId="4040332339" sldId="310"/>
            <ac:inkMk id="8" creationId="{2F57586D-4DDA-CAC3-4B27-FDFF4655EBC1}"/>
          </ac:inkMkLst>
        </pc:inkChg>
      </pc:sldChg>
      <pc:sldChg chg="modSp mod">
        <pc:chgData name="MARTIN JARAIZ MALDONADO" userId="64fc7828-6ae2-42af-b373-7c6e9779a336" providerId="ADAL" clId="{1EA19AE4-5FCE-43E4-B6BB-ED0652C073FC}" dt="2024-06-10T18:43:38.561" v="1388" actId="20577"/>
        <pc:sldMkLst>
          <pc:docMk/>
          <pc:sldMk cId="2188879604" sldId="312"/>
        </pc:sldMkLst>
        <pc:spChg chg="mod">
          <ac:chgData name="MARTIN JARAIZ MALDONADO" userId="64fc7828-6ae2-42af-b373-7c6e9779a336" providerId="ADAL" clId="{1EA19AE4-5FCE-43E4-B6BB-ED0652C073FC}" dt="2024-06-10T18:41:26.264" v="1376" actId="6549"/>
          <ac:spMkLst>
            <pc:docMk/>
            <pc:sldMk cId="2188879604" sldId="312"/>
            <ac:spMk id="5" creationId="{ED4D7E82-ABD2-4E2D-3A2F-768DAA26F033}"/>
          </ac:spMkLst>
        </pc:spChg>
        <pc:spChg chg="mod">
          <ac:chgData name="MARTIN JARAIZ MALDONADO" userId="64fc7828-6ae2-42af-b373-7c6e9779a336" providerId="ADAL" clId="{1EA19AE4-5FCE-43E4-B6BB-ED0652C073FC}" dt="2024-06-10T18:43:38.561" v="1388" actId="20577"/>
          <ac:spMkLst>
            <pc:docMk/>
            <pc:sldMk cId="2188879604" sldId="312"/>
            <ac:spMk id="6" creationId="{63AD2DB3-4804-A201-7C5E-9DC682E70F3D}"/>
          </ac:spMkLst>
        </pc:spChg>
        <pc:spChg chg="mod">
          <ac:chgData name="MARTIN JARAIZ MALDONADO" userId="64fc7828-6ae2-42af-b373-7c6e9779a336" providerId="ADAL" clId="{1EA19AE4-5FCE-43E4-B6BB-ED0652C073FC}" dt="2024-06-10T18:42:31.802" v="1378" actId="207"/>
          <ac:spMkLst>
            <pc:docMk/>
            <pc:sldMk cId="2188879604" sldId="312"/>
            <ac:spMk id="7" creationId="{58DEC7AD-0D5B-40F6-4F57-F6493E59B456}"/>
          </ac:spMkLst>
        </pc:spChg>
      </pc:sldChg>
      <pc:sldChg chg="del">
        <pc:chgData name="MARTIN JARAIZ MALDONADO" userId="64fc7828-6ae2-42af-b373-7c6e9779a336" providerId="ADAL" clId="{1EA19AE4-5FCE-43E4-B6BB-ED0652C073FC}" dt="2024-06-10T18:44:40.174" v="1389" actId="2696"/>
        <pc:sldMkLst>
          <pc:docMk/>
          <pc:sldMk cId="1911950387" sldId="313"/>
        </pc:sldMkLst>
      </pc:sldChg>
      <pc:sldChg chg="modSp mod">
        <pc:chgData name="MARTIN JARAIZ MALDONADO" userId="64fc7828-6ae2-42af-b373-7c6e9779a336" providerId="ADAL" clId="{1EA19AE4-5FCE-43E4-B6BB-ED0652C073FC}" dt="2024-06-10T07:12:29.765" v="33" actId="1076"/>
        <pc:sldMkLst>
          <pc:docMk/>
          <pc:sldMk cId="1690462135" sldId="314"/>
        </pc:sldMkLst>
        <pc:spChg chg="mod">
          <ac:chgData name="MARTIN JARAIZ MALDONADO" userId="64fc7828-6ae2-42af-b373-7c6e9779a336" providerId="ADAL" clId="{1EA19AE4-5FCE-43E4-B6BB-ED0652C073FC}" dt="2024-06-10T07:04:32.642" v="11" actId="20577"/>
          <ac:spMkLst>
            <pc:docMk/>
            <pc:sldMk cId="1690462135" sldId="314"/>
            <ac:spMk id="2" creationId="{47438EFB-F0D5-2A8E-9D56-CDA52D5442F6}"/>
          </ac:spMkLst>
        </pc:spChg>
        <pc:picChg chg="mod modCrop">
          <ac:chgData name="MARTIN JARAIZ MALDONADO" userId="64fc7828-6ae2-42af-b373-7c6e9779a336" providerId="ADAL" clId="{1EA19AE4-5FCE-43E4-B6BB-ED0652C073FC}" dt="2024-06-10T07:12:09.316" v="31" actId="1076"/>
          <ac:picMkLst>
            <pc:docMk/>
            <pc:sldMk cId="1690462135" sldId="314"/>
            <ac:picMk id="6" creationId="{49DECDF9-0455-DBF8-F1D9-57C9537705E7}"/>
          </ac:picMkLst>
        </pc:picChg>
        <pc:picChg chg="mod">
          <ac:chgData name="MARTIN JARAIZ MALDONADO" userId="64fc7828-6ae2-42af-b373-7c6e9779a336" providerId="ADAL" clId="{1EA19AE4-5FCE-43E4-B6BB-ED0652C073FC}" dt="2024-06-10T07:12:18.915" v="32" actId="14100"/>
          <ac:picMkLst>
            <pc:docMk/>
            <pc:sldMk cId="1690462135" sldId="314"/>
            <ac:picMk id="10" creationId="{C4BD8B0C-01F4-9D5A-7861-9336ACCD1014}"/>
          </ac:picMkLst>
        </pc:picChg>
        <pc:inkChg chg="mod">
          <ac:chgData name="MARTIN JARAIZ MALDONADO" userId="64fc7828-6ae2-42af-b373-7c6e9779a336" providerId="ADAL" clId="{1EA19AE4-5FCE-43E4-B6BB-ED0652C073FC}" dt="2024-06-10T07:12:29.765" v="33" actId="1076"/>
          <ac:inkMkLst>
            <pc:docMk/>
            <pc:sldMk cId="1690462135" sldId="314"/>
            <ac:inkMk id="4" creationId="{57141898-9FB3-A5BA-B9AD-C38C7FA25991}"/>
          </ac:inkMkLst>
        </pc:inkChg>
      </pc:sldChg>
      <pc:sldChg chg="modSp mod">
        <pc:chgData name="MARTIN JARAIZ MALDONADO" userId="64fc7828-6ae2-42af-b373-7c6e9779a336" providerId="ADAL" clId="{1EA19AE4-5FCE-43E4-B6BB-ED0652C073FC}" dt="2024-06-10T07:10:29.412" v="25" actId="1076"/>
        <pc:sldMkLst>
          <pc:docMk/>
          <pc:sldMk cId="3372030635" sldId="316"/>
        </pc:sldMkLst>
        <pc:spChg chg="mod">
          <ac:chgData name="MARTIN JARAIZ MALDONADO" userId="64fc7828-6ae2-42af-b373-7c6e9779a336" providerId="ADAL" clId="{1EA19AE4-5FCE-43E4-B6BB-ED0652C073FC}" dt="2024-06-10T07:05:38.971" v="16" actId="20577"/>
          <ac:spMkLst>
            <pc:docMk/>
            <pc:sldMk cId="3372030635" sldId="316"/>
            <ac:spMk id="2" creationId="{47438EFB-F0D5-2A8E-9D56-CDA52D5442F6}"/>
          </ac:spMkLst>
        </pc:spChg>
        <pc:spChg chg="mod">
          <ac:chgData name="MARTIN JARAIZ MALDONADO" userId="64fc7828-6ae2-42af-b373-7c6e9779a336" providerId="ADAL" clId="{1EA19AE4-5FCE-43E4-B6BB-ED0652C073FC}" dt="2024-06-10T07:06:37.268" v="19" actId="1076"/>
          <ac:spMkLst>
            <pc:docMk/>
            <pc:sldMk cId="3372030635" sldId="316"/>
            <ac:spMk id="8" creationId="{C7AE0783-99E9-E1B5-9FA1-28A29A6B7B05}"/>
          </ac:spMkLst>
        </pc:spChg>
        <pc:picChg chg="mod">
          <ac:chgData name="MARTIN JARAIZ MALDONADO" userId="64fc7828-6ae2-42af-b373-7c6e9779a336" providerId="ADAL" clId="{1EA19AE4-5FCE-43E4-B6BB-ED0652C073FC}" dt="2024-06-10T07:06:16.768" v="18" actId="14100"/>
          <ac:picMkLst>
            <pc:docMk/>
            <pc:sldMk cId="3372030635" sldId="316"/>
            <ac:picMk id="10" creationId="{75E86B20-9B98-6364-A5E1-E7B07357338D}"/>
          </ac:picMkLst>
        </pc:picChg>
        <pc:picChg chg="mod">
          <ac:chgData name="MARTIN JARAIZ MALDONADO" userId="64fc7828-6ae2-42af-b373-7c6e9779a336" providerId="ADAL" clId="{1EA19AE4-5FCE-43E4-B6BB-ED0652C073FC}" dt="2024-06-10T07:10:18.872" v="24" actId="1076"/>
          <ac:picMkLst>
            <pc:docMk/>
            <pc:sldMk cId="3372030635" sldId="316"/>
            <ac:picMk id="12" creationId="{A7EE7E22-931E-9C14-41D5-E2F0EFED4B87}"/>
          </ac:picMkLst>
        </pc:picChg>
        <pc:inkChg chg="mod">
          <ac:chgData name="MARTIN JARAIZ MALDONADO" userId="64fc7828-6ae2-42af-b373-7c6e9779a336" providerId="ADAL" clId="{1EA19AE4-5FCE-43E4-B6BB-ED0652C073FC}" dt="2024-06-10T07:10:29.412" v="25" actId="1076"/>
          <ac:inkMkLst>
            <pc:docMk/>
            <pc:sldMk cId="3372030635" sldId="316"/>
            <ac:inkMk id="4" creationId="{BF14F329-51EA-7DE2-974A-D460FC15ADEF}"/>
          </ac:inkMkLst>
        </pc:inkChg>
      </pc:sldChg>
      <pc:sldChg chg="modSp mod">
        <pc:chgData name="MARTIN JARAIZ MALDONADO" userId="64fc7828-6ae2-42af-b373-7c6e9779a336" providerId="ADAL" clId="{1EA19AE4-5FCE-43E4-B6BB-ED0652C073FC}" dt="2024-06-10T09:55:09.924" v="946" actId="14100"/>
        <pc:sldMkLst>
          <pc:docMk/>
          <pc:sldMk cId="3981228706" sldId="317"/>
        </pc:sldMkLst>
        <pc:spChg chg="mod">
          <ac:chgData name="MARTIN JARAIZ MALDONADO" userId="64fc7828-6ae2-42af-b373-7c6e9779a336" providerId="ADAL" clId="{1EA19AE4-5FCE-43E4-B6BB-ED0652C073FC}" dt="2024-06-10T09:55:09.924" v="946" actId="14100"/>
          <ac:spMkLst>
            <pc:docMk/>
            <pc:sldMk cId="3981228706" sldId="317"/>
            <ac:spMk id="13" creationId="{7FDD844D-5F3B-5644-15B0-E6875D179867}"/>
          </ac:spMkLst>
        </pc:spChg>
      </pc:sldChg>
      <pc:sldChg chg="addSp modSp mod modAnim">
        <pc:chgData name="MARTIN JARAIZ MALDONADO" userId="64fc7828-6ae2-42af-b373-7c6e9779a336" providerId="ADAL" clId="{1EA19AE4-5FCE-43E4-B6BB-ED0652C073FC}" dt="2024-06-10T18:21:21.308" v="1276"/>
        <pc:sldMkLst>
          <pc:docMk/>
          <pc:sldMk cId="889764080" sldId="319"/>
        </pc:sldMkLst>
        <pc:spChg chg="mod">
          <ac:chgData name="MARTIN JARAIZ MALDONADO" userId="64fc7828-6ae2-42af-b373-7c6e9779a336" providerId="ADAL" clId="{1EA19AE4-5FCE-43E4-B6BB-ED0652C073FC}" dt="2024-06-10T07:06:53.871" v="21" actId="20577"/>
          <ac:spMkLst>
            <pc:docMk/>
            <pc:sldMk cId="889764080" sldId="319"/>
            <ac:spMk id="2" creationId="{47438EFB-F0D5-2A8E-9D56-CDA52D5442F6}"/>
          </ac:spMkLst>
        </pc:spChg>
        <pc:spChg chg="mod">
          <ac:chgData name="MARTIN JARAIZ MALDONADO" userId="64fc7828-6ae2-42af-b373-7c6e9779a336" providerId="ADAL" clId="{1EA19AE4-5FCE-43E4-B6BB-ED0652C073FC}" dt="2024-06-10T07:03:14.967" v="7" actId="20577"/>
          <ac:spMkLst>
            <pc:docMk/>
            <pc:sldMk cId="889764080" sldId="319"/>
            <ac:spMk id="6" creationId="{BA921F97-BC29-C948-4661-A81C375BF939}"/>
          </ac:spMkLst>
        </pc:spChg>
        <pc:grpChg chg="add mod">
          <ac:chgData name="MARTIN JARAIZ MALDONADO" userId="64fc7828-6ae2-42af-b373-7c6e9779a336" providerId="ADAL" clId="{1EA19AE4-5FCE-43E4-B6BB-ED0652C073FC}" dt="2024-06-10T18:21:16.789" v="1275" actId="164"/>
          <ac:grpSpMkLst>
            <pc:docMk/>
            <pc:sldMk cId="889764080" sldId="319"/>
            <ac:grpSpMk id="7" creationId="{6756402A-7C69-B7BC-4CAD-31AFA5B3E600}"/>
          </ac:grpSpMkLst>
        </pc:grpChg>
        <pc:inkChg chg="mod">
          <ac:chgData name="MARTIN JARAIZ MALDONADO" userId="64fc7828-6ae2-42af-b373-7c6e9779a336" providerId="ADAL" clId="{1EA19AE4-5FCE-43E4-B6BB-ED0652C073FC}" dt="2024-06-10T18:21:16.789" v="1275" actId="164"/>
          <ac:inkMkLst>
            <pc:docMk/>
            <pc:sldMk cId="889764080" sldId="319"/>
            <ac:inkMk id="9" creationId="{10DEFAD1-C7C8-3CE5-61DD-A1D888256513}"/>
          </ac:inkMkLst>
        </pc:inkChg>
        <pc:inkChg chg="mod">
          <ac:chgData name="MARTIN JARAIZ MALDONADO" userId="64fc7828-6ae2-42af-b373-7c6e9779a336" providerId="ADAL" clId="{1EA19AE4-5FCE-43E4-B6BB-ED0652C073FC}" dt="2024-06-10T18:21:16.789" v="1275" actId="164"/>
          <ac:inkMkLst>
            <pc:docMk/>
            <pc:sldMk cId="889764080" sldId="319"/>
            <ac:inkMk id="10" creationId="{DADA2762-3A12-4050-D570-C092EF1CF0B3}"/>
          </ac:inkMkLst>
        </pc:inkChg>
        <pc:inkChg chg="mod">
          <ac:chgData name="MARTIN JARAIZ MALDONADO" userId="64fc7828-6ae2-42af-b373-7c6e9779a336" providerId="ADAL" clId="{1EA19AE4-5FCE-43E4-B6BB-ED0652C073FC}" dt="2024-06-10T18:21:16.789" v="1275" actId="164"/>
          <ac:inkMkLst>
            <pc:docMk/>
            <pc:sldMk cId="889764080" sldId="319"/>
            <ac:inkMk id="13" creationId="{09E84040-5896-9B2F-22FF-7C7D3069CA1D}"/>
          </ac:inkMkLst>
        </pc:inkChg>
        <pc:inkChg chg="mod">
          <ac:chgData name="MARTIN JARAIZ MALDONADO" userId="64fc7828-6ae2-42af-b373-7c6e9779a336" providerId="ADAL" clId="{1EA19AE4-5FCE-43E4-B6BB-ED0652C073FC}" dt="2024-06-10T18:21:16.789" v="1275" actId="164"/>
          <ac:inkMkLst>
            <pc:docMk/>
            <pc:sldMk cId="889764080" sldId="319"/>
            <ac:inkMk id="14" creationId="{AD4CE876-35FC-A57A-55E5-9825127DBEB5}"/>
          </ac:inkMkLst>
        </pc:inkChg>
      </pc:sldChg>
      <pc:sldChg chg="addSp modSp modAnim">
        <pc:chgData name="MARTIN JARAIZ MALDONADO" userId="64fc7828-6ae2-42af-b373-7c6e9779a336" providerId="ADAL" clId="{1EA19AE4-5FCE-43E4-B6BB-ED0652C073FC}" dt="2024-06-10T17:39:16.817" v="979"/>
        <pc:sldMkLst>
          <pc:docMk/>
          <pc:sldMk cId="2061139029" sldId="320"/>
        </pc:sldMkLst>
        <pc:spChg chg="mod">
          <ac:chgData name="MARTIN JARAIZ MALDONADO" userId="64fc7828-6ae2-42af-b373-7c6e9779a336" providerId="ADAL" clId="{1EA19AE4-5FCE-43E4-B6BB-ED0652C073FC}" dt="2024-06-10T17:39:12.346" v="978" actId="164"/>
          <ac:spMkLst>
            <pc:docMk/>
            <pc:sldMk cId="2061139029" sldId="320"/>
            <ac:spMk id="10" creationId="{686259AA-51FD-A92F-C975-CD586E9E59E2}"/>
          </ac:spMkLst>
        </pc:spChg>
        <pc:spChg chg="mod">
          <ac:chgData name="MARTIN JARAIZ MALDONADO" userId="64fc7828-6ae2-42af-b373-7c6e9779a336" providerId="ADAL" clId="{1EA19AE4-5FCE-43E4-B6BB-ED0652C073FC}" dt="2024-06-10T17:39:12.346" v="978" actId="164"/>
          <ac:spMkLst>
            <pc:docMk/>
            <pc:sldMk cId="2061139029" sldId="320"/>
            <ac:spMk id="243" creationId="{815209BF-2495-BE2C-0486-A6D40DBD17CA}"/>
          </ac:spMkLst>
        </pc:spChg>
        <pc:grpChg chg="add mod">
          <ac:chgData name="MARTIN JARAIZ MALDONADO" userId="64fc7828-6ae2-42af-b373-7c6e9779a336" providerId="ADAL" clId="{1EA19AE4-5FCE-43E4-B6BB-ED0652C073FC}" dt="2024-06-10T17:39:12.346" v="978" actId="164"/>
          <ac:grpSpMkLst>
            <pc:docMk/>
            <pc:sldMk cId="2061139029" sldId="320"/>
            <ac:grpSpMk id="3" creationId="{90CF86F0-1BEF-6F3F-475B-B1017E5E3207}"/>
          </ac:grpSpMkLst>
        </pc:grpChg>
      </pc:sldChg>
      <pc:sldChg chg="modSp modAnim">
        <pc:chgData name="MARTIN JARAIZ MALDONADO" userId="64fc7828-6ae2-42af-b373-7c6e9779a336" providerId="ADAL" clId="{1EA19AE4-5FCE-43E4-B6BB-ED0652C073FC}" dt="2024-06-10T17:46:25.271" v="995" actId="20577"/>
        <pc:sldMkLst>
          <pc:docMk/>
          <pc:sldMk cId="2479079961" sldId="321"/>
        </pc:sldMkLst>
        <pc:spChg chg="mod">
          <ac:chgData name="MARTIN JARAIZ MALDONADO" userId="64fc7828-6ae2-42af-b373-7c6e9779a336" providerId="ADAL" clId="{1EA19AE4-5FCE-43E4-B6BB-ED0652C073FC}" dt="2024-06-10T17:46:25.271" v="995" actId="20577"/>
          <ac:spMkLst>
            <pc:docMk/>
            <pc:sldMk cId="2479079961" sldId="321"/>
            <ac:spMk id="20" creationId="{ACCA4F3C-4BBB-8C56-BEF1-C6B166088296}"/>
          </ac:spMkLst>
        </pc:spChg>
      </pc:sldChg>
      <pc:sldChg chg="modAnim">
        <pc:chgData name="MARTIN JARAIZ MALDONADO" userId="64fc7828-6ae2-42af-b373-7c6e9779a336" providerId="ADAL" clId="{1EA19AE4-5FCE-43E4-B6BB-ED0652C073FC}" dt="2024-06-10T17:43:58.134" v="984"/>
        <pc:sldMkLst>
          <pc:docMk/>
          <pc:sldMk cId="3818192194" sldId="322"/>
        </pc:sldMkLst>
      </pc:sldChg>
      <pc:sldChg chg="del">
        <pc:chgData name="MARTIN JARAIZ MALDONADO" userId="64fc7828-6ae2-42af-b373-7c6e9779a336" providerId="ADAL" clId="{1EA19AE4-5FCE-43E4-B6BB-ED0652C073FC}" dt="2024-06-10T18:51:12.129" v="1390" actId="47"/>
        <pc:sldMkLst>
          <pc:docMk/>
          <pc:sldMk cId="1902566199" sldId="323"/>
        </pc:sldMkLst>
      </pc:sldChg>
      <pc:sldChg chg="del">
        <pc:chgData name="MARTIN JARAIZ MALDONADO" userId="64fc7828-6ae2-42af-b373-7c6e9779a336" providerId="ADAL" clId="{1EA19AE4-5FCE-43E4-B6BB-ED0652C073FC}" dt="2024-06-10T18:51:12.129" v="1390" actId="47"/>
        <pc:sldMkLst>
          <pc:docMk/>
          <pc:sldMk cId="3770050153" sldId="324"/>
        </pc:sldMkLst>
      </pc:sldChg>
      <pc:sldChg chg="addSp delSp modSp add del mod ord">
        <pc:chgData name="MARTIN JARAIZ MALDONADO" userId="64fc7828-6ae2-42af-b373-7c6e9779a336" providerId="ADAL" clId="{1EA19AE4-5FCE-43E4-B6BB-ED0652C073FC}" dt="2024-06-10T07:44:52.969" v="270" actId="2696"/>
        <pc:sldMkLst>
          <pc:docMk/>
          <pc:sldMk cId="2328409768" sldId="325"/>
        </pc:sldMkLst>
        <pc:spChg chg="del">
          <ac:chgData name="MARTIN JARAIZ MALDONADO" userId="64fc7828-6ae2-42af-b373-7c6e9779a336" providerId="ADAL" clId="{1EA19AE4-5FCE-43E4-B6BB-ED0652C073FC}" dt="2024-06-10T07:27:14.229" v="39" actId="478"/>
          <ac:spMkLst>
            <pc:docMk/>
            <pc:sldMk cId="2328409768" sldId="325"/>
            <ac:spMk id="6" creationId="{BA921F97-BC29-C948-4661-A81C375BF939}"/>
          </ac:spMkLst>
        </pc:spChg>
        <pc:picChg chg="del">
          <ac:chgData name="MARTIN JARAIZ MALDONADO" userId="64fc7828-6ae2-42af-b373-7c6e9779a336" providerId="ADAL" clId="{1EA19AE4-5FCE-43E4-B6BB-ED0652C073FC}" dt="2024-06-10T07:27:01.363" v="38" actId="478"/>
          <ac:picMkLst>
            <pc:docMk/>
            <pc:sldMk cId="2328409768" sldId="325"/>
            <ac:picMk id="5" creationId="{F9EFEDF6-AFE9-D8C6-5DA8-7BF6A308144A}"/>
          </ac:picMkLst>
        </pc:picChg>
        <pc:picChg chg="add del mod modCrop">
          <ac:chgData name="MARTIN JARAIZ MALDONADO" userId="64fc7828-6ae2-42af-b373-7c6e9779a336" providerId="ADAL" clId="{1EA19AE4-5FCE-43E4-B6BB-ED0652C073FC}" dt="2024-06-10T07:29:50.718" v="64" actId="21"/>
          <ac:picMkLst>
            <pc:docMk/>
            <pc:sldMk cId="2328409768" sldId="325"/>
            <ac:picMk id="11" creationId="{DD287809-BC07-803B-DD21-7BD6763A49BB}"/>
          </ac:picMkLst>
        </pc:picChg>
        <pc:inkChg chg="del">
          <ac:chgData name="MARTIN JARAIZ MALDONADO" userId="64fc7828-6ae2-42af-b373-7c6e9779a336" providerId="ADAL" clId="{1EA19AE4-5FCE-43E4-B6BB-ED0652C073FC}" dt="2024-06-10T07:27:01.363" v="38" actId="478"/>
          <ac:inkMkLst>
            <pc:docMk/>
            <pc:sldMk cId="2328409768" sldId="325"/>
            <ac:inkMk id="9" creationId="{10DEFAD1-C7C8-3CE5-61DD-A1D888256513}"/>
          </ac:inkMkLst>
        </pc:inkChg>
        <pc:inkChg chg="del">
          <ac:chgData name="MARTIN JARAIZ MALDONADO" userId="64fc7828-6ae2-42af-b373-7c6e9779a336" providerId="ADAL" clId="{1EA19AE4-5FCE-43E4-B6BB-ED0652C073FC}" dt="2024-06-10T07:27:01.363" v="38" actId="478"/>
          <ac:inkMkLst>
            <pc:docMk/>
            <pc:sldMk cId="2328409768" sldId="325"/>
            <ac:inkMk id="10" creationId="{DADA2762-3A12-4050-D570-C092EF1CF0B3}"/>
          </ac:inkMkLst>
        </pc:inkChg>
        <pc:inkChg chg="del">
          <ac:chgData name="MARTIN JARAIZ MALDONADO" userId="64fc7828-6ae2-42af-b373-7c6e9779a336" providerId="ADAL" clId="{1EA19AE4-5FCE-43E4-B6BB-ED0652C073FC}" dt="2024-06-10T07:27:01.363" v="38" actId="478"/>
          <ac:inkMkLst>
            <pc:docMk/>
            <pc:sldMk cId="2328409768" sldId="325"/>
            <ac:inkMk id="13" creationId="{09E84040-5896-9B2F-22FF-7C7D3069CA1D}"/>
          </ac:inkMkLst>
        </pc:inkChg>
        <pc:inkChg chg="del">
          <ac:chgData name="MARTIN JARAIZ MALDONADO" userId="64fc7828-6ae2-42af-b373-7c6e9779a336" providerId="ADAL" clId="{1EA19AE4-5FCE-43E4-B6BB-ED0652C073FC}" dt="2024-06-10T07:27:01.363" v="38" actId="478"/>
          <ac:inkMkLst>
            <pc:docMk/>
            <pc:sldMk cId="2328409768" sldId="325"/>
            <ac:inkMk id="14" creationId="{AD4CE876-35FC-A57A-55E5-9825127DBEB5}"/>
          </ac:inkMkLst>
        </pc:inkChg>
      </pc:sldChg>
      <pc:sldChg chg="addSp delSp modSp add mod delAnim modAnim">
        <pc:chgData name="MARTIN JARAIZ MALDONADO" userId="64fc7828-6ae2-42af-b373-7c6e9779a336" providerId="ADAL" clId="{1EA19AE4-5FCE-43E4-B6BB-ED0652C073FC}" dt="2024-06-10T18:37:05.660" v="1311" actId="1076"/>
        <pc:sldMkLst>
          <pc:docMk/>
          <pc:sldMk cId="1931518763" sldId="326"/>
        </pc:sldMkLst>
        <pc:spChg chg="del">
          <ac:chgData name="MARTIN JARAIZ MALDONADO" userId="64fc7828-6ae2-42af-b373-7c6e9779a336" providerId="ADAL" clId="{1EA19AE4-5FCE-43E4-B6BB-ED0652C073FC}" dt="2024-06-10T07:30:28.437" v="65" actId="478"/>
          <ac:spMkLst>
            <pc:docMk/>
            <pc:sldMk cId="1931518763" sldId="326"/>
            <ac:spMk id="3" creationId="{52217EF9-277A-A34D-F2D6-9A3E961E0CBD}"/>
          </ac:spMkLst>
        </pc:spChg>
        <pc:spChg chg="del">
          <ac:chgData name="MARTIN JARAIZ MALDONADO" userId="64fc7828-6ae2-42af-b373-7c6e9779a336" providerId="ADAL" clId="{1EA19AE4-5FCE-43E4-B6BB-ED0652C073FC}" dt="2024-06-10T07:52:48.934" v="352" actId="478"/>
          <ac:spMkLst>
            <pc:docMk/>
            <pc:sldMk cId="1931518763" sldId="326"/>
            <ac:spMk id="5" creationId="{EE21B4DC-78B3-1B5F-5EC9-6DE5A67F6B4A}"/>
          </ac:spMkLst>
        </pc:spChg>
        <pc:spChg chg="mod">
          <ac:chgData name="MARTIN JARAIZ MALDONADO" userId="64fc7828-6ae2-42af-b373-7c6e9779a336" providerId="ADAL" clId="{1EA19AE4-5FCE-43E4-B6BB-ED0652C073FC}" dt="2024-06-10T09:21:38.700" v="837" actId="1076"/>
          <ac:spMkLst>
            <pc:docMk/>
            <pc:sldMk cId="1931518763" sldId="326"/>
            <ac:spMk id="6" creationId="{95CA7E6C-5D9E-AC4D-E78A-54BEC8DDA32D}"/>
          </ac:spMkLst>
        </pc:spChg>
        <pc:spChg chg="del">
          <ac:chgData name="MARTIN JARAIZ MALDONADO" userId="64fc7828-6ae2-42af-b373-7c6e9779a336" providerId="ADAL" clId="{1EA19AE4-5FCE-43E4-B6BB-ED0652C073FC}" dt="2024-06-10T07:30:51.264" v="67" actId="478"/>
          <ac:spMkLst>
            <pc:docMk/>
            <pc:sldMk cId="1931518763" sldId="326"/>
            <ac:spMk id="7" creationId="{107EE324-2798-F393-8BC1-F7C43173D435}"/>
          </ac:spMkLst>
        </pc:spChg>
        <pc:spChg chg="add mod">
          <ac:chgData name="MARTIN JARAIZ MALDONADO" userId="64fc7828-6ae2-42af-b373-7c6e9779a336" providerId="ADAL" clId="{1EA19AE4-5FCE-43E4-B6BB-ED0652C073FC}" dt="2024-06-10T09:34:04.617" v="943" actId="20577"/>
          <ac:spMkLst>
            <pc:docMk/>
            <pc:sldMk cId="1931518763" sldId="326"/>
            <ac:spMk id="9" creationId="{FE00740D-0268-E3E1-11D7-D8209D0E61F3}"/>
          </ac:spMkLst>
        </pc:spChg>
        <pc:spChg chg="add mod">
          <ac:chgData name="MARTIN JARAIZ MALDONADO" userId="64fc7828-6ae2-42af-b373-7c6e9779a336" providerId="ADAL" clId="{1EA19AE4-5FCE-43E4-B6BB-ED0652C073FC}" dt="2024-06-10T09:05:20.554" v="678" actId="12"/>
          <ac:spMkLst>
            <pc:docMk/>
            <pc:sldMk cId="1931518763" sldId="326"/>
            <ac:spMk id="10" creationId="{D7ECD7EB-1961-D889-BE0D-4F94E1C0B320}"/>
          </ac:spMkLst>
        </pc:spChg>
        <pc:spChg chg="add mod">
          <ac:chgData name="MARTIN JARAIZ MALDONADO" userId="64fc7828-6ae2-42af-b373-7c6e9779a336" providerId="ADAL" clId="{1EA19AE4-5FCE-43E4-B6BB-ED0652C073FC}" dt="2024-06-10T09:01:22.616" v="647" actId="1076"/>
          <ac:spMkLst>
            <pc:docMk/>
            <pc:sldMk cId="1931518763" sldId="326"/>
            <ac:spMk id="12" creationId="{576BF4DF-B008-0F31-EA87-5F3159EAC1F8}"/>
          </ac:spMkLst>
        </pc:spChg>
        <pc:picChg chg="add del mod modCrop">
          <ac:chgData name="MARTIN JARAIZ MALDONADO" userId="64fc7828-6ae2-42af-b373-7c6e9779a336" providerId="ADAL" clId="{1EA19AE4-5FCE-43E4-B6BB-ED0652C073FC}" dt="2024-06-10T18:17:40.733" v="1266" actId="478"/>
          <ac:picMkLst>
            <pc:docMk/>
            <pc:sldMk cId="1931518763" sldId="326"/>
            <ac:picMk id="11" creationId="{DD287809-BC07-803B-DD21-7BD6763A49BB}"/>
          </ac:picMkLst>
        </pc:picChg>
        <pc:picChg chg="add mod">
          <ac:chgData name="MARTIN JARAIZ MALDONADO" userId="64fc7828-6ae2-42af-b373-7c6e9779a336" providerId="ADAL" clId="{1EA19AE4-5FCE-43E4-B6BB-ED0652C073FC}" dt="2024-06-10T18:37:05.660" v="1311" actId="1076"/>
          <ac:picMkLst>
            <pc:docMk/>
            <pc:sldMk cId="1931518763" sldId="326"/>
            <ac:picMk id="16" creationId="{0E9FF013-6F8E-899A-81BA-B785AA18E815}"/>
          </ac:picMkLst>
        </pc:picChg>
        <pc:inkChg chg="add del">
          <ac:chgData name="MARTIN JARAIZ MALDONADO" userId="64fc7828-6ae2-42af-b373-7c6e9779a336" providerId="ADAL" clId="{1EA19AE4-5FCE-43E4-B6BB-ED0652C073FC}" dt="2024-06-10T18:17:49.645" v="1268" actId="478"/>
          <ac:inkMkLst>
            <pc:docMk/>
            <pc:sldMk cId="1931518763" sldId="326"/>
            <ac:inkMk id="3" creationId="{1EC5D4DF-1B14-C8DE-11EE-552C215C9466}"/>
          </ac:inkMkLst>
        </pc:inkChg>
        <pc:inkChg chg="add del">
          <ac:chgData name="MARTIN JARAIZ MALDONADO" userId="64fc7828-6ae2-42af-b373-7c6e9779a336" providerId="ADAL" clId="{1EA19AE4-5FCE-43E4-B6BB-ED0652C073FC}" dt="2024-06-10T18:15:35.521" v="1258" actId="9405"/>
          <ac:inkMkLst>
            <pc:docMk/>
            <pc:sldMk cId="1931518763" sldId="326"/>
            <ac:inkMk id="5" creationId="{D21FEA60-29C5-209D-E4BC-292177A61454}"/>
          </ac:inkMkLst>
        </pc:inkChg>
        <pc:inkChg chg="add del">
          <ac:chgData name="MARTIN JARAIZ MALDONADO" userId="64fc7828-6ae2-42af-b373-7c6e9779a336" providerId="ADAL" clId="{1EA19AE4-5FCE-43E4-B6BB-ED0652C073FC}" dt="2024-06-10T18:15:41.463" v="1260" actId="9405"/>
          <ac:inkMkLst>
            <pc:docMk/>
            <pc:sldMk cId="1931518763" sldId="326"/>
            <ac:inkMk id="7" creationId="{93AA6830-D306-AAC8-2194-A0B2FE52C95F}"/>
          </ac:inkMkLst>
        </pc:inkChg>
        <pc:inkChg chg="add del mod">
          <ac:chgData name="MARTIN JARAIZ MALDONADO" userId="64fc7828-6ae2-42af-b373-7c6e9779a336" providerId="ADAL" clId="{1EA19AE4-5FCE-43E4-B6BB-ED0652C073FC}" dt="2024-06-10T07:50:31.728" v="332" actId="478"/>
          <ac:inkMkLst>
            <pc:docMk/>
            <pc:sldMk cId="1931518763" sldId="326"/>
            <ac:inkMk id="8" creationId="{B2BB857E-F88D-D88A-E50D-77D6F903593C}"/>
          </ac:inkMkLst>
        </pc:inkChg>
        <pc:inkChg chg="add del">
          <ac:chgData name="MARTIN JARAIZ MALDONADO" userId="64fc7828-6ae2-42af-b373-7c6e9779a336" providerId="ADAL" clId="{1EA19AE4-5FCE-43E4-B6BB-ED0652C073FC}" dt="2024-06-10T18:17:51.395" v="1269" actId="478"/>
          <ac:inkMkLst>
            <pc:docMk/>
            <pc:sldMk cId="1931518763" sldId="326"/>
            <ac:inkMk id="8" creationId="{B54F6698-1EBC-9E2C-1A67-7651365FC43A}"/>
          </ac:inkMkLst>
        </pc:inkChg>
        <pc:inkChg chg="add del">
          <ac:chgData name="MARTIN JARAIZ MALDONADO" userId="64fc7828-6ae2-42af-b373-7c6e9779a336" providerId="ADAL" clId="{1EA19AE4-5FCE-43E4-B6BB-ED0652C073FC}" dt="2024-06-10T18:17:54.006" v="1270" actId="478"/>
          <ac:inkMkLst>
            <pc:docMk/>
            <pc:sldMk cId="1931518763" sldId="326"/>
            <ac:inkMk id="12" creationId="{3C6B6DC2-B5B7-0A4C-D317-7FEB5B446504}"/>
          </ac:inkMkLst>
        </pc:inkChg>
        <pc:inkChg chg="add del">
          <ac:chgData name="MARTIN JARAIZ MALDONADO" userId="64fc7828-6ae2-42af-b373-7c6e9779a336" providerId="ADAL" clId="{1EA19AE4-5FCE-43E4-B6BB-ED0652C073FC}" dt="2024-06-10T18:28:06.718" v="1291" actId="478"/>
          <ac:inkMkLst>
            <pc:docMk/>
            <pc:sldMk cId="1931518763" sldId="326"/>
            <ac:inkMk id="13" creationId="{0AEACD4F-267F-E256-44AB-B77001AE395C}"/>
          </ac:inkMkLst>
        </pc:inkChg>
        <pc:inkChg chg="add del">
          <ac:chgData name="MARTIN JARAIZ MALDONADO" userId="64fc7828-6ae2-42af-b373-7c6e9779a336" providerId="ADAL" clId="{1EA19AE4-5FCE-43E4-B6BB-ED0652C073FC}" dt="2024-06-10T18:28:08.562" v="1292" actId="478"/>
          <ac:inkMkLst>
            <pc:docMk/>
            <pc:sldMk cId="1931518763" sldId="326"/>
            <ac:inkMk id="14" creationId="{300A5582-CCAA-CF89-C4C9-82D362E3D028}"/>
          </ac:inkMkLst>
        </pc:inkChg>
      </pc:sldChg>
      <pc:sldChg chg="addSp delSp modSp add mod ord addAnim delAnim modAnim">
        <pc:chgData name="MARTIN JARAIZ MALDONADO" userId="64fc7828-6ae2-42af-b373-7c6e9779a336" providerId="ADAL" clId="{1EA19AE4-5FCE-43E4-B6BB-ED0652C073FC}" dt="2024-06-10T18:37:00.294" v="1309" actId="1076"/>
        <pc:sldMkLst>
          <pc:docMk/>
          <pc:sldMk cId="3579714700" sldId="327"/>
        </pc:sldMkLst>
        <pc:spChg chg="del">
          <ac:chgData name="MARTIN JARAIZ MALDONADO" userId="64fc7828-6ae2-42af-b373-7c6e9779a336" providerId="ADAL" clId="{1EA19AE4-5FCE-43E4-B6BB-ED0652C073FC}" dt="2024-06-10T07:45:01.446" v="271" actId="478"/>
          <ac:spMkLst>
            <pc:docMk/>
            <pc:sldMk cId="3579714700" sldId="327"/>
            <ac:spMk id="3" creationId="{52217EF9-277A-A34D-F2D6-9A3E961E0CBD}"/>
          </ac:spMkLst>
        </pc:spChg>
        <pc:spChg chg="del">
          <ac:chgData name="MARTIN JARAIZ MALDONADO" userId="64fc7828-6ae2-42af-b373-7c6e9779a336" providerId="ADAL" clId="{1EA19AE4-5FCE-43E4-B6BB-ED0652C073FC}" dt="2024-06-10T07:53:02.834" v="354" actId="478"/>
          <ac:spMkLst>
            <pc:docMk/>
            <pc:sldMk cId="3579714700" sldId="327"/>
            <ac:spMk id="5" creationId="{EE21B4DC-78B3-1B5F-5EC9-6DE5A67F6B4A}"/>
          </ac:spMkLst>
        </pc:spChg>
        <pc:spChg chg="add mod">
          <ac:chgData name="MARTIN JARAIZ MALDONADO" userId="64fc7828-6ae2-42af-b373-7c6e9779a336" providerId="ADAL" clId="{1EA19AE4-5FCE-43E4-B6BB-ED0652C073FC}" dt="2024-06-10T09:33:55.425" v="941" actId="20577"/>
          <ac:spMkLst>
            <pc:docMk/>
            <pc:sldMk cId="3579714700" sldId="327"/>
            <ac:spMk id="6" creationId="{5B167D65-AA6B-2356-08C6-E717E2588B8E}"/>
          </ac:spMkLst>
        </pc:spChg>
        <pc:spChg chg="mod">
          <ac:chgData name="MARTIN JARAIZ MALDONADO" userId="64fc7828-6ae2-42af-b373-7c6e9779a336" providerId="ADAL" clId="{1EA19AE4-5FCE-43E4-B6BB-ED0652C073FC}" dt="2024-06-10T09:29:18.202" v="858" actId="115"/>
          <ac:spMkLst>
            <pc:docMk/>
            <pc:sldMk cId="3579714700" sldId="327"/>
            <ac:spMk id="7" creationId="{107EE324-2798-F393-8BC1-F7C43173D435}"/>
          </ac:spMkLst>
        </pc:spChg>
        <pc:picChg chg="add del mod">
          <ac:chgData name="MARTIN JARAIZ MALDONADO" userId="64fc7828-6ae2-42af-b373-7c6e9779a336" providerId="ADAL" clId="{1EA19AE4-5FCE-43E4-B6BB-ED0652C073FC}" dt="2024-06-10T18:36:58.809" v="1308" actId="22"/>
          <ac:picMkLst>
            <pc:docMk/>
            <pc:sldMk cId="3579714700" sldId="327"/>
            <ac:picMk id="5" creationId="{D55B6D2C-9CAB-95E5-FA5E-2B10DD5AC54F}"/>
          </ac:picMkLst>
        </pc:picChg>
        <pc:picChg chg="add del mod">
          <ac:chgData name="MARTIN JARAIZ MALDONADO" userId="64fc7828-6ae2-42af-b373-7c6e9779a336" providerId="ADAL" clId="{1EA19AE4-5FCE-43E4-B6BB-ED0652C073FC}" dt="2024-06-10T08:45:55.783" v="543" actId="478"/>
          <ac:picMkLst>
            <pc:docMk/>
            <pc:sldMk cId="3579714700" sldId="327"/>
            <ac:picMk id="9" creationId="{2E64C037-7B45-C716-5BBD-B2B65963DF6C}"/>
          </ac:picMkLst>
        </pc:picChg>
        <pc:picChg chg="add del mod">
          <ac:chgData name="MARTIN JARAIZ MALDONADO" userId="64fc7828-6ae2-42af-b373-7c6e9779a336" providerId="ADAL" clId="{1EA19AE4-5FCE-43E4-B6BB-ED0652C073FC}" dt="2024-06-10T08:45:54.525" v="542" actId="478"/>
          <ac:picMkLst>
            <pc:docMk/>
            <pc:sldMk cId="3579714700" sldId="327"/>
            <ac:picMk id="15" creationId="{B9276687-7E88-4EDC-F281-FBB860FA3675}"/>
          </ac:picMkLst>
        </pc:picChg>
        <pc:picChg chg="add del mod">
          <ac:chgData name="MARTIN JARAIZ MALDONADO" userId="64fc7828-6ae2-42af-b373-7c6e9779a336" providerId="ADAL" clId="{1EA19AE4-5FCE-43E4-B6BB-ED0652C073FC}" dt="2024-06-10T18:37:00.294" v="1309" actId="1076"/>
          <ac:picMkLst>
            <pc:docMk/>
            <pc:sldMk cId="3579714700" sldId="327"/>
            <ac:picMk id="17" creationId="{CAF8B5A3-0FC4-12C8-49FF-ECCA14B4DBE7}"/>
          </ac:picMkLst>
        </pc:picChg>
        <pc:inkChg chg="add del">
          <ac:chgData name="MARTIN JARAIZ MALDONADO" userId="64fc7828-6ae2-42af-b373-7c6e9779a336" providerId="ADAL" clId="{1EA19AE4-5FCE-43E4-B6BB-ED0652C073FC}" dt="2024-06-10T08:40:03.960" v="527" actId="9405"/>
          <ac:inkMkLst>
            <pc:docMk/>
            <pc:sldMk cId="3579714700" sldId="327"/>
            <ac:inkMk id="10" creationId="{6D4EF43A-5829-A64C-6F4F-DC05AAC9EB3C}"/>
          </ac:inkMkLst>
        </pc:inkChg>
        <pc:inkChg chg="add del">
          <ac:chgData name="MARTIN JARAIZ MALDONADO" userId="64fc7828-6ae2-42af-b373-7c6e9779a336" providerId="ADAL" clId="{1EA19AE4-5FCE-43E4-B6BB-ED0652C073FC}" dt="2024-06-10T08:39:59.581" v="526" actId="9405"/>
          <ac:inkMkLst>
            <pc:docMk/>
            <pc:sldMk cId="3579714700" sldId="327"/>
            <ac:inkMk id="11" creationId="{A9F9C8E5-EE38-93F5-1F77-08E62712BA9A}"/>
          </ac:inkMkLst>
        </pc:inkChg>
        <pc:inkChg chg="add del mod">
          <ac:chgData name="MARTIN JARAIZ MALDONADO" userId="64fc7828-6ae2-42af-b373-7c6e9779a336" providerId="ADAL" clId="{1EA19AE4-5FCE-43E4-B6BB-ED0652C073FC}" dt="2024-06-10T08:45:59.314" v="545" actId="478"/>
          <ac:inkMkLst>
            <pc:docMk/>
            <pc:sldMk cId="3579714700" sldId="327"/>
            <ac:inkMk id="12" creationId="{365EB29A-E6F3-F66F-D759-034C6B70AB8A}"/>
          </ac:inkMkLst>
        </pc:inkChg>
        <pc:inkChg chg="add del mod">
          <ac:chgData name="MARTIN JARAIZ MALDONADO" userId="64fc7828-6ae2-42af-b373-7c6e9779a336" providerId="ADAL" clId="{1EA19AE4-5FCE-43E4-B6BB-ED0652C073FC}" dt="2024-06-10T08:45:57.895" v="544" actId="478"/>
          <ac:inkMkLst>
            <pc:docMk/>
            <pc:sldMk cId="3579714700" sldId="327"/>
            <ac:inkMk id="13" creationId="{B940CF7B-76E7-2A21-788D-74D7F5B94897}"/>
          </ac:inkMkLst>
        </pc:inkChg>
      </pc:sldChg>
      <pc:sldChg chg="addSp delSp modSp add mod addAnim delAnim modAnim">
        <pc:chgData name="MARTIN JARAIZ MALDONADO" userId="64fc7828-6ae2-42af-b373-7c6e9779a336" providerId="ADAL" clId="{1EA19AE4-5FCE-43E4-B6BB-ED0652C073FC}" dt="2024-06-10T18:03:28.149" v="1029"/>
        <pc:sldMkLst>
          <pc:docMk/>
          <pc:sldMk cId="762705447" sldId="328"/>
        </pc:sldMkLst>
        <pc:spChg chg="add del mod">
          <ac:chgData name="MARTIN JARAIZ MALDONADO" userId="64fc7828-6ae2-42af-b373-7c6e9779a336" providerId="ADAL" clId="{1EA19AE4-5FCE-43E4-B6BB-ED0652C073FC}" dt="2024-06-10T09:03:02.511" v="665" actId="478"/>
          <ac:spMkLst>
            <pc:docMk/>
            <pc:sldMk cId="762705447" sldId="328"/>
            <ac:spMk id="6" creationId="{95CA7E6C-5D9E-AC4D-E78A-54BEC8DDA32D}"/>
          </ac:spMkLst>
        </pc:spChg>
        <pc:spChg chg="mod">
          <ac:chgData name="MARTIN JARAIZ MALDONADO" userId="64fc7828-6ae2-42af-b373-7c6e9779a336" providerId="ADAL" clId="{1EA19AE4-5FCE-43E4-B6BB-ED0652C073FC}" dt="2024-06-10T09:34:00.725" v="942" actId="20577"/>
          <ac:spMkLst>
            <pc:docMk/>
            <pc:sldMk cId="762705447" sldId="328"/>
            <ac:spMk id="9" creationId="{FE00740D-0268-E3E1-11D7-D8209D0E61F3}"/>
          </ac:spMkLst>
        </pc:spChg>
        <pc:spChg chg="add del mod">
          <ac:chgData name="MARTIN JARAIZ MALDONADO" userId="64fc7828-6ae2-42af-b373-7c6e9779a336" providerId="ADAL" clId="{1EA19AE4-5FCE-43E4-B6BB-ED0652C073FC}" dt="2024-06-10T09:03:58.395" v="673"/>
          <ac:spMkLst>
            <pc:docMk/>
            <pc:sldMk cId="762705447" sldId="328"/>
            <ac:spMk id="12" creationId="{11F7AF07-E834-770B-26CC-8C87C77738F9}"/>
          </ac:spMkLst>
        </pc:spChg>
        <pc:spChg chg="add mod">
          <ac:chgData name="MARTIN JARAIZ MALDONADO" userId="64fc7828-6ae2-42af-b373-7c6e9779a336" providerId="ADAL" clId="{1EA19AE4-5FCE-43E4-B6BB-ED0652C073FC}" dt="2024-06-10T09:28:13.032" v="856" actId="115"/>
          <ac:spMkLst>
            <pc:docMk/>
            <pc:sldMk cId="762705447" sldId="328"/>
            <ac:spMk id="13" creationId="{CFF03EAD-AD61-2636-6172-87067B22F3C1}"/>
          </ac:spMkLst>
        </pc:spChg>
        <pc:grpChg chg="add mod">
          <ac:chgData name="MARTIN JARAIZ MALDONADO" userId="64fc7828-6ae2-42af-b373-7c6e9779a336" providerId="ADAL" clId="{1EA19AE4-5FCE-43E4-B6BB-ED0652C073FC}" dt="2024-06-10T09:17:33.507" v="804" actId="164"/>
          <ac:grpSpMkLst>
            <pc:docMk/>
            <pc:sldMk cId="762705447" sldId="328"/>
            <ac:grpSpMk id="19" creationId="{7DC67957-322C-B534-E91B-8F3B8A0B6020}"/>
          </ac:grpSpMkLst>
        </pc:grpChg>
        <pc:grpChg chg="add mod">
          <ac:chgData name="MARTIN JARAIZ MALDONADO" userId="64fc7828-6ae2-42af-b373-7c6e9779a336" providerId="ADAL" clId="{1EA19AE4-5FCE-43E4-B6BB-ED0652C073FC}" dt="2024-06-10T09:17:33.507" v="804" actId="164"/>
          <ac:grpSpMkLst>
            <pc:docMk/>
            <pc:sldMk cId="762705447" sldId="328"/>
            <ac:grpSpMk id="20" creationId="{0CB50E1D-E010-C280-C1AC-0E2020A5A954}"/>
          </ac:grpSpMkLst>
        </pc:grpChg>
        <pc:grpChg chg="add del mod">
          <ac:chgData name="MARTIN JARAIZ MALDONADO" userId="64fc7828-6ae2-42af-b373-7c6e9779a336" providerId="ADAL" clId="{1EA19AE4-5FCE-43E4-B6BB-ED0652C073FC}" dt="2024-06-10T09:19:02.404" v="811" actId="478"/>
          <ac:grpSpMkLst>
            <pc:docMk/>
            <pc:sldMk cId="762705447" sldId="328"/>
            <ac:grpSpMk id="21" creationId="{9E8A4B09-8955-0D22-0162-D0138E8BAEA4}"/>
          </ac:grpSpMkLst>
        </pc:grpChg>
        <pc:picChg chg="add mod">
          <ac:chgData name="MARTIN JARAIZ MALDONADO" userId="64fc7828-6ae2-42af-b373-7c6e9779a336" providerId="ADAL" clId="{1EA19AE4-5FCE-43E4-B6BB-ED0652C073FC}" dt="2024-06-10T09:16:19.781" v="800" actId="164"/>
          <ac:picMkLst>
            <pc:docMk/>
            <pc:sldMk cId="762705447" sldId="328"/>
            <ac:picMk id="5" creationId="{C4D48003-B30A-97A7-5E83-850ACE32A42C}"/>
          </ac:picMkLst>
        </pc:picChg>
        <pc:picChg chg="add mod">
          <ac:chgData name="MARTIN JARAIZ MALDONADO" userId="64fc7828-6ae2-42af-b373-7c6e9779a336" providerId="ADAL" clId="{1EA19AE4-5FCE-43E4-B6BB-ED0652C073FC}" dt="2024-06-10T09:16:19.781" v="800" actId="164"/>
          <ac:picMkLst>
            <pc:docMk/>
            <pc:sldMk cId="762705447" sldId="328"/>
            <ac:picMk id="8" creationId="{B1E9138B-188F-FFA5-2FBE-C82241F1F047}"/>
          </ac:picMkLst>
        </pc:picChg>
        <pc:picChg chg="del">
          <ac:chgData name="MARTIN JARAIZ MALDONADO" userId="64fc7828-6ae2-42af-b373-7c6e9779a336" providerId="ADAL" clId="{1EA19AE4-5FCE-43E4-B6BB-ED0652C073FC}" dt="2024-06-10T08:54:40.148" v="554" actId="478"/>
          <ac:picMkLst>
            <pc:docMk/>
            <pc:sldMk cId="762705447" sldId="328"/>
            <ac:picMk id="11" creationId="{DD287809-BC07-803B-DD21-7BD6763A49BB}"/>
          </ac:picMkLst>
        </pc:picChg>
        <pc:picChg chg="add mod">
          <ac:chgData name="MARTIN JARAIZ MALDONADO" userId="64fc7828-6ae2-42af-b373-7c6e9779a336" providerId="ADAL" clId="{1EA19AE4-5FCE-43E4-B6BB-ED0652C073FC}" dt="2024-06-10T09:19:14.252" v="813" actId="1076"/>
          <ac:picMkLst>
            <pc:docMk/>
            <pc:sldMk cId="762705447" sldId="328"/>
            <ac:picMk id="23" creationId="{2C016E6E-7299-27B4-7004-7D1E5C99A20F}"/>
          </ac:picMkLst>
        </pc:picChg>
        <pc:inkChg chg="add mod">
          <ac:chgData name="MARTIN JARAIZ MALDONADO" userId="64fc7828-6ae2-42af-b373-7c6e9779a336" providerId="ADAL" clId="{1EA19AE4-5FCE-43E4-B6BB-ED0652C073FC}" dt="2024-06-10T09:17:20.314" v="803" actId="164"/>
          <ac:inkMkLst>
            <pc:docMk/>
            <pc:sldMk cId="762705447" sldId="328"/>
            <ac:inkMk id="14" creationId="{D58BFFE2-FC6B-4300-08CF-268E63303696}"/>
          </ac:inkMkLst>
        </pc:inkChg>
        <pc:inkChg chg="add mod">
          <ac:chgData name="MARTIN JARAIZ MALDONADO" userId="64fc7828-6ae2-42af-b373-7c6e9779a336" providerId="ADAL" clId="{1EA19AE4-5FCE-43E4-B6BB-ED0652C073FC}" dt="2024-06-10T09:17:20.314" v="803" actId="164"/>
          <ac:inkMkLst>
            <pc:docMk/>
            <pc:sldMk cId="762705447" sldId="328"/>
            <ac:inkMk id="15" creationId="{0C16A7B3-5C51-09B2-DC24-18F126BF0E72}"/>
          </ac:inkMkLst>
        </pc:inkChg>
        <pc:inkChg chg="add mod">
          <ac:chgData name="MARTIN JARAIZ MALDONADO" userId="64fc7828-6ae2-42af-b373-7c6e9779a336" providerId="ADAL" clId="{1EA19AE4-5FCE-43E4-B6BB-ED0652C073FC}" dt="2024-06-10T09:17:20.314" v="803" actId="164"/>
          <ac:inkMkLst>
            <pc:docMk/>
            <pc:sldMk cId="762705447" sldId="328"/>
            <ac:inkMk id="16" creationId="{39A96212-0400-109E-4F61-CC6933B3A599}"/>
          </ac:inkMkLst>
        </pc:inkChg>
        <pc:inkChg chg="add mod">
          <ac:chgData name="MARTIN JARAIZ MALDONADO" userId="64fc7828-6ae2-42af-b373-7c6e9779a336" providerId="ADAL" clId="{1EA19AE4-5FCE-43E4-B6BB-ED0652C073FC}" dt="2024-06-10T09:17:20.314" v="803" actId="164"/>
          <ac:inkMkLst>
            <pc:docMk/>
            <pc:sldMk cId="762705447" sldId="328"/>
            <ac:inkMk id="17" creationId="{4F05A3C4-AC2C-D8E0-12D6-21A2B059E7A4}"/>
          </ac:inkMkLst>
        </pc:inkChg>
        <pc:inkChg chg="add mod">
          <ac:chgData name="MARTIN JARAIZ MALDONADO" userId="64fc7828-6ae2-42af-b373-7c6e9779a336" providerId="ADAL" clId="{1EA19AE4-5FCE-43E4-B6BB-ED0652C073FC}" dt="2024-06-10T09:17:20.314" v="803" actId="164"/>
          <ac:inkMkLst>
            <pc:docMk/>
            <pc:sldMk cId="762705447" sldId="328"/>
            <ac:inkMk id="18" creationId="{6C85E0CC-F783-40BA-D2DF-CB11BAF7C904}"/>
          </ac:inkMkLst>
        </pc:inkChg>
      </pc:sldChg>
      <pc:sldChg chg="delSp modSp add del mod delAnim">
        <pc:chgData name="MARTIN JARAIZ MALDONADO" userId="64fc7828-6ae2-42af-b373-7c6e9779a336" providerId="ADAL" clId="{1EA19AE4-5FCE-43E4-B6BB-ED0652C073FC}" dt="2024-06-10T18:51:17.241" v="1391" actId="47"/>
        <pc:sldMkLst>
          <pc:docMk/>
          <pc:sldMk cId="2151617277" sldId="329"/>
        </pc:sldMkLst>
        <pc:spChg chg="del">
          <ac:chgData name="MARTIN JARAIZ MALDONADO" userId="64fc7828-6ae2-42af-b373-7c6e9779a336" providerId="ADAL" clId="{1EA19AE4-5FCE-43E4-B6BB-ED0652C073FC}" dt="2024-06-10T09:33:18.572" v="939" actId="478"/>
          <ac:spMkLst>
            <pc:docMk/>
            <pc:sldMk cId="2151617277" sldId="329"/>
            <ac:spMk id="3" creationId="{52217EF9-277A-A34D-F2D6-9A3E961E0CBD}"/>
          </ac:spMkLst>
        </pc:spChg>
        <pc:spChg chg="mod">
          <ac:chgData name="MARTIN JARAIZ MALDONADO" userId="64fc7828-6ae2-42af-b373-7c6e9779a336" providerId="ADAL" clId="{1EA19AE4-5FCE-43E4-B6BB-ED0652C073FC}" dt="2024-06-10T09:33:23.451" v="940" actId="6549"/>
          <ac:spMkLst>
            <pc:docMk/>
            <pc:sldMk cId="2151617277" sldId="329"/>
            <ac:spMk id="4" creationId="{5601AAA1-48A9-7B94-C38F-176513ED1A06}"/>
          </ac:spMkLst>
        </pc:spChg>
        <pc:spChg chg="del">
          <ac:chgData name="MARTIN JARAIZ MALDONADO" userId="64fc7828-6ae2-42af-b373-7c6e9779a336" providerId="ADAL" clId="{1EA19AE4-5FCE-43E4-B6BB-ED0652C073FC}" dt="2024-06-10T09:33:18.572" v="939" actId="478"/>
          <ac:spMkLst>
            <pc:docMk/>
            <pc:sldMk cId="2151617277" sldId="329"/>
            <ac:spMk id="5" creationId="{ED4D7E82-ABD2-4E2D-3A2F-768DAA26F033}"/>
          </ac:spMkLst>
        </pc:spChg>
        <pc:spChg chg="del">
          <ac:chgData name="MARTIN JARAIZ MALDONADO" userId="64fc7828-6ae2-42af-b373-7c6e9779a336" providerId="ADAL" clId="{1EA19AE4-5FCE-43E4-B6BB-ED0652C073FC}" dt="2024-06-10T09:33:18.572" v="939" actId="478"/>
          <ac:spMkLst>
            <pc:docMk/>
            <pc:sldMk cId="2151617277" sldId="329"/>
            <ac:spMk id="6" creationId="{63AD2DB3-4804-A201-7C5E-9DC682E70F3D}"/>
          </ac:spMkLst>
        </pc:spChg>
        <pc:spChg chg="del">
          <ac:chgData name="MARTIN JARAIZ MALDONADO" userId="64fc7828-6ae2-42af-b373-7c6e9779a336" providerId="ADAL" clId="{1EA19AE4-5FCE-43E4-B6BB-ED0652C073FC}" dt="2024-06-10T09:33:18.572" v="939" actId="478"/>
          <ac:spMkLst>
            <pc:docMk/>
            <pc:sldMk cId="2151617277" sldId="329"/>
            <ac:spMk id="7" creationId="{58DEC7AD-0D5B-40F6-4F57-F6493E59B4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34F0AC-B604-EE63-137B-13162FB29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52EC9-3340-E5D8-1D4B-AE6BCB395F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FB273-67DC-4E38-861E-B9E6D50F87C1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CF252-DB2A-F4F8-34FA-39EDB7238D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DF928-C9F2-356D-3DA1-540ED5ADE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269D-6443-412F-8CB8-2A3635F680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537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7:14:12.8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7571 130 24575,'-2419'0'0,"2099"-13"0,34 1 0,13 10 0,-479-17 0,684 15 0,12 1 0,-99-17 0,70 7 0,1 3 0,-101 1 0,73 5 0,-1189-17 0,1174 21 0,27 6 0,-195 36 0,274-39 0,-425 110 0,406-101 0,-62 28 0,87-33 0,1 1 0,1 0 0,-1 1 0,1 0 0,0 1 0,1 1 0,-16 16 0,-12 20 0,19-26 0,1 1 0,2 0 0,0 2 0,1 0 0,2 1 0,0 1 0,-13 34 0,20-30 0,1 1 0,1 0 0,2 0 0,1 0 0,2 0 0,2 38 0,-1-68 0,-1 24 0,2 1 0,0 0 0,2-1 0,1 0 0,0 0 0,2 0 0,1 0 0,1-1 0,2 0 0,0 0 0,16 26 0,40 49 0,4-2 0,4-3 0,101 98 0,-125-143 0,2-1 0,2-3 0,1-3 0,118 68 0,-172-109 0,314 153 0,-278-139 0,2-3 0,0-1 0,0-1 0,0-2 0,1-2 0,69 1 0,418 4 0,-5 1 0,1326-13 0,-1532 13 0,-63 0 0,903-8 0,-660-6 0,-416-2 0,0-4 0,107-24 0,-24 3 0,134-31 0,-188 35 0,0 4 0,155-9 0,-209 26 0,0-4 0,-1-1 0,71-23 0,36-7 0,-59 15 0,107-41 0,-152 47 0,-4-3 0,-1-2 0,54-33 0,1 0 0,-23 15 0,122-81 0,-178 102 0,-2-1 0,-1-1 0,0-1 0,-2-1 0,0-1 0,-2-1 0,28-45 0,-43 59 0,0 0 0,-1 0 0,-1 0 0,0-1 0,0 1 0,-1-1 0,-1 0 0,0 0 0,-1-1 0,0 1 0,-1 0 0,-1 0 0,0 0 0,-1 0 0,0 0 0,-1 0 0,0 0 0,-7-15 0,1 6 0,0 1 0,-2 0 0,-1 1 0,0 0 0,-1 1 0,-1 1 0,-1 0 0,-1 1 0,-27-23 0,13 13 0,-1 2 0,0 1 0,-2 2 0,-65-33 0,68 41 0,-282-114 0,266 113 0,-1 2 0,0 2 0,0 2 0,-97-5 0,103 11 0,0-2 0,1-2 0,0-1 0,-48-17 0,23 7 0,-316-66 0,315 78 0,-104 4 0,-43-4 0,108-2 0,0 4 0,0 5 0,0 4 0,-192 36 0,210-29 0,49-8 0,1 2 0,-43 12 0,67-13 18,1 0 1,1 1-1,-1 0 0,-19 16 0,22-16-180,1 0 0,-1 0 1,0-1-1,0 0 0,0-1 0,-1 0 1,0 0-1,-15 3 0,5-5-6664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6:08:40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3356 277 24575,'-4'-2'0,"-1"0"0,1 0 0,-1 0 0,0 1 0,0 0 0,0-1 0,-9-1 0,-5-1 0,-18-4 0,-66-10 0,-7-1 0,93 15 0,-31-13 0,36 12 0,0 0 0,-2 1 0,2 1 0,-24-5 0,-12 3 0,-60 2 0,-31-4 0,119 5 0,-34-3 0,-59-2 0,75 7 0,-87 0 0,-216 21 0,268-11 0,17-1 0,-1-3 0,-87 3 0,127-9 0,-1 1 0,0 0 0,0 1 0,1 1 0,-25 7 0,-82 29 0,79-23 0,-48 11 0,-68 12 0,-245 88 0,394-122 0,0 1 0,-1-1 0,2 2 0,0 0 0,-13 10 0,-46 44 0,32-27 0,21-19 0,2 1 0,-1 0 0,2 0 0,1 2 0,0 0 0,-11 23 0,-29 61 0,39-77 0,-33 39 0,33-48 0,2 1 0,0 1 0,1-1 0,1 2 0,-7 19 0,-19 45 0,23-58 0,-12 40 0,11-24 0,7-20 0,-8 39 0,6 27 0,8 147 0,4-210 0,13 44 0,-10-45 0,0-1 0,2-2 0,1 0 0,0 1 0,2-1 0,0-1 0,2 0 0,1-1 0,0 0 0,2 0 0,35 29 0,-28-29 0,1 0 0,0-2 0,2 0 0,1-1 0,0-2 0,1 0 0,1-1 0,50 15 0,-47-20 0,-1 0 0,2-1 0,48 2 0,102-2 0,-154-6 0,167 4 0,428-9 0,-150-38 0,-136 16 0,-174 11 0,-69 4 0,146-20 0,-214 26 0,0 0 0,-1-2 0,0 0 0,-1-2 0,0 0 0,40-22 0,58-51 0,-40 26 0,-54 39 0,38-27 0,-58 39 0,-1-1 0,0 0 0,0-1 0,-1 1 0,6-10 0,-8 9 0,-1 0 0,0-1 0,-1 0 0,4-17 0,2-3 0,7-28 0,-2 1 0,7-85 0,-13 9 0,-8 113 0,-2 1 0,-1-1 0,-1 1 0,0 0 0,-9-20 0,2 14 0,-18-45 0,-44-72 0,53 105 0,-3 2 0,-3-1 0,-49-51 0,-82-86 0,147 157 0,0 1 0,1-1 0,2-1 0,-6-16 0,-19-34 0,22 47 0,-8-23 0,12 26 0,-1 1 0,-18-29 0,12 25 0,-20-24 0,-84-99 0,85 103-1365,27 34-5461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6:12:37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3959 326 24575,'-5'-3'0,"0"0"0,0 2 0,-1-2 0,0 1 0,0 1 0,0-1 0,-10-1 0,-6-2 0,-22-5 0,-78-11 0,-8 0 0,110 15 0,-36-14 0,42 15 0,-1-1 0,-1 1 0,1 1 0,-27-5 0,-14 3 0,-71 2 0,-38-3 0,142 4 0,-41-3 0,-69-1 0,88 7 0,-103-1 0,-254 25 0,316-12 0,19-1 0,1-3 0,-104 1 0,149-9 0,0 1 0,0 1 0,0 1 0,0 0 0,-27 8 0,-99 35 0,94-27 0,-57 13 0,-80 14 0,-289 103 0,465-143 0,-1 1 0,1-1 0,1 2 0,0 0 0,-15 12 0,-55 52 0,38-32 0,25-22 0,2 0 0,0 1 0,1 0 0,2 2 0,0 0 0,-15 28 0,-32 70 0,45-90 0,-38 47 0,39-57 0,1 1 0,1 1 0,1-1 0,1 2 0,-8 22 0,-22 55 0,27-70 0,-15 47 0,13-28 0,9-23 0,-10 45 0,8 33 0,9 171 0,5-245 0,14 51 0,-10-53 0,-1-2 0,2-1 0,1 0 0,1 0 0,2-1 0,0 0 0,2-1 0,2 0 0,0-1 0,2 0 0,40 34 0,-31-33 0,0-2 0,1 0 0,2-2 0,0 0 0,1-3 0,1 1 0,1-3 0,59 18 0,-56-21 0,1-3 0,0 0 0,58 3 0,120-3 0,-181-7 0,196 4 0,504-9 0,-175-45 0,-161 18 0,-206 13 0,-80 5 0,171-24 0,-252 31 0,-1 0 0,0-2 0,0-1 0,-2-1 0,1-1 0,47-26 0,68-59 0,-47 30 0,-65 46 0,46-32 0,-68 45 0,-1 0 0,-1-1 0,0 1 0,-1-1 0,8-11 0,-10 11 0,-1-1 0,-1 0 0,1-1 0,3-20 0,2-3 0,9-32 0,-3 0 0,9-99 0,-15 9 0,-11 134 0,-1 1 0,-1-1 0,-2 1 0,0-1 0,-11-23 0,4 17 0,-22-52 0,-52-86 0,61 123 0,-1 3 0,-4 0 0,-59-62 0,-97-101 0,174 186 0,1 0 0,1 0 0,1-1 0,-7-21 0,-21-37 0,25 53 0,-9-26 0,13 30 0,0 1 0,-21-34 0,14 30 0,-24-29 0,-99-115 0,100 120-1365,32 40-5461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9:00:10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2298 473 24575,'1'-23'0,"-2"0"0,-6-36 0,5 50 0,0-1 0,-1 1 0,0 0 0,-1 1 0,0-1 0,0 0 0,-1 1 0,0 0 0,-7-8 0,-1-3 0,-2 1 0,0 0 0,0 1 0,-2 1 0,0 0 0,-1 1 0,0 1 0,-22-12 0,1 7 0,-1 2 0,-1 1 0,0 2 0,-1 3 0,-1 1 0,1 1 0,-48-2 0,-310 5 0,232 8 0,17-4 0,-158 5 0,288 0 0,0 1 0,0 1 0,0 0 0,0 2 0,1 1 0,0 0 0,0 2 0,-24 15 0,-8 3 0,35-21 0,-1 0 0,0-1 0,-22 4 0,20-5 0,0 1 0,-25 10 0,-17 3 0,56-19 0,0 1 0,1 0 0,-1 0 0,1 1 0,-1-1 0,1 1 0,0 0 0,0 1 0,0-1 0,0 1 0,0 0 0,0 0 0,1 1 0,-1 0 0,1-1 0,0 1 0,0 1 0,1-1 0,-1 0 0,-3 7 0,-3 5 0,1 1 0,1 0 0,0 0 0,2 0 0,0 1 0,0 0 0,2 1 0,0-1 0,2 1 0,-2 31 0,4-35 0,0 1 0,1 0 0,0-1 0,2 1 0,0-1 0,0 1 0,2-1 0,9 25 0,54 130 0,-57-124 0,-9-32 0,2 0 0,-1-1 0,7 15 0,1 1 0,-1 1 0,8 43 0,-3-8 0,38 127 0,-41-153 0,-8-24 0,0 0 0,2-1 0,-1 1 0,2-1 0,10 16 0,3 11 0,-18-35 0,0 0 0,1 0 0,0-1 0,0 1 0,0-1 0,1 0 0,-1 0 0,1 0 0,8 7 0,17 15 0,-25-22 0,1 1 0,0-1 0,1-1 0,-1 1 0,1-1 0,0 0 0,0 0 0,0-1 0,1 0 0,-1 0 0,14 4 0,2 0 0,-1 0 0,23 12 0,34 12 0,-48-23 0,1 0 0,58 6 0,-47-10 0,0 3 0,0 1 0,-1 2 0,42 16 0,153 76 0,-206-89 0,-1-2 0,2 0 0,-1-3 0,1 0 0,1-2 0,-1-1 0,1-2 0,63-1 0,-71-3 0,0-1 0,-1-1 0,1-1 0,-1-1 0,0-1 0,0-1 0,-1-1 0,0-2 0,26-13 0,-17 7 0,-9 6 0,-1 0 0,1-2 0,-2-1 0,0-1 0,0 0 0,-2-1 0,18-19 0,160-188 0,-188 213 0,-4 5 0,0 0 0,1-1 0,-2 0 0,1 0 0,-1 0 0,1-1 0,-2 1 0,1-1 0,0 0 0,-1 1 0,0-1 0,-1 0 0,1 0 0,-1 0 0,1-13 0,5-98 0,2-65 0,8-65 0,-15 157 0,0 31 0,-2 0 0,-12-86 0,-30-22 0,40 161-8,-1 0-1,0 0 1,0 0-1,0 1 1,0-1-1,-1 1 0,-8-10 1,-1-2-1289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9:00:17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2248 55 24575,'-130'-1'0,"-142"3"0,180 6 0,-45 1 0,11-11 0,-223 4 0,252 8 0,1 5 0,-95 27 0,0 6 0,-131 28 0,299-71 0,0 0 0,0 1 0,1 1 0,0 2 0,1 0 0,-33 19 0,50-24 0,-1 0 0,1 1 0,0-1 0,0 1 0,0 0 0,0 1 0,1-1 0,0 0 0,0 1 0,1 0 0,-1 0 0,1-1 0,1 1 0,-1 1 0,-1 11 0,1-5 0,0 1 0,1-1 0,1 1 0,0 0 0,1 0 0,3 18 0,39 131 0,-38-146 0,2 8 0,1 0 0,1 0 0,1-1 0,14 23 0,-17-34 0,-1 0 0,0 0 0,0 0 0,-1 1 0,-1-1 0,-1 1 0,0 0 0,0 0 0,0 20 0,-3 1 0,-1-1 0,-9 59 0,4-36 0,3 0 0,8 97 0,-3-141 0,0 1 0,1-1 0,1 0 0,0 0 0,1-1 0,11 23 0,2-2 0,26 36 0,-30-50 0,1-2 0,1 0 0,0-1 0,25 18 0,-13-15 0,2-1 0,0-2 0,49 20 0,-65-30 0,66 29 0,139 55 0,-179-78 0,2-1 0,-1-3 0,69 6 0,-44-10 0,104-8 0,-130-2 0,0-3 0,0-1 0,-1-2 0,0-2 0,62-30 0,19-7 0,-77 33 0,0 0 0,-2-3 0,0-2 0,68-50 0,-56 34 0,-31 24 0,0-1 0,-1-1 0,-1 0 0,-1-2 0,22-27 0,2-10 0,58-83 0,-98 133 0,1 0 0,-1-1 0,-1 0 0,1 0 0,-1 0 0,0 0 0,-1 0 0,0 0 0,0-1 0,0 1 0,-1 0 0,0 0 0,-2-14 0,-3-5 0,-1 1 0,-14-41 0,-7-26 0,4-37 0,-6 1 0,-55-153 0,-35 9 0,108 248-4,2-1-1,0 0 1,2-1-1,-7-41 1,1 1-1339,10 54-5483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9:00:43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3446 262 24575,'-6'0'0,"1"-1"0,-1-1 0,1 1 0,-1-1 0,1 0 0,-1 0 0,-6-5 0,-22-7 0,-184-53 0,196 60 0,0 2 0,0 0 0,0 2 0,-34-1 0,50 3 0,-214-28 0,52 6 0,122 18 0,-324-49 0,315 44 0,-2 2 0,1 2 0,-82 3 0,-135 23 0,91-3 0,44-2 0,-252 63 0,225-40 0,148-35 0,-148 39 0,140-34 0,1 1 0,0 2 0,1 0 0,-35 23 0,-162 114 0,213-143 0,1 0 0,0 1 0,0 0 0,0 0 0,1 0 0,0 1 0,0-1 0,1 1 0,0 0 0,-6 15 0,-1 8 0,-12 47 0,2-5 0,8-33 0,1 1 0,2 0 0,2 1 0,1 0 0,2 0 0,2 60 0,2-65 0,1 0 0,3 0 0,0-1 0,3 1 0,13 50 0,-2-42 0,1-1 0,3-1 0,1-1 0,2-1 0,1 0 0,3-2 0,1-2 0,63 62 0,-56-60 0,-28-28 0,0-1 0,0 0 0,1-1 0,1 0 0,-1 0 0,1-1 0,0 0 0,1-1 0,0 0 0,0-1 0,14 6 0,22 1 0,0-3 0,1-1 0,-1-2 0,93-2 0,-21-4 0,436-22 0,-424 9 0,-58 8 0,0-4 0,75-19 0,-81 16 0,-49 9 0,1 0 0,-1-1 0,27-10 0,41-20 0,146-62 0,-141 57 0,-51 23 0,-1-1 0,0-2 0,-1-2 0,60-43 0,-65 35 0,-1-2 0,-2-1 0,-1-1 0,-1-2 0,-2 0 0,27-49 0,-12 12 0,78-150 0,-68 118 0,25-61 0,-59 112 0,-14 40 0,1 0 0,0 0 0,1 0 0,1 1 0,0-1 0,0 1 0,11-13 0,-10 16 27,-1-1 1,0 0-1,9-21 0,-11 22-273,1-1 1,0 1-1,0 0 0,1 0 1,7-9-1,-5 10-6580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9:00:50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3413 264 24575,'-1'-1'0,"1"-1"0,-1 0 0,0 0 0,1 1 0,-1-1 0,0 0 0,0 1 0,0-1 0,0 1 0,0-1 0,-1 1 0,1 0 0,0-1 0,-1 1 0,1 0 0,-1 0 0,-2-2 0,-32-18 0,29 17 0,-42-21 0,-1 2 0,-2 3 0,0 1 0,-1 3 0,-72-13 0,63 24 0,0 2 0,-1 2 0,1 4 0,-85 13 0,-117 4 0,-886-21 0,1076 6 0,1 3 0,-1 3 0,-115 34 0,-44 7 0,154-40 0,40-8 0,0 3 0,0 0 0,1 3 0,0 1 0,-45 19 0,78-26 0,-1-1 0,1 1 0,0 0 0,0 0 0,0 0 0,1 1 0,-1 0 0,1 0 0,0 0 0,1 0 0,-1 1 0,1-1 0,0 1 0,-4 10 0,-2 10 0,2 0 0,-7 35 0,0 0 0,0-3 0,3 1 0,2 0 0,2 1 0,3 107 0,4-84 0,-2-29 0,3 0 0,11 76 0,-8-112 0,0-1 0,0 0 0,2 0 0,0 0 0,1 0 0,0-1 0,2-1 0,0 1 0,0-1 0,2-1 0,16 20 0,1-7 0,44 34 0,-40-36 0,34 35 0,-52-46 0,1-1 0,0-1 0,1 0 0,1-1 0,0-1 0,26 11 0,-8-5 0,1-3 0,51 13 0,-70-21 0,22 5 0,1-1 0,-1-2 0,1-1 0,46 0 0,50-9 0,231 5 0,-286 6 0,51 2 0,25 7 0,-132-17 0,1 2 0,0-2 0,-1-1 0,1-1 0,-1-1 0,1-1 0,-1-1 0,0-1 0,34-14 0,-3-9 0,-1-2 0,87-65 0,53-25 0,-85 58 0,210-115 0,-311 174 0,1 0 0,-1 1 0,1 0 0,0 0 0,0 1 0,0 1 0,0 0 0,1 0 0,-1 1 0,15 1 0,-14 0 0,0-1 0,1 0 0,-1 0 0,0-2 0,1 1 0,-1-1 0,0-1 0,16-6 0,-21 6 0,0-1 0,-1 0 0,1 0 0,-1 0 0,0-1 0,0 0 0,0 0 0,-1 0 0,0 0 0,0-1 0,4-7 0,33-75 0,-25 51 0,-5 7 0,-1 0 0,-1 0 0,5-36 0,8-31 0,-18 81 0,-1 0 0,0 0 0,-1-1 0,-1 1 0,-1 0 0,0-1 0,-1 1 0,-5-26 0,-6-11 0,-23-65 0,-7-33 0,-38-133 0,48 210-1365,27 61-5461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455A-50BF-4042-9EEE-53C992502767}" type="datetimeFigureOut">
              <a:rPr lang="es-ES" smtClean="0"/>
              <a:t>26/06/2024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BEDE3-E74B-4E70-B90D-D547AB3D50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2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38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71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413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33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35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42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79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8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21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31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0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EDE3-E74B-4E70-B90D-D547AB3D50C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12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FA049-F8B2-7BA3-20CD-63169C1E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1E3A8A-7300-40E4-BA10-6453CBC19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B6D59-A368-2AFB-E2AA-6AE8F3B6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17C6-E828-4D31-B88F-E653952BCFDB}" type="datetime1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CA968-544F-6E01-1EAE-0CF1329C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E2020-0A2B-8A8B-0F48-1E8477D2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3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AACE6-0CFC-4939-B52F-FC224B2D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023990-93FB-C4EF-CD66-2F2019B3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9DB4D-1E82-989B-2D03-30601123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7193-E976-4D56-A4C6-6E998EE491D9}" type="datetime1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233E3-B851-C726-3B32-3C6EAA96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163E81-8CE0-C519-7981-D67D427A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5DB958-11E4-234E-65D8-5978B5D53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CBE5-ECA6-532D-C2AF-1334F3C7C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E8543-FC8F-94A1-E307-E6BE6265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8BFB-2FB9-4370-BCB9-D01917B3BEAE}" type="datetime1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3DB2B-A1D4-CEB2-68C7-DD3BFC80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69FD6-733B-C315-5520-8784FA8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3B6B6-D164-638A-D2C5-1B5BDF6C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9D30F-115A-39D1-2531-52842F6A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A34D03-C60D-ACBC-E717-F3BE8A54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C6D-CC2B-4733-8F31-7D7D61E51A4C}" type="datetime1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1D00D-6792-12AF-A0BE-6DA65F9A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F7FABB-F534-FE8A-F6E4-3D5B555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9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84710-0386-1D47-E33C-6410EDB9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3841B-35FA-595A-5B8A-126B22BC8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AEE957-36FC-E6E0-D686-6F502255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34A7-A145-4F38-9C70-0A3EED717118}" type="datetime1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E9499-4FDF-EB36-69F4-3B9476F3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EC8063-4397-34CA-49C2-8E2AE683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3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25860-CB88-9305-BF9B-DC4556DE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FC96F4-43C6-F29D-F19F-1810CC8EF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52DF35-F105-AA8D-83CA-5F12B638E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BADC91-2422-2939-D88E-80B83E20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2120-4776-4930-87EC-D7122DB53053}" type="datetime1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E8889-DDC7-A804-BBE9-D9BBBC58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641083-91C3-D535-0047-D0955D59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4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62101-EDB6-BE3C-9F8D-BD62D992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8E227-50C7-F548-AC25-5A1C824A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2FD947-008E-452E-5983-068D6542B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52879F-4D3B-A163-A6AB-9D42D2B86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ABFE83-44F4-C513-76F0-E114BD5B3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061A5E-9A6D-3F23-6060-FB98737D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F7A4-35B2-46FE-BF85-DE1AF26BA49C}" type="datetime1">
              <a:rPr lang="es-ES" smtClean="0"/>
              <a:t>26/06/2024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7C6A94-1344-7798-30EB-5B3674C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6B9CA4-BE94-AEA7-EB2E-EAA5922B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F1E44-AD45-B326-317B-9067A131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0EF891-5EF1-057A-4218-5CB7657D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2EF1-54DC-449F-9EF5-21CB038B82D3}" type="datetime1">
              <a:rPr lang="es-ES" smtClean="0"/>
              <a:t>26/06/2024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38C25-2159-E4C0-3973-7CAC089B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42F1F9-0BEF-4FE7-47AF-53CA8E92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27B6E7-3ABA-49BF-6A45-7C12AAC9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DBB7-1E3C-4820-8147-F0A9F3414573}" type="datetime1">
              <a:rPr lang="es-ES" smtClean="0"/>
              <a:t>26/06/2024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C318B2-133D-93D0-8721-939BEE00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A7AC02-42F9-E590-977B-F6D14E92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7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9C1D4-CAFA-D08E-C759-6E901DE8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098E1-D043-C5E2-1A12-41BB1081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D4231D-8122-79CC-7883-BA5E20DC8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17D644-F579-3978-AFCA-FBBE53F1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212-8445-4FCE-A223-9AB3131E390E}" type="datetime1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02B5C8-10A5-56A0-F5A9-E51F2612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893E7F-C13F-928E-3F5B-A68BD88B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4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C35E3-FE6D-083C-A49F-B80A3822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6A1834-6FB0-E180-A3ED-89D5FE8B1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06D5A0-E744-EAE9-0C2B-131F8F61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274303-F08D-7D39-0561-1CC55BBF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FECD-1B8C-4CF4-B43C-6EF93CB9C81E}" type="datetime1">
              <a:rPr lang="es-ES" smtClean="0"/>
              <a:t>26/06/2024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7E5587-C2DB-F370-D114-71045A1B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BFA51-778C-6CDF-C28A-DB65398D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412AB6-9D02-905D-8F21-CF42B397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FD1EB6-2980-2EB8-AE85-70ED8C24D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F50E5-9DA7-C8C6-0C3D-6FAB91EE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029A-E569-424C-ADB5-E3F11E618457}" type="datetime1">
              <a:rPr lang="es-ES" smtClean="0"/>
              <a:t>26/06/2024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36BDA7-F1C8-7832-DBD4-925FCBB46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A9B89-B0DC-3624-CADC-92E492823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612D7-D0D9-41F7-B193-87E800104C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5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612F51-1530-EB87-BB0A-F109A6642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805580"/>
            <a:ext cx="7886700" cy="2303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DEPLOYERS</a:t>
            </a:r>
            <a:b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 agent-based modeling tool</a:t>
            </a:r>
            <a:b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for multi-country real-world data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FCA6DB1-39FA-00F2-E5F8-C2131EDB3B72}"/>
              </a:ext>
            </a:extLst>
          </p:cNvPr>
          <p:cNvSpPr txBox="1"/>
          <p:nvPr/>
        </p:nvSpPr>
        <p:spPr>
          <a:xfrm>
            <a:off x="4493795" y="5221705"/>
            <a:ext cx="4021555" cy="96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84632">
              <a:lnSpc>
                <a:spcPct val="90000"/>
              </a:lnSpc>
              <a:spcAft>
                <a:spcPts val="848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Martin Jaraiz and Ruth Pinacho</a:t>
            </a:r>
          </a:p>
          <a:p>
            <a:pPr defTabSz="484632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Dept. de Electronica, ETSI </a:t>
            </a:r>
            <a:r>
              <a:rPr lang="es-E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Telecomunicacion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Universidad de Valladolid, Spain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00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775700" y="1366506"/>
            <a:ext cx="7623424" cy="96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market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start as some firms reach a sufficiently large net worth (or meet any other requirement).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35DABB-FE3D-0D31-3D2C-CFB8014A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The deployment approach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BA245FC-CF92-30EA-EF39-DAF2D5ACE0A6}"/>
              </a:ext>
            </a:extLst>
          </p:cNvPr>
          <p:cNvSpPr txBox="1"/>
          <p:nvPr/>
        </p:nvSpPr>
        <p:spPr>
          <a:xfrm>
            <a:off x="775700" y="4354980"/>
            <a:ext cx="7623424" cy="216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simple model and data (a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sectors SAM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used in the example,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(active)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sufficient to obtain statistically acceptable results and it takes about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standard CPUs. Since agents can have a limited number of interactions per month, 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time increases almost linearly with the simulated population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5838A5A-8425-C395-0E9B-AC50EC607389}"/>
              </a:ext>
            </a:extLst>
          </p:cNvPr>
          <p:cNvSpPr txBox="1"/>
          <p:nvPr/>
        </p:nvSpPr>
        <p:spPr>
          <a:xfrm>
            <a:off x="775700" y="2141139"/>
            <a:ext cx="7623424" cy="235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evolve from interaction with neighbors following simple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supply-demand rules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if the buyer's price is greater than or equal to the seller's price, the transaction takes place, and the buyer's price decreases and the seller's price increases by a small factor. Otherwise, there is no transaction and prices change in the opposite direction.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2C7BC-BCA6-C709-E39E-A7B962BCF1AA}"/>
              </a:ext>
            </a:extLst>
          </p:cNvPr>
          <p:cNvSpPr txBox="1"/>
          <p:nvPr/>
        </p:nvSpPr>
        <p:spPr>
          <a:xfrm>
            <a:off x="832118" y="204716"/>
            <a:ext cx="7479764" cy="84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approach: An overview (2/2)</a:t>
            </a:r>
          </a:p>
        </p:txBody>
      </p:sp>
    </p:spTree>
    <p:extLst>
      <p:ext uri="{BB962C8B-B14F-4D97-AF65-F5344CB8AC3E}">
        <p14:creationId xmlns:p14="http://schemas.microsoft.com/office/powerpoint/2010/main" val="16243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584208" y="338426"/>
            <a:ext cx="8241397" cy="12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chosen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deployment example (1/6)</a:t>
            </a:r>
          </a:p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Dawid et al. 2019)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43CCFB-5501-C913-0BD1-0B170619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ABM model</a:t>
            </a:r>
            <a:endParaRPr lang="es-E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0A72BCE-50DE-C46B-E561-85BE9BB449EA}"/>
              </a:ext>
            </a:extLst>
          </p:cNvPr>
          <p:cNvSpPr txBox="1"/>
          <p:nvPr/>
        </p:nvSpPr>
        <p:spPr>
          <a:xfrm>
            <a:off x="628650" y="1771397"/>
            <a:ext cx="7886700" cy="179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initially have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few monthly cash wages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They go out once every time step (month) on a random day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buy goods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neighborhood,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in the relative proportion given by the SAM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(households consumption) but modulated with a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probability as a function of prices.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5F8D451-AF7D-0E3F-E197-9D012F306F74}"/>
              </a:ext>
            </a:extLst>
          </p:cNvPr>
          <p:cNvSpPr txBox="1"/>
          <p:nvPr/>
        </p:nvSpPr>
        <p:spPr>
          <a:xfrm>
            <a:off x="628650" y="3524904"/>
            <a:ext cx="7886700" cy="192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consumption budget at step t, C</a:t>
            </a:r>
            <a:r>
              <a:rPr 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depends on the average income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wealth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each household (h), given by the following "buffer stock" rule:</a:t>
            </a:r>
          </a:p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h,t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h,t</a:t>
            </a:r>
            <a:r>
              <a:rPr 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K ·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h,t</a:t>
            </a:r>
            <a:r>
              <a:rPr 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φ ·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h,t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18F1A-B5F3-B596-4C94-2354FD918CFA}"/>
              </a:ext>
            </a:extLst>
          </p:cNvPr>
          <p:cNvSpPr txBox="1"/>
          <p:nvPr/>
        </p:nvSpPr>
        <p:spPr>
          <a:xfrm>
            <a:off x="760288" y="5752501"/>
            <a:ext cx="7623424" cy="60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Dawid, P. </a:t>
            </a:r>
            <a:r>
              <a:rPr lang="en-US" sz="1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Harting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van der Hoog, M. </a:t>
            </a:r>
            <a:r>
              <a:rPr lang="en-US" sz="1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Neugart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Journal of Evolutionary Economics 29, 467–538 (2019).</a:t>
            </a:r>
          </a:p>
        </p:txBody>
      </p:sp>
    </p:spTree>
    <p:extLst>
      <p:ext uri="{BB962C8B-B14F-4D97-AF65-F5344CB8AC3E}">
        <p14:creationId xmlns:p14="http://schemas.microsoft.com/office/powerpoint/2010/main" val="5602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906791" y="1302049"/>
            <a:ext cx="7330418" cy="131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are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firms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households without a firm have a certain probability of opening a new one of the most frequently demanded types in the neighborhood.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D6E8E3-0534-4C61-4ADA-2CC70B90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ABM model</a:t>
            </a:r>
            <a:endParaRPr lang="es-E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19D5CFF-8286-8B4D-48B7-BF05794B77D5}"/>
              </a:ext>
            </a:extLst>
          </p:cNvPr>
          <p:cNvSpPr txBox="1"/>
          <p:nvPr/>
        </p:nvSpPr>
        <p:spPr>
          <a:xfrm>
            <a:off x="906791" y="2498141"/>
            <a:ext cx="7330418" cy="170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households,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firms can borrow from banks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They sell to households and to other firms for their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consumption (IC)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Each firm attempts to produce enough to replenish a level of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inventories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is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based on average recent demand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4660D77-17DE-8903-6255-A19CBA6A445A}"/>
              </a:ext>
            </a:extLst>
          </p:cNvPr>
          <p:cNvSpPr txBox="1"/>
          <p:nvPr/>
        </p:nvSpPr>
        <p:spPr>
          <a:xfrm>
            <a:off x="906791" y="4128895"/>
            <a:ext cx="7330418" cy="170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firm has liquidity needs to finance production, it can apply for a bank loan. Subsequent volume production is conditioned to the outcome of the application. In addition,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company meets the requirements to enter the stock market, it can issue new shares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F462984-4E94-EA18-3A8D-2EE2070A68E7}"/>
              </a:ext>
            </a:extLst>
          </p:cNvPr>
          <p:cNvSpPr txBox="1"/>
          <p:nvPr/>
        </p:nvSpPr>
        <p:spPr>
          <a:xfrm>
            <a:off x="628650" y="394653"/>
            <a:ext cx="7886700" cy="76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model chosen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deployment example (2/6)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639596" y="3148071"/>
            <a:ext cx="8103474" cy="190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financial market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in a clearing house that collects at the end of the month all sell and buy orders (ordered from high to low price) and allocates them starting from their high price end.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are adjusted following the supply - demand rule mentioned above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9D02EA-CE3C-D7B0-C0A9-E75FF18A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ABM model</a:t>
            </a:r>
            <a:endParaRPr lang="es-E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5C69B9-8743-DB41-7C44-D4F63C46CFFD}"/>
              </a:ext>
            </a:extLst>
          </p:cNvPr>
          <p:cNvSpPr txBox="1"/>
          <p:nvPr/>
        </p:nvSpPr>
        <p:spPr>
          <a:xfrm>
            <a:off x="753396" y="1863543"/>
            <a:ext cx="7330418" cy="133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taxes are paid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fraction of the profits is distributed as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owner or shareholders, and the remainder is deposited in a payment account.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DC3050D-CDEE-0CDF-280C-AE75731F78A7}"/>
              </a:ext>
            </a:extLst>
          </p:cNvPr>
          <p:cNvSpPr txBox="1"/>
          <p:nvPr/>
        </p:nvSpPr>
        <p:spPr>
          <a:xfrm>
            <a:off x="628650" y="394653"/>
            <a:ext cx="7886700" cy="76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model chosen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deployment example (3/6)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628650" y="4024564"/>
            <a:ext cx="7433188" cy="1826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according to the data provided by the SAM,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collects taxes and redistributes them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form of subsidies (unemployment) to households and public spending. In our simple model, the government uses the Central Bank to deposit or withdraw its surplus or deficit, respectively.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38483-A375-A86D-791F-544917F3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ABM model</a:t>
            </a:r>
            <a:endParaRPr lang="es-E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4EA1845-08FA-8A1C-AABA-F972B7A78B02}"/>
              </a:ext>
            </a:extLst>
          </p:cNvPr>
          <p:cNvSpPr txBox="1"/>
          <p:nvPr/>
        </p:nvSpPr>
        <p:spPr>
          <a:xfrm>
            <a:off x="628650" y="1556988"/>
            <a:ext cx="8103474" cy="2467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founded by households that meet the criteria defined by the Central Bank. We have followed the model described by Dawid et al. [4], in which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bank's ability to extend credit is constrained by a capital adequacy requirement (CAR) and reserve requirement ratio (RRR)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interest rate offered to a firm is an increasing function of credit risk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following the internal risk-based (IRB) approach of the Basel Accords, based on the firm's probability of default on the loan, which is estimated from its debt-to-equity ratio.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D1F06FC-EEEA-6345-79BA-AC36966D42BC}"/>
              </a:ext>
            </a:extLst>
          </p:cNvPr>
          <p:cNvSpPr txBox="1"/>
          <p:nvPr/>
        </p:nvSpPr>
        <p:spPr>
          <a:xfrm>
            <a:off x="628650" y="394653"/>
            <a:ext cx="7886700" cy="76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model chosen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deployment example (4/6)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38483-A375-A86D-791F-544917F3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ABM model</a:t>
            </a:r>
            <a:endParaRPr lang="es-E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D1F06FC-EEEA-6345-79BA-AC36966D42BC}"/>
              </a:ext>
            </a:extLst>
          </p:cNvPr>
          <p:cNvSpPr txBox="1"/>
          <p:nvPr/>
        </p:nvSpPr>
        <p:spPr>
          <a:xfrm>
            <a:off x="628650" y="394653"/>
            <a:ext cx="7886700" cy="76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model chosen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deployment example (5/6)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9" name="TextBox 2">
            <a:extLst>
              <a:ext uri="{FF2B5EF4-FFF2-40B4-BE49-F238E27FC236}">
                <a16:creationId xmlns:a16="http://schemas.microsoft.com/office/drawing/2014/main" id="{F74304BE-6330-0F99-ACA1-B9C146694BC8}"/>
              </a:ext>
            </a:extLst>
          </p:cNvPr>
          <p:cNvSpPr txBox="1"/>
          <p:nvPr/>
        </p:nvSpPr>
        <p:spPr>
          <a:xfrm>
            <a:off x="693801" y="3101617"/>
            <a:ext cx="7433188" cy="522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Import/Export interaction between two countries can chosen to be: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15209BF-2495-BE2C-0486-A6D40DBD17CA}"/>
              </a:ext>
            </a:extLst>
          </p:cNvPr>
          <p:cNvSpPr txBox="1"/>
          <p:nvPr/>
        </p:nvSpPr>
        <p:spPr>
          <a:xfrm>
            <a:off x="5350766" y="3613692"/>
            <a:ext cx="3232035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Aggregated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sector in each country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column, 1 row per external country)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259AA-51FD-A92F-C975-CD586E9E59E2}"/>
              </a:ext>
            </a:extLst>
          </p:cNvPr>
          <p:cNvSpPr txBox="1"/>
          <p:nvPr/>
        </p:nvSpPr>
        <p:spPr>
          <a:xfrm>
            <a:off x="785581" y="3624278"/>
            <a:ext cx="3944022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Disaggregated (more CPU time)</a:t>
            </a:r>
          </a:p>
          <a:p>
            <a:pPr algn="ctr"/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sector </a:t>
            </a:r>
            <a:r>
              <a:rPr lang="en-US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domestic sector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each country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 columns, 64 rows per external country)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7319A90F-638B-C00F-12FC-AAD9A2CE66EA}"/>
              </a:ext>
            </a:extLst>
          </p:cNvPr>
          <p:cNvSpPr txBox="1"/>
          <p:nvPr/>
        </p:nvSpPr>
        <p:spPr>
          <a:xfrm>
            <a:off x="3211566" y="899177"/>
            <a:ext cx="2720867" cy="52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SAM from FIGARO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B0D004D-2B31-8590-F2A1-E2235D2D4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4" y="4694318"/>
            <a:ext cx="4396635" cy="16921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339D77-AF71-8603-B7AD-4BFD16EB2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41" y="4694318"/>
            <a:ext cx="2918684" cy="135718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0C0A16F-7A45-1F95-C58A-B28752B14F57}"/>
              </a:ext>
            </a:extLst>
          </p:cNvPr>
          <p:cNvGrpSpPr/>
          <p:nvPr/>
        </p:nvGrpSpPr>
        <p:grpSpPr>
          <a:xfrm>
            <a:off x="1819932" y="5689537"/>
            <a:ext cx="4989865" cy="666814"/>
            <a:chOff x="1819932" y="5689537"/>
            <a:chExt cx="4989865" cy="66681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CBE1D14-4871-3D06-5663-DA219B428DC2}"/>
                </a:ext>
              </a:extLst>
            </p:cNvPr>
            <p:cNvSpPr/>
            <p:nvPr/>
          </p:nvSpPr>
          <p:spPr>
            <a:xfrm>
              <a:off x="1819932" y="5856380"/>
              <a:ext cx="314763" cy="4999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B4774F-2E94-0A12-3C2E-E21F808CAB07}"/>
                </a:ext>
              </a:extLst>
            </p:cNvPr>
            <p:cNvSpPr/>
            <p:nvPr/>
          </p:nvSpPr>
          <p:spPr>
            <a:xfrm>
              <a:off x="6323504" y="5856378"/>
              <a:ext cx="486293" cy="1951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341F8C6-A5D3-3613-72E8-FE527E962B28}"/>
                </a:ext>
              </a:extLst>
            </p:cNvPr>
            <p:cNvSpPr/>
            <p:nvPr/>
          </p:nvSpPr>
          <p:spPr>
            <a:xfrm>
              <a:off x="2114550" y="5689537"/>
              <a:ext cx="4165600" cy="247713"/>
            </a:xfrm>
            <a:custGeom>
              <a:avLst/>
              <a:gdLst>
                <a:gd name="connsiteX0" fmla="*/ 0 w 4165600"/>
                <a:gd name="connsiteY0" fmla="*/ 247713 h 247713"/>
                <a:gd name="connsiteX1" fmla="*/ 2089150 w 4165600"/>
                <a:gd name="connsiteY1" fmla="*/ 63 h 247713"/>
                <a:gd name="connsiteX2" fmla="*/ 4165600 w 4165600"/>
                <a:gd name="connsiteY2" fmla="*/ 228663 h 24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5600" h="247713">
                  <a:moveTo>
                    <a:pt x="0" y="247713"/>
                  </a:moveTo>
                  <a:cubicBezTo>
                    <a:pt x="697441" y="125475"/>
                    <a:pt x="1394883" y="3238"/>
                    <a:pt x="2089150" y="63"/>
                  </a:cubicBezTo>
                  <a:cubicBezTo>
                    <a:pt x="2783417" y="-3112"/>
                    <a:pt x="3474508" y="112775"/>
                    <a:pt x="4165600" y="228663"/>
                  </a:cubicBezTo>
                </a:path>
              </a:pathLst>
            </a:cu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9DFFFC-3492-6230-B078-CCD0B1098D84}"/>
              </a:ext>
            </a:extLst>
          </p:cNvPr>
          <p:cNvGrpSpPr/>
          <p:nvPr/>
        </p:nvGrpSpPr>
        <p:grpSpPr>
          <a:xfrm>
            <a:off x="3274116" y="5116509"/>
            <a:ext cx="5152009" cy="406366"/>
            <a:chOff x="3274116" y="5116509"/>
            <a:chExt cx="5152009" cy="40636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3A3467D-1B22-7945-DAB0-EC9C2A9881C9}"/>
                </a:ext>
              </a:extLst>
            </p:cNvPr>
            <p:cNvSpPr/>
            <p:nvPr/>
          </p:nvSpPr>
          <p:spPr>
            <a:xfrm>
              <a:off x="7939832" y="5327746"/>
              <a:ext cx="486293" cy="1826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681ABE-6037-98DF-2B58-895F3C398C50}"/>
                </a:ext>
              </a:extLst>
            </p:cNvPr>
            <p:cNvSpPr/>
            <p:nvPr/>
          </p:nvSpPr>
          <p:spPr>
            <a:xfrm>
              <a:off x="3274116" y="5327747"/>
              <a:ext cx="1681793" cy="1951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4CDAB65-2186-0F18-E694-096BC3CBA768}"/>
                </a:ext>
              </a:extLst>
            </p:cNvPr>
            <p:cNvSpPr/>
            <p:nvPr/>
          </p:nvSpPr>
          <p:spPr>
            <a:xfrm>
              <a:off x="4978400" y="5116509"/>
              <a:ext cx="3016250" cy="211237"/>
            </a:xfrm>
            <a:custGeom>
              <a:avLst/>
              <a:gdLst>
                <a:gd name="connsiteX0" fmla="*/ 0 w 4165600"/>
                <a:gd name="connsiteY0" fmla="*/ 247713 h 247713"/>
                <a:gd name="connsiteX1" fmla="*/ 2089150 w 4165600"/>
                <a:gd name="connsiteY1" fmla="*/ 63 h 247713"/>
                <a:gd name="connsiteX2" fmla="*/ 4165600 w 4165600"/>
                <a:gd name="connsiteY2" fmla="*/ 228663 h 24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5600" h="247713">
                  <a:moveTo>
                    <a:pt x="0" y="247713"/>
                  </a:moveTo>
                  <a:cubicBezTo>
                    <a:pt x="697441" y="125475"/>
                    <a:pt x="1394883" y="3238"/>
                    <a:pt x="2089150" y="63"/>
                  </a:cubicBezTo>
                  <a:cubicBezTo>
                    <a:pt x="2783417" y="-3112"/>
                    <a:pt x="3474508" y="112775"/>
                    <a:pt x="4165600" y="228663"/>
                  </a:cubicBezTo>
                </a:path>
              </a:pathLst>
            </a:cu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E0DA141-3FC6-F729-A02F-D4D22DA39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49" y="1413836"/>
            <a:ext cx="4356100" cy="16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3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38483-A375-A86D-791F-544917F3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ABM model</a:t>
            </a:r>
            <a:endParaRPr lang="es-E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FC4F9EE-CE7C-58A4-3418-8984AAD29698}"/>
              </a:ext>
            </a:extLst>
          </p:cNvPr>
          <p:cNvSpPr txBox="1"/>
          <p:nvPr/>
        </p:nvSpPr>
        <p:spPr>
          <a:xfrm>
            <a:off x="660023" y="1935251"/>
            <a:ext cx="7707939" cy="835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“External sectors”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implemented as special Import/Export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firms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D1F06FC-EEEA-6345-79BA-AC36966D42BC}"/>
              </a:ext>
            </a:extLst>
          </p:cNvPr>
          <p:cNvSpPr txBox="1"/>
          <p:nvPr/>
        </p:nvSpPr>
        <p:spPr>
          <a:xfrm>
            <a:off x="628650" y="394653"/>
            <a:ext cx="7886700" cy="76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model chosen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deployment example (6/6)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09FAA84-F708-1B20-2659-21D98C09CD9B}"/>
              </a:ext>
            </a:extLst>
          </p:cNvPr>
          <p:cNvSpPr txBox="1"/>
          <p:nvPr/>
        </p:nvSpPr>
        <p:spPr>
          <a:xfrm>
            <a:off x="660024" y="2754126"/>
            <a:ext cx="7433188" cy="83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interface firms can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(buy/sell) not only with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firms but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external-sector interface firms from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countries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DEAB237-046E-5131-70E6-B8EE438E6338}"/>
              </a:ext>
            </a:extLst>
          </p:cNvPr>
          <p:cNvSpPr txBox="1"/>
          <p:nvPr/>
        </p:nvSpPr>
        <p:spPr>
          <a:xfrm>
            <a:off x="628650" y="3669923"/>
            <a:ext cx="7433188" cy="83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current implementation, they can interact with domestic companies and households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with other countries on 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basis.</a:t>
            </a:r>
          </a:p>
        </p:txBody>
      </p:sp>
    </p:spTree>
    <p:extLst>
      <p:ext uri="{BB962C8B-B14F-4D97-AF65-F5344CB8AC3E}">
        <p14:creationId xmlns:p14="http://schemas.microsoft.com/office/powerpoint/2010/main" val="20611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17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BB290D-EC8E-EA78-5F36-2DEE73F1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self-deployment approach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854F7-A00D-C333-0596-FFC69CB58055}"/>
              </a:ext>
            </a:extLst>
          </p:cNvPr>
          <p:cNvSpPr txBox="1"/>
          <p:nvPr/>
        </p:nvSpPr>
        <p:spPr>
          <a:xfrm>
            <a:off x="840423" y="320712"/>
            <a:ext cx="746315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The Self-deployment approach (1/3)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ACCA4F3C-4BBB-8C56-BEF1-C6B166088296}"/>
              </a:ext>
            </a:extLst>
          </p:cNvPr>
          <p:cNvSpPr txBox="1"/>
          <p:nvPr/>
        </p:nvSpPr>
        <p:spPr>
          <a:xfrm>
            <a:off x="840423" y="991551"/>
            <a:ext cx="7463154" cy="132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an initial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“deployment stage”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individuals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new firms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SAM activity sectors, and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unprofitable ones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until the activity output level reaches the experimental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consumers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values.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A2ED634-FB87-BAF6-B77D-CA6FCF4DE7D6}"/>
              </a:ext>
            </a:extLst>
          </p:cNvPr>
          <p:cNvGrpSpPr/>
          <p:nvPr/>
        </p:nvGrpSpPr>
        <p:grpSpPr>
          <a:xfrm>
            <a:off x="1912862" y="2635396"/>
            <a:ext cx="5318276" cy="3632285"/>
            <a:chOff x="556467" y="3429000"/>
            <a:chExt cx="4303257" cy="2878979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BEA3E3-C64B-8182-6126-4E511F7B069F}"/>
                </a:ext>
              </a:extLst>
            </p:cNvPr>
            <p:cNvGrpSpPr/>
            <p:nvPr/>
          </p:nvGrpSpPr>
          <p:grpSpPr>
            <a:xfrm>
              <a:off x="556467" y="3429000"/>
              <a:ext cx="4303257" cy="2878979"/>
              <a:chOff x="63260" y="609096"/>
              <a:chExt cx="4303257" cy="2878979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F418215E-F717-F2DE-F097-82E099A540A2}"/>
                  </a:ext>
                </a:extLst>
              </p:cNvPr>
              <p:cNvGrpSpPr/>
              <p:nvPr/>
            </p:nvGrpSpPr>
            <p:grpSpPr>
              <a:xfrm>
                <a:off x="63260" y="609096"/>
                <a:ext cx="4303257" cy="2878979"/>
                <a:chOff x="173758" y="695305"/>
                <a:chExt cx="4910016" cy="3242849"/>
              </a:xfrm>
            </p:grpSpPr>
            <p:pic>
              <p:nvPicPr>
                <p:cNvPr id="10" name="Picture 14">
                  <a:extLst>
                    <a:ext uri="{FF2B5EF4-FFF2-40B4-BE49-F238E27FC236}">
                      <a16:creationId xmlns:a16="http://schemas.microsoft.com/office/drawing/2014/main" id="{BE0206B6-E876-178B-F5E2-50E8F7FDA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3758" y="731138"/>
                  <a:ext cx="3386486" cy="3207016"/>
                </a:xfrm>
                <a:prstGeom prst="rect">
                  <a:avLst/>
                </a:prstGeom>
              </p:spPr>
            </p:pic>
            <p:pic>
              <p:nvPicPr>
                <p:cNvPr id="11" name="Picture 5">
                  <a:extLst>
                    <a:ext uri="{FF2B5EF4-FFF2-40B4-BE49-F238E27FC236}">
                      <a16:creationId xmlns:a16="http://schemas.microsoft.com/office/drawing/2014/main" id="{9EEB1FED-1EB2-DFA6-37DE-F0D05A5FA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33611" y="1345795"/>
                  <a:ext cx="1350163" cy="1977704"/>
                </a:xfrm>
                <a:prstGeom prst="rect">
                  <a:avLst/>
                </a:prstGeom>
              </p:spPr>
            </p:pic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6A0CDC82-D019-3FCF-B19D-CBFD2AD72200}"/>
                    </a:ext>
                  </a:extLst>
                </p:cNvPr>
                <p:cNvSpPr txBox="1"/>
                <p:nvPr/>
              </p:nvSpPr>
              <p:spPr>
                <a:xfrm>
                  <a:off x="173758" y="695305"/>
                  <a:ext cx="3806245" cy="3466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Household consumption by sector</a:t>
                  </a:r>
                </a:p>
              </p:txBody>
            </p:sp>
          </p:grpSp>
          <p:cxnSp>
            <p:nvCxnSpPr>
              <p:cNvPr id="7" name="Conector recto de flecha 6">
                <a:extLst>
                  <a:ext uri="{FF2B5EF4-FFF2-40B4-BE49-F238E27FC236}">
                    <a16:creationId xmlns:a16="http://schemas.microsoft.com/office/drawing/2014/main" id="{209873F7-8C4E-B642-A6D4-93AF902F8A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63917" y="1972638"/>
                <a:ext cx="2594029" cy="89997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>
                <a:extLst>
                  <a:ext uri="{FF2B5EF4-FFF2-40B4-BE49-F238E27FC236}">
                    <a16:creationId xmlns:a16="http://schemas.microsoft.com/office/drawing/2014/main" id="{47F836E8-E8CC-8A1F-FFFA-351E258C1B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63917" y="1970896"/>
                <a:ext cx="2594029" cy="45173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de flecha 8">
                <a:extLst>
                  <a:ext uri="{FF2B5EF4-FFF2-40B4-BE49-F238E27FC236}">
                    <a16:creationId xmlns:a16="http://schemas.microsoft.com/office/drawing/2014/main" id="{2A905067-53E7-9DE7-A358-31FD25065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63917" y="2644722"/>
                <a:ext cx="2594029" cy="227895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14F0EC3-6416-800A-FF76-8F51D0FA93AC}"/>
                </a:ext>
              </a:extLst>
            </p:cNvPr>
            <p:cNvGrpSpPr/>
            <p:nvPr/>
          </p:nvGrpSpPr>
          <p:grpSpPr>
            <a:xfrm>
              <a:off x="1006045" y="4709419"/>
              <a:ext cx="751079" cy="1470452"/>
              <a:chOff x="1006045" y="4709419"/>
              <a:chExt cx="751079" cy="1470452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AA6ADE80-6B05-C9DC-A81C-B00E96CD7767}"/>
                  </a:ext>
                </a:extLst>
              </p:cNvPr>
              <p:cNvSpPr/>
              <p:nvPr/>
            </p:nvSpPr>
            <p:spPr>
              <a:xfrm>
                <a:off x="1006045" y="4709419"/>
                <a:ext cx="751079" cy="1470452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3E998177-CDBB-579E-D199-60364E05E808}"/>
                  </a:ext>
                </a:extLst>
              </p:cNvPr>
              <p:cNvSpPr txBox="1"/>
              <p:nvPr/>
            </p:nvSpPr>
            <p:spPr>
              <a:xfrm rot="17435677">
                <a:off x="834008" y="5156443"/>
                <a:ext cx="975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deployment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0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BB290D-EC8E-EA78-5F36-2DEE73F1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self-deployment approach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A2ED634-FB87-BAF6-B77D-CA6FCF4DE7D6}"/>
              </a:ext>
            </a:extLst>
          </p:cNvPr>
          <p:cNvGrpSpPr/>
          <p:nvPr/>
        </p:nvGrpSpPr>
        <p:grpSpPr>
          <a:xfrm>
            <a:off x="1912862" y="2635396"/>
            <a:ext cx="5318276" cy="3632285"/>
            <a:chOff x="556467" y="3429000"/>
            <a:chExt cx="4303257" cy="2878979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BEA3E3-C64B-8182-6126-4E511F7B069F}"/>
                </a:ext>
              </a:extLst>
            </p:cNvPr>
            <p:cNvGrpSpPr/>
            <p:nvPr/>
          </p:nvGrpSpPr>
          <p:grpSpPr>
            <a:xfrm>
              <a:off x="556467" y="3429000"/>
              <a:ext cx="4303257" cy="2878979"/>
              <a:chOff x="63260" y="609096"/>
              <a:chExt cx="4303257" cy="2878979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F418215E-F717-F2DE-F097-82E099A540A2}"/>
                  </a:ext>
                </a:extLst>
              </p:cNvPr>
              <p:cNvGrpSpPr/>
              <p:nvPr/>
            </p:nvGrpSpPr>
            <p:grpSpPr>
              <a:xfrm>
                <a:off x="63260" y="609096"/>
                <a:ext cx="4303257" cy="2878979"/>
                <a:chOff x="173758" y="695305"/>
                <a:chExt cx="4910016" cy="3242849"/>
              </a:xfrm>
            </p:grpSpPr>
            <p:pic>
              <p:nvPicPr>
                <p:cNvPr id="10" name="Picture 14">
                  <a:extLst>
                    <a:ext uri="{FF2B5EF4-FFF2-40B4-BE49-F238E27FC236}">
                      <a16:creationId xmlns:a16="http://schemas.microsoft.com/office/drawing/2014/main" id="{BE0206B6-E876-178B-F5E2-50E8F7FDA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3758" y="731138"/>
                  <a:ext cx="3386486" cy="3207016"/>
                </a:xfrm>
                <a:prstGeom prst="rect">
                  <a:avLst/>
                </a:prstGeom>
              </p:spPr>
            </p:pic>
            <p:pic>
              <p:nvPicPr>
                <p:cNvPr id="11" name="Picture 5">
                  <a:extLst>
                    <a:ext uri="{FF2B5EF4-FFF2-40B4-BE49-F238E27FC236}">
                      <a16:creationId xmlns:a16="http://schemas.microsoft.com/office/drawing/2014/main" id="{9EEB1FED-1EB2-DFA6-37DE-F0D05A5FA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33611" y="1345795"/>
                  <a:ext cx="1350163" cy="1977704"/>
                </a:xfrm>
                <a:prstGeom prst="rect">
                  <a:avLst/>
                </a:prstGeom>
              </p:spPr>
            </p:pic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6A0CDC82-D019-3FCF-B19D-CBFD2AD72200}"/>
                    </a:ext>
                  </a:extLst>
                </p:cNvPr>
                <p:cNvSpPr txBox="1"/>
                <p:nvPr/>
              </p:nvSpPr>
              <p:spPr>
                <a:xfrm>
                  <a:off x="173758" y="695305"/>
                  <a:ext cx="3806245" cy="3466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Household consumption by sector</a:t>
                  </a:r>
                </a:p>
              </p:txBody>
            </p:sp>
          </p:grpSp>
          <p:cxnSp>
            <p:nvCxnSpPr>
              <p:cNvPr id="26" name="Conector recto de flecha 7">
                <a:extLst>
                  <a:ext uri="{FF2B5EF4-FFF2-40B4-BE49-F238E27FC236}">
                    <a16:creationId xmlns:a16="http://schemas.microsoft.com/office/drawing/2014/main" id="{9859C98C-D91D-F63C-DC6E-C69A8DE2AE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838" y="1357180"/>
                <a:ext cx="122502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14F0EC3-6416-800A-FF76-8F51D0FA93AC}"/>
                </a:ext>
              </a:extLst>
            </p:cNvPr>
            <p:cNvGrpSpPr/>
            <p:nvPr/>
          </p:nvGrpSpPr>
          <p:grpSpPr>
            <a:xfrm>
              <a:off x="1130227" y="3818949"/>
              <a:ext cx="1216103" cy="2360922"/>
              <a:chOff x="1130227" y="3818949"/>
              <a:chExt cx="1216103" cy="2360922"/>
            </a:xfrm>
          </p:grpSpPr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E65EBDB4-2DD5-6C3A-B5AE-91B2538E4129}"/>
                  </a:ext>
                </a:extLst>
              </p:cNvPr>
              <p:cNvSpPr/>
              <p:nvPr/>
            </p:nvSpPr>
            <p:spPr>
              <a:xfrm>
                <a:off x="1817775" y="4709419"/>
                <a:ext cx="528555" cy="1470452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FC18E15-05BF-A1D5-CFD2-DA33F65EBB2B}"/>
                  </a:ext>
                </a:extLst>
              </p:cNvPr>
              <p:cNvSpPr txBox="1"/>
              <p:nvPr/>
            </p:nvSpPr>
            <p:spPr>
              <a:xfrm>
                <a:off x="1638162" y="4489430"/>
                <a:ext cx="697742" cy="219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calibration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3E998177-CDBB-579E-D199-60364E05E808}"/>
                  </a:ext>
                </a:extLst>
              </p:cNvPr>
              <p:cNvSpPr txBox="1"/>
              <p:nvPr/>
            </p:nvSpPr>
            <p:spPr>
              <a:xfrm rot="17435677">
                <a:off x="834008" y="5156443"/>
                <a:ext cx="975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deployment</a:t>
                </a:r>
              </a:p>
            </p:txBody>
          </p:sp>
          <p:sp>
            <p:nvSpPr>
              <p:cNvPr id="24" name="CuadroTexto 13">
                <a:extLst>
                  <a:ext uri="{FF2B5EF4-FFF2-40B4-BE49-F238E27FC236}">
                    <a16:creationId xmlns:a16="http://schemas.microsoft.com/office/drawing/2014/main" id="{031E1C85-8D3F-721A-FDE6-602C7ED6D33C}"/>
                  </a:ext>
                </a:extLst>
              </p:cNvPr>
              <p:cNvSpPr txBox="1"/>
              <p:nvPr/>
            </p:nvSpPr>
            <p:spPr>
              <a:xfrm>
                <a:off x="1130227" y="3818949"/>
                <a:ext cx="903789" cy="36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assisted production</a:t>
                </a:r>
                <a:endParaRPr lang="en-US" sz="1200" dirty="0"/>
              </a:p>
            </p:txBody>
          </p:sp>
        </p:grp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ACCA4F3C-4BBB-8C56-BEF1-C6B166088296}"/>
              </a:ext>
            </a:extLst>
          </p:cNvPr>
          <p:cNvSpPr txBox="1"/>
          <p:nvPr/>
        </p:nvSpPr>
        <p:spPr>
          <a:xfrm>
            <a:off x="840423" y="965045"/>
            <a:ext cx="7463154" cy="162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deployment, the system undergoes 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“calibration stage”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until it reaches a steady state (like constant average stock of firms, not shown).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this stage, the program adjusts parameters like K in the household consumption budget.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refer to this deployment + calibration range 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“assisted production”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329E2-7C7F-1422-4630-AA9440A85CDD}"/>
              </a:ext>
            </a:extLst>
          </p:cNvPr>
          <p:cNvSpPr txBox="1"/>
          <p:nvPr/>
        </p:nvSpPr>
        <p:spPr>
          <a:xfrm>
            <a:off x="840423" y="320712"/>
            <a:ext cx="746315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The Self-deployment approach (2/3)</a:t>
            </a:r>
          </a:p>
        </p:txBody>
      </p:sp>
    </p:spTree>
    <p:extLst>
      <p:ext uri="{BB962C8B-B14F-4D97-AF65-F5344CB8AC3E}">
        <p14:creationId xmlns:p14="http://schemas.microsoft.com/office/powerpoint/2010/main" val="24790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BB290D-EC8E-EA78-5F36-2DEE73F1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self-deployment approach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A2ED634-FB87-BAF6-B77D-CA6FCF4DE7D6}"/>
              </a:ext>
            </a:extLst>
          </p:cNvPr>
          <p:cNvGrpSpPr/>
          <p:nvPr/>
        </p:nvGrpSpPr>
        <p:grpSpPr>
          <a:xfrm>
            <a:off x="1912862" y="2635396"/>
            <a:ext cx="4713051" cy="3632285"/>
            <a:chOff x="556467" y="3429000"/>
            <a:chExt cx="3813542" cy="2878979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2BEA3E3-C64B-8182-6126-4E511F7B069F}"/>
                </a:ext>
              </a:extLst>
            </p:cNvPr>
            <p:cNvGrpSpPr/>
            <p:nvPr/>
          </p:nvGrpSpPr>
          <p:grpSpPr>
            <a:xfrm>
              <a:off x="556467" y="3429000"/>
              <a:ext cx="3335885" cy="2878979"/>
              <a:chOff x="63260" y="609096"/>
              <a:chExt cx="3335885" cy="2878979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F418215E-F717-F2DE-F097-82E099A540A2}"/>
                  </a:ext>
                </a:extLst>
              </p:cNvPr>
              <p:cNvGrpSpPr/>
              <p:nvPr/>
            </p:nvGrpSpPr>
            <p:grpSpPr>
              <a:xfrm>
                <a:off x="63260" y="609096"/>
                <a:ext cx="3335885" cy="2878979"/>
                <a:chOff x="173758" y="695305"/>
                <a:chExt cx="3806245" cy="3242849"/>
              </a:xfrm>
            </p:grpSpPr>
            <p:pic>
              <p:nvPicPr>
                <p:cNvPr id="10" name="Picture 14">
                  <a:extLst>
                    <a:ext uri="{FF2B5EF4-FFF2-40B4-BE49-F238E27FC236}">
                      <a16:creationId xmlns:a16="http://schemas.microsoft.com/office/drawing/2014/main" id="{BE0206B6-E876-178B-F5E2-50E8F7FDA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3758" y="731138"/>
                  <a:ext cx="3386486" cy="3207016"/>
                </a:xfrm>
                <a:prstGeom prst="rect">
                  <a:avLst/>
                </a:prstGeom>
              </p:spPr>
            </p:pic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6A0CDC82-D019-3FCF-B19D-CBFD2AD72200}"/>
                    </a:ext>
                  </a:extLst>
                </p:cNvPr>
                <p:cNvSpPr txBox="1"/>
                <p:nvPr/>
              </p:nvSpPr>
              <p:spPr>
                <a:xfrm>
                  <a:off x="173758" y="695305"/>
                  <a:ext cx="3806245" cy="3466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Household consumption by sector</a:t>
                  </a:r>
                </a:p>
              </p:txBody>
            </p:sp>
          </p:grpSp>
          <p:cxnSp>
            <p:nvCxnSpPr>
              <p:cNvPr id="26" name="Conector recto de flecha 7">
                <a:extLst>
                  <a:ext uri="{FF2B5EF4-FFF2-40B4-BE49-F238E27FC236}">
                    <a16:creationId xmlns:a16="http://schemas.microsoft.com/office/drawing/2014/main" id="{9859C98C-D91D-F63C-DC6E-C69A8DE2AE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838" y="1352467"/>
                <a:ext cx="1215286" cy="47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7">
                <a:extLst>
                  <a:ext uri="{FF2B5EF4-FFF2-40B4-BE49-F238E27FC236}">
                    <a16:creationId xmlns:a16="http://schemas.microsoft.com/office/drawing/2014/main" id="{598787C4-2396-A9A1-C0F9-3AAFA2252A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8124" y="1352467"/>
                <a:ext cx="126140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14F0EC3-6416-800A-FF76-8F51D0FA93AC}"/>
                </a:ext>
              </a:extLst>
            </p:cNvPr>
            <p:cNvGrpSpPr/>
            <p:nvPr/>
          </p:nvGrpSpPr>
          <p:grpSpPr>
            <a:xfrm>
              <a:off x="1130227" y="3768591"/>
              <a:ext cx="3239782" cy="2235334"/>
              <a:chOff x="1130227" y="3768591"/>
              <a:chExt cx="3239782" cy="2235334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7A87000-CED1-89B8-D2E9-CE2719CFA051}"/>
                  </a:ext>
                </a:extLst>
              </p:cNvPr>
              <p:cNvSpPr/>
              <p:nvPr/>
            </p:nvSpPr>
            <p:spPr>
              <a:xfrm>
                <a:off x="2593975" y="3768591"/>
                <a:ext cx="136525" cy="223533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6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805C820-5EB7-F63E-15FE-B695ADC96960}"/>
                  </a:ext>
                </a:extLst>
              </p:cNvPr>
              <p:cNvSpPr txBox="1"/>
              <p:nvPr/>
            </p:nvSpPr>
            <p:spPr>
              <a:xfrm>
                <a:off x="3798840" y="4552350"/>
                <a:ext cx="571169" cy="36591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Tax increase</a:t>
                </a:r>
              </a:p>
            </p:txBody>
          </p:sp>
          <p:cxnSp>
            <p:nvCxnSpPr>
              <p:cNvPr id="19" name="Conector recto de flecha 18">
                <a:extLst>
                  <a:ext uri="{FF2B5EF4-FFF2-40B4-BE49-F238E27FC236}">
                    <a16:creationId xmlns:a16="http://schemas.microsoft.com/office/drawing/2014/main" id="{0D8E4702-B486-5660-AE44-A8BFD89FC13E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 flipV="1">
                <a:off x="2643571" y="4593160"/>
                <a:ext cx="1155269" cy="142149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uadroTexto 13">
                <a:extLst>
                  <a:ext uri="{FF2B5EF4-FFF2-40B4-BE49-F238E27FC236}">
                    <a16:creationId xmlns:a16="http://schemas.microsoft.com/office/drawing/2014/main" id="{031E1C85-8D3F-721A-FDE6-602C7ED6D33C}"/>
                  </a:ext>
                </a:extLst>
              </p:cNvPr>
              <p:cNvSpPr txBox="1"/>
              <p:nvPr/>
            </p:nvSpPr>
            <p:spPr>
              <a:xfrm>
                <a:off x="1130227" y="3818949"/>
                <a:ext cx="903789" cy="36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assisted production</a:t>
                </a:r>
                <a:endParaRPr lang="en-US" sz="1200" dirty="0"/>
              </a:p>
            </p:txBody>
          </p:sp>
          <p:sp>
            <p:nvSpPr>
              <p:cNvPr id="25" name="CuadroTexto 13">
                <a:extLst>
                  <a:ext uri="{FF2B5EF4-FFF2-40B4-BE49-F238E27FC236}">
                    <a16:creationId xmlns:a16="http://schemas.microsoft.com/office/drawing/2014/main" id="{DC2859D4-CF75-4CAE-0546-711B01D7E8E6}"/>
                  </a:ext>
                </a:extLst>
              </p:cNvPr>
              <p:cNvSpPr txBox="1"/>
              <p:nvPr/>
            </p:nvSpPr>
            <p:spPr>
              <a:xfrm>
                <a:off x="2592103" y="3821629"/>
                <a:ext cx="856626" cy="36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simulation run</a:t>
                </a:r>
              </a:p>
            </p:txBody>
          </p:sp>
        </p:grp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ACCA4F3C-4BBB-8C56-BEF1-C6B166088296}"/>
              </a:ext>
            </a:extLst>
          </p:cNvPr>
          <p:cNvSpPr txBox="1"/>
          <p:nvPr/>
        </p:nvSpPr>
        <p:spPr>
          <a:xfrm>
            <a:off x="840423" y="1021740"/>
            <a:ext cx="7463154" cy="132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this “assisted production” stage (deployment + calibration) we have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initial state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economic system that reproduces the values of the real system SAM.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state can be saved and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see the response of the system to a series of 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what-if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6C98C-DD98-FC24-7EF2-92FEC8765918}"/>
              </a:ext>
            </a:extLst>
          </p:cNvPr>
          <p:cNvSpPr txBox="1"/>
          <p:nvPr/>
        </p:nvSpPr>
        <p:spPr>
          <a:xfrm>
            <a:off x="840423" y="320712"/>
            <a:ext cx="746315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The Self-deployment approach (3/3)</a:t>
            </a:r>
          </a:p>
        </p:txBody>
      </p:sp>
    </p:spTree>
    <p:extLst>
      <p:ext uri="{BB962C8B-B14F-4D97-AF65-F5344CB8AC3E}">
        <p14:creationId xmlns:p14="http://schemas.microsoft.com/office/powerpoint/2010/main" val="38181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5F53BC-6935-20B8-0D08-3927570B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149159-9DB9-FC5B-1E4E-DD340D22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FDD844D-5F3B-5644-15B0-E6875D179867}"/>
              </a:ext>
            </a:extLst>
          </p:cNvPr>
          <p:cNvSpPr txBox="1"/>
          <p:nvPr/>
        </p:nvSpPr>
        <p:spPr>
          <a:xfrm>
            <a:off x="1260987" y="5277829"/>
            <a:ext cx="6820506" cy="86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DSGE can only reach a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 of disaggregation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the number of equations for current highly interconnected global economy becomes intractable.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DF0A715E-33DE-22AA-744A-F20724DE92F5}"/>
              </a:ext>
            </a:extLst>
          </p:cNvPr>
          <p:cNvSpPr txBox="1"/>
          <p:nvPr/>
        </p:nvSpPr>
        <p:spPr>
          <a:xfrm>
            <a:off x="1260987" y="4655112"/>
            <a:ext cx="6622026" cy="86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simulation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dominated by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DSGE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F88C448-D96F-D722-8D15-EE42C2AB6A6B}"/>
              </a:ext>
            </a:extLst>
          </p:cNvPr>
          <p:cNvSpPr txBox="1"/>
          <p:nvPr/>
        </p:nvSpPr>
        <p:spPr>
          <a:xfrm>
            <a:off x="1260987" y="2202887"/>
            <a:ext cx="6622026" cy="264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studies can be carried out through: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Econometric analysis of data series.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Input-Output matrix analysis.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Equation-based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modeling, like Dynamic Stochastic General Equilibrium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DSGE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the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agents (individuals, firms, banks,...) followed by data analysis, as if it were a Statistics Office survey (Agent-Based Modeling,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6EF2BDE-EBDD-F85A-0596-183B7ED85DEC}"/>
              </a:ext>
            </a:extLst>
          </p:cNvPr>
          <p:cNvSpPr txBox="1"/>
          <p:nvPr/>
        </p:nvSpPr>
        <p:spPr>
          <a:xfrm>
            <a:off x="1260987" y="1319337"/>
            <a:ext cx="6622026" cy="86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Policymakers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 about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lack of useful macroeconomic models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tools that help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to understand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if not to predict, economic crises.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2D49E02-E829-DC91-C376-B0EE2A8ADEC0}"/>
              </a:ext>
            </a:extLst>
          </p:cNvPr>
          <p:cNvSpPr txBox="1"/>
          <p:nvPr/>
        </p:nvSpPr>
        <p:spPr>
          <a:xfrm>
            <a:off x="1265693" y="349252"/>
            <a:ext cx="6622026" cy="86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cap="all" dirty="0"/>
              <a:t>Global economy, one of the current major challenges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20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9F20F-B0D1-BC9A-E3DB-20158FBBE199}"/>
              </a:ext>
            </a:extLst>
          </p:cNvPr>
          <p:cNvSpPr txBox="1"/>
          <p:nvPr/>
        </p:nvSpPr>
        <p:spPr>
          <a:xfrm>
            <a:off x="3222560" y="985709"/>
            <a:ext cx="269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6-</a:t>
            </a:r>
            <a:r>
              <a:rPr lang="en-US" b="1" dirty="0"/>
              <a:t>sectors</a:t>
            </a:r>
            <a:r>
              <a:rPr lang="es-ES" b="1" dirty="0"/>
              <a:t> </a:t>
            </a:r>
            <a:r>
              <a:rPr lang="es-ES" dirty="0"/>
              <a:t>SAM, 2000 </a:t>
            </a:r>
            <a:r>
              <a:rPr lang="en-US" dirty="0"/>
              <a:t>indivs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90DE1-80CE-B68B-E7FD-400A03EF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198"/>
            <a:ext cx="9144000" cy="188416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1A1D-E162-0F14-8D3B-F5C6E652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Deployment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6805959-52A8-D7BA-F5F6-DB4DD9FFD02C}"/>
              </a:ext>
            </a:extLst>
          </p:cNvPr>
          <p:cNvGrpSpPr/>
          <p:nvPr/>
        </p:nvGrpSpPr>
        <p:grpSpPr>
          <a:xfrm>
            <a:off x="0" y="3573002"/>
            <a:ext cx="9064869" cy="2669034"/>
            <a:chOff x="0" y="3573002"/>
            <a:chExt cx="9064869" cy="266903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64EE0B-EFC6-B1CC-A30D-A881B88524F3}"/>
                </a:ext>
              </a:extLst>
            </p:cNvPr>
            <p:cNvGrpSpPr/>
            <p:nvPr/>
          </p:nvGrpSpPr>
          <p:grpSpPr>
            <a:xfrm>
              <a:off x="0" y="3879411"/>
              <a:ext cx="9064869" cy="2362625"/>
              <a:chOff x="190500" y="1851234"/>
              <a:chExt cx="8629069" cy="23626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A8BE012-1ED8-5EC5-A7BB-7108677AE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0083"/>
              <a:stretch/>
            </p:blipFill>
            <p:spPr>
              <a:xfrm>
                <a:off x="190500" y="1851234"/>
                <a:ext cx="6076426" cy="23626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D57FD43-0A77-2BCB-1A7D-7D75D7021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0957" t="722" r="300" b="-722"/>
              <a:stretch/>
            </p:blipFill>
            <p:spPr>
              <a:xfrm>
                <a:off x="6537961" y="1851234"/>
                <a:ext cx="2281608" cy="2362625"/>
              </a:xfrm>
              <a:prstGeom prst="rect">
                <a:avLst/>
              </a:prstGeom>
            </p:spPr>
          </p:pic>
        </p:grp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A6CF1A-75CA-8522-76E2-2DC32A13888E}"/>
                </a:ext>
              </a:extLst>
            </p:cNvPr>
            <p:cNvSpPr txBox="1"/>
            <p:nvPr/>
          </p:nvSpPr>
          <p:spPr>
            <a:xfrm>
              <a:off x="3103745" y="3573002"/>
              <a:ext cx="29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/>
                <a:t>100 * </a:t>
              </a:r>
              <a:r>
                <a:rPr lang="en-US" dirty="0"/>
                <a:t>simulation</a:t>
              </a:r>
              <a:r>
                <a:rPr lang="es-ES" dirty="0"/>
                <a:t> / real </a:t>
              </a:r>
              <a:r>
                <a:rPr lang="en-US" dirty="0"/>
                <a:t>values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F5FF93-7AF3-7B19-73CA-9F75E9D06529}"/>
              </a:ext>
            </a:extLst>
          </p:cNvPr>
          <p:cNvSpPr txBox="1"/>
          <p:nvPr/>
        </p:nvSpPr>
        <p:spPr>
          <a:xfrm>
            <a:off x="2475967" y="246078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deployment EXAMPLES (1/4)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E29A52-EAA1-4529-B3A7-D5954FEE546A}"/>
                  </a:ext>
                </a:extLst>
              </p14:cNvPr>
              <p14:cNvContentPartPr/>
              <p14:nvPr/>
            </p14:nvContentPartPr>
            <p14:xfrm>
              <a:off x="2788780" y="3368329"/>
              <a:ext cx="3455640" cy="793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E29A52-EAA1-4529-B3A7-D5954FEE54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1140" y="3350329"/>
                <a:ext cx="3491280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21</a:t>
            </a:fld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2D6DF42-EF60-E54A-5C1D-0F757CC12B96}"/>
              </a:ext>
            </a:extLst>
          </p:cNvPr>
          <p:cNvGrpSpPr/>
          <p:nvPr/>
        </p:nvGrpSpPr>
        <p:grpSpPr>
          <a:xfrm>
            <a:off x="746154" y="895951"/>
            <a:ext cx="7624149" cy="2675694"/>
            <a:chOff x="-2533540" y="450808"/>
            <a:chExt cx="9238398" cy="3194962"/>
          </a:xfrm>
        </p:grpSpPr>
        <p:pic>
          <p:nvPicPr>
            <p:cNvPr id="2051" name="Picture 8" descr="Chart, histogram&#10;&#10;Description automatically generated">
              <a:extLst>
                <a:ext uri="{FF2B5EF4-FFF2-40B4-BE49-F238E27FC236}">
                  <a16:creationId xmlns:a16="http://schemas.microsoft.com/office/drawing/2014/main" id="{22C8A490-7EB6-4B57-46F8-31A647C12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908" y="1129581"/>
              <a:ext cx="4334950" cy="251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08D3249-905A-54BD-D9CB-968CAFC74C42}"/>
                </a:ext>
              </a:extLst>
            </p:cNvPr>
            <p:cNvGrpSpPr/>
            <p:nvPr/>
          </p:nvGrpSpPr>
          <p:grpSpPr>
            <a:xfrm>
              <a:off x="-2533540" y="450808"/>
              <a:ext cx="6644473" cy="3119168"/>
              <a:chOff x="-2533540" y="450808"/>
              <a:chExt cx="6644473" cy="3119168"/>
            </a:xfrm>
          </p:grpSpPr>
          <p:pic>
            <p:nvPicPr>
              <p:cNvPr id="2052" name="Picture 9" descr="Chart&#10;&#10;Description automatically generated">
                <a:extLst>
                  <a:ext uri="{FF2B5EF4-FFF2-40B4-BE49-F238E27FC236}">
                    <a16:creationId xmlns:a16="http://schemas.microsoft.com/office/drawing/2014/main" id="{09DCEAC6-C986-FDD1-D89D-235B43396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98"/>
              <a:stretch/>
            </p:blipFill>
            <p:spPr bwMode="auto">
              <a:xfrm>
                <a:off x="-2533540" y="1275789"/>
                <a:ext cx="4741350" cy="229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56500A3-BEC9-96B3-592D-12642A77F3AF}"/>
                  </a:ext>
                </a:extLst>
              </p:cNvPr>
              <p:cNvSpPr txBox="1"/>
              <p:nvPr/>
            </p:nvSpPr>
            <p:spPr>
              <a:xfrm>
                <a:off x="304688" y="450808"/>
                <a:ext cx="3806245" cy="40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/>
                  <a:t>Individuals Wealth distribution</a:t>
                </a:r>
              </a:p>
            </p:txBody>
          </p:sp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493E519E-274F-74CC-F6A0-D5C2AA07512C}"/>
                  </a:ext>
                </a:extLst>
              </p:cNvPr>
              <p:cNvSpPr txBox="1"/>
              <p:nvPr/>
            </p:nvSpPr>
            <p:spPr>
              <a:xfrm>
                <a:off x="-952614" y="927453"/>
                <a:ext cx="2092745" cy="40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/>
                  <a:t>Simulation</a:t>
                </a:r>
              </a:p>
            </p:txBody>
          </p:sp>
        </p:grpSp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00663-AB54-67ED-D29A-D2CB4EB7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Deployment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0C16C-5A37-B960-CA41-437E5C0E0A9C}"/>
              </a:ext>
            </a:extLst>
          </p:cNvPr>
          <p:cNvSpPr txBox="1"/>
          <p:nvPr/>
        </p:nvSpPr>
        <p:spPr>
          <a:xfrm>
            <a:off x="2475967" y="246078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deployment EXAMPLES (1/4)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4465AF8-7641-2319-6EC4-701DCBB289D8}"/>
              </a:ext>
            </a:extLst>
          </p:cNvPr>
          <p:cNvSpPr txBox="1"/>
          <p:nvPr/>
        </p:nvSpPr>
        <p:spPr>
          <a:xfrm>
            <a:off x="746154" y="4191172"/>
            <a:ext cx="7838377" cy="216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simple model and data used in the example (a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sectors SAM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(active)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sufficient to obtain statistically acceptable results.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about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standard CPUs. Since agents can have a limited number of interactions per month, 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time increases almost linearly with the simulated population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7438EFB-F0D5-2A8E-9D56-CDA52D54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Deployment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8712D7-4B9A-CAB1-9357-E830351A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22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AE0783-99E9-E1B5-9FA1-28A29A6B7B05}"/>
              </a:ext>
            </a:extLst>
          </p:cNvPr>
          <p:cNvSpPr txBox="1"/>
          <p:nvPr/>
        </p:nvSpPr>
        <p:spPr>
          <a:xfrm>
            <a:off x="2106844" y="870572"/>
            <a:ext cx="435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31 sectors </a:t>
            </a:r>
            <a:r>
              <a:rPr lang="en-US" dirty="0"/>
              <a:t>SAM, Spain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DECDF9-0455-DBF8-F1D9-57C953770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4109" r="56123" b="4109"/>
          <a:stretch/>
        </p:blipFill>
        <p:spPr>
          <a:xfrm>
            <a:off x="0" y="1055238"/>
            <a:ext cx="8416210" cy="52401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BD8B0C-01F4-9D5A-7861-9336ACCD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70" y="2248748"/>
            <a:ext cx="4833260" cy="318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141898-9FB3-A5BA-B9AD-C38C7FA25991}"/>
                  </a:ext>
                </a:extLst>
              </p14:cNvPr>
              <p14:cNvContentPartPr/>
              <p14:nvPr/>
            </p14:nvContentPartPr>
            <p14:xfrm>
              <a:off x="3819601" y="2433414"/>
              <a:ext cx="1318620" cy="79714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141898-9FB3-A5BA-B9AD-C38C7FA259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601" y="2424417"/>
                <a:ext cx="1336259" cy="81477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8A4932B-9CB0-269F-2F9E-635F30866709}"/>
              </a:ext>
            </a:extLst>
          </p:cNvPr>
          <p:cNvSpPr txBox="1"/>
          <p:nvPr/>
        </p:nvSpPr>
        <p:spPr>
          <a:xfrm>
            <a:off x="2475967" y="246078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deployment EXAMPLES (2/4)</a:t>
            </a:r>
          </a:p>
        </p:txBody>
      </p:sp>
    </p:spTree>
    <p:extLst>
      <p:ext uri="{BB962C8B-B14F-4D97-AF65-F5344CB8AC3E}">
        <p14:creationId xmlns:p14="http://schemas.microsoft.com/office/powerpoint/2010/main" val="16904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7438EFB-F0D5-2A8E-9D56-CDA52D54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Deployment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8712D7-4B9A-CAB1-9357-E830351A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23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AE0783-99E9-E1B5-9FA1-28A29A6B7B05}"/>
              </a:ext>
            </a:extLst>
          </p:cNvPr>
          <p:cNvSpPr txBox="1"/>
          <p:nvPr/>
        </p:nvSpPr>
        <p:spPr>
          <a:xfrm>
            <a:off x="2122265" y="801671"/>
            <a:ext cx="435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Calibration with a </a:t>
            </a:r>
            <a:r>
              <a:rPr lang="en-US" b="1" dirty="0"/>
              <a:t>Supply-Use Table </a:t>
            </a:r>
            <a:r>
              <a:rPr lang="en-US" dirty="0"/>
              <a:t>(SUT 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E86B20-9B98-6364-A5E1-E7B073573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94"/>
          <a:stretch/>
        </p:blipFill>
        <p:spPr>
          <a:xfrm>
            <a:off x="636624" y="1189216"/>
            <a:ext cx="7322388" cy="52669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EE7E22-931E-9C14-41D5-E2F0EFED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92" y="1981133"/>
            <a:ext cx="5698862" cy="3787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14F329-51EA-7DE2-974A-D460FC15ADEF}"/>
                  </a:ext>
                </a:extLst>
              </p14:cNvPr>
              <p14:cNvContentPartPr/>
              <p14:nvPr/>
            </p14:nvContentPartPr>
            <p14:xfrm>
              <a:off x="3632130" y="2252917"/>
              <a:ext cx="1555748" cy="93671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14F329-51EA-7DE2-974A-D460FC15AD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3131" y="2243917"/>
                <a:ext cx="1573386" cy="95435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5D5597B-635F-7B4A-DC8C-48301376963A}"/>
              </a:ext>
            </a:extLst>
          </p:cNvPr>
          <p:cNvSpPr txBox="1"/>
          <p:nvPr/>
        </p:nvSpPr>
        <p:spPr>
          <a:xfrm>
            <a:off x="2475967" y="242977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deployment EXAMPLES (3/4)</a:t>
            </a:r>
          </a:p>
        </p:txBody>
      </p:sp>
    </p:spTree>
    <p:extLst>
      <p:ext uri="{BB962C8B-B14F-4D97-AF65-F5344CB8AC3E}">
        <p14:creationId xmlns:p14="http://schemas.microsoft.com/office/powerpoint/2010/main" val="33720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7438EFB-F0D5-2A8E-9D56-CDA52D54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Deployment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8712D7-4B9A-CAB1-9357-E830351A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24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AE0783-99E9-E1B5-9FA1-28A29A6B7B05}"/>
              </a:ext>
            </a:extLst>
          </p:cNvPr>
          <p:cNvSpPr txBox="1"/>
          <p:nvPr/>
        </p:nvSpPr>
        <p:spPr>
          <a:xfrm>
            <a:off x="542119" y="649147"/>
            <a:ext cx="352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Using FIGARO intercountry tables 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9EFEDF6-AFE9-D8C6-5DA8-7BF6A3081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9"/>
          <a:stretch/>
        </p:blipFill>
        <p:spPr>
          <a:xfrm>
            <a:off x="0" y="2879987"/>
            <a:ext cx="9144000" cy="3390183"/>
          </a:xfrm>
          <a:prstGeom prst="rect">
            <a:avLst/>
          </a:prstGeom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BA921F97-BC29-C948-4661-A81C375BF939}"/>
              </a:ext>
            </a:extLst>
          </p:cNvPr>
          <p:cNvSpPr txBox="1"/>
          <p:nvPr/>
        </p:nvSpPr>
        <p:spPr>
          <a:xfrm>
            <a:off x="375684" y="977925"/>
            <a:ext cx="8392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to the FIGARO intercountry input-output, industry by industry, 2018 table (64 sectors, 46 countries)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xample of deployment and calibration, up to month 360, of Spain and Portugal (aggregated External Sectors in this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simulated active population is only 500 indiv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iduals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country: enough to achieve a stable economic system and accurate final consumptions and GDP.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minutes CPU time.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A8812-6512-4E99-6DA4-31695E140FC8}"/>
              </a:ext>
            </a:extLst>
          </p:cNvPr>
          <p:cNvSpPr txBox="1"/>
          <p:nvPr/>
        </p:nvSpPr>
        <p:spPr>
          <a:xfrm>
            <a:off x="2475968" y="132236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deployment EXAMPLES (4/4)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56402A-7C69-B7BC-4CAD-31AFA5B3E600}"/>
              </a:ext>
            </a:extLst>
          </p:cNvPr>
          <p:cNvGrpSpPr/>
          <p:nvPr/>
        </p:nvGrpSpPr>
        <p:grpSpPr>
          <a:xfrm>
            <a:off x="93265" y="3080204"/>
            <a:ext cx="7767000" cy="2218680"/>
            <a:chOff x="93265" y="3080204"/>
            <a:chExt cx="7767000" cy="22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DEFAD1-C7C8-3CE5-61DD-A1D888256513}"/>
                    </a:ext>
                  </a:extLst>
                </p14:cNvPr>
                <p14:cNvContentPartPr/>
                <p14:nvPr/>
              </p14:nvContentPartPr>
              <p14:xfrm>
                <a:off x="93265" y="3080204"/>
                <a:ext cx="848160" cy="70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DEFAD1-C7C8-3CE5-61DD-A1D8882565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261" y="3071199"/>
                  <a:ext cx="865807" cy="720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DA2762-3A12-4050-D570-C092EF1CF0B3}"/>
                    </a:ext>
                  </a:extLst>
                </p14:cNvPr>
                <p14:cNvContentPartPr/>
                <p14:nvPr/>
              </p14:nvContentPartPr>
              <p14:xfrm>
                <a:off x="4088545" y="3092804"/>
                <a:ext cx="847080" cy="73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DA2762-3A12-4050-D570-C092EF1CF0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79545" y="3083808"/>
                  <a:ext cx="864720" cy="752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E84040-5896-9B2F-22FF-7C7D3069CA1D}"/>
                    </a:ext>
                  </a:extLst>
                </p14:cNvPr>
                <p14:cNvContentPartPr/>
                <p14:nvPr/>
              </p14:nvContentPartPr>
              <p14:xfrm>
                <a:off x="2579785" y="4615244"/>
                <a:ext cx="1240560" cy="68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E84040-5896-9B2F-22FF-7C7D3069CA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0785" y="4606239"/>
                  <a:ext cx="1258200" cy="701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4CE876-35FC-A57A-55E5-9825127DBEB5}"/>
                    </a:ext>
                  </a:extLst>
                </p14:cNvPr>
                <p14:cNvContentPartPr/>
                <p14:nvPr/>
              </p14:nvContentPartPr>
              <p14:xfrm>
                <a:off x="6631585" y="4595804"/>
                <a:ext cx="1228680" cy="68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4CE876-35FC-A57A-55E5-9825127DBE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22588" y="4586804"/>
                  <a:ext cx="1246315" cy="70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97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7438EFB-F0D5-2A8E-9D56-CDA52D54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Deployment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8712D7-4B9A-CAB1-9357-E830351A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25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AE0783-99E9-E1B5-9FA1-28A29A6B7B05}"/>
              </a:ext>
            </a:extLst>
          </p:cNvPr>
          <p:cNvSpPr txBox="1"/>
          <p:nvPr/>
        </p:nvSpPr>
        <p:spPr>
          <a:xfrm>
            <a:off x="542119" y="649147"/>
            <a:ext cx="352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Using FIGARO intercountry tables 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BA921F97-BC29-C948-4661-A81C375BF939}"/>
              </a:ext>
            </a:extLst>
          </p:cNvPr>
          <p:cNvSpPr txBox="1"/>
          <p:nvPr/>
        </p:nvSpPr>
        <p:spPr>
          <a:xfrm>
            <a:off x="375684" y="977925"/>
            <a:ext cx="8392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to the FIGARO intercountry input-output, industry by industry, 2018 table (64 sectors, 46 countries)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xample of a Tax increase, at step 372, of Spain + 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years simulated : 2.5 minutes CPU time.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A8812-6512-4E99-6DA4-31695E140FC8}"/>
              </a:ext>
            </a:extLst>
          </p:cNvPr>
          <p:cNvSpPr txBox="1"/>
          <p:nvPr/>
        </p:nvSpPr>
        <p:spPr>
          <a:xfrm>
            <a:off x="2475968" y="132236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deployment EXAMPLES (4/4)</a:t>
            </a:r>
          </a:p>
        </p:txBody>
      </p:sp>
      <p:pic>
        <p:nvPicPr>
          <p:cNvPr id="12" name="Picture 11" descr="A screenshot of a computer">
            <a:extLst>
              <a:ext uri="{FF2B5EF4-FFF2-40B4-BE49-F238E27FC236}">
                <a16:creationId xmlns:a16="http://schemas.microsoft.com/office/drawing/2014/main" id="{3A4CAAF6-3A1F-3836-6918-BF7BA9F0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58" y="2095456"/>
            <a:ext cx="5564716" cy="42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01AAA1-48A9-7B94-C38F-176513E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?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5CA7E6C-5D9E-AC4D-E78A-54BEC8DDA32D}"/>
              </a:ext>
            </a:extLst>
          </p:cNvPr>
          <p:cNvSpPr txBox="1"/>
          <p:nvPr/>
        </p:nvSpPr>
        <p:spPr>
          <a:xfrm>
            <a:off x="884317" y="738819"/>
            <a:ext cx="7375360" cy="1035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FIGARO,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databases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could, in principle, be used to calibrate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ABM model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this approach, without user assistance.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0740D-0268-E3E1-11D7-D8209D0E61F3}"/>
              </a:ext>
            </a:extLst>
          </p:cNvPr>
          <p:cNvSpPr txBox="1"/>
          <p:nvPr/>
        </p:nvSpPr>
        <p:spPr>
          <a:xfrm>
            <a:off x="2475968" y="132236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WHAT’S NEXT? (1/4)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7ECD7EB-1961-D889-BE0D-4F94E1C0B320}"/>
              </a:ext>
            </a:extLst>
          </p:cNvPr>
          <p:cNvSpPr txBox="1"/>
          <p:nvPr/>
        </p:nvSpPr>
        <p:spPr>
          <a:xfrm>
            <a:off x="884318" y="1628464"/>
            <a:ext cx="7375359" cy="109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Inter-Country Input-Output (ICIO),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by industry, tables (45 industries, 77 countries).[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needs to be split as VA = L + 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9FF013-6F8E-899A-81BA-B785AA18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3471"/>
            <a:ext cx="9144000" cy="38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01AAA1-48A9-7B94-C38F-176513E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0740D-0268-E3E1-11D7-D8209D0E61F3}"/>
              </a:ext>
            </a:extLst>
          </p:cNvPr>
          <p:cNvSpPr txBox="1"/>
          <p:nvPr/>
        </p:nvSpPr>
        <p:spPr>
          <a:xfrm>
            <a:off x="2475968" y="132236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WHAT’S NEXT? (2/4)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FF03EAD-AD61-2636-6172-87067B22F3C1}"/>
              </a:ext>
            </a:extLst>
          </p:cNvPr>
          <p:cNvSpPr txBox="1"/>
          <p:nvPr/>
        </p:nvSpPr>
        <p:spPr>
          <a:xfrm>
            <a:off x="1370250" y="782109"/>
            <a:ext cx="6606687" cy="1035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00050" indent="-342900" algn="ctr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example of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readily usable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 is the Supply-Use Tables</a:t>
            </a:r>
          </a:p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Bureau of Economic Analysis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2C016E6E-7299-27B4-7004-7D1E5C99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24" y="1817116"/>
            <a:ext cx="6969138" cy="44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01AAA1-48A9-7B94-C38F-176513E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?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07EE324-2798-F393-8BC1-F7C43173D435}"/>
              </a:ext>
            </a:extLst>
          </p:cNvPr>
          <p:cNvSpPr txBox="1"/>
          <p:nvPr/>
        </p:nvSpPr>
        <p:spPr>
          <a:xfrm>
            <a:off x="1134039" y="782109"/>
            <a:ext cx="6875922" cy="117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its Agent-based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foundations, other layers from extended databases, like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ecology, social networks or epidemiology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can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with economics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could be added in the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67D65-AA6B-2356-08C6-E717E2588B8E}"/>
              </a:ext>
            </a:extLst>
          </p:cNvPr>
          <p:cNvSpPr txBox="1"/>
          <p:nvPr/>
        </p:nvSpPr>
        <p:spPr>
          <a:xfrm>
            <a:off x="2475968" y="132236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WHAT’S NEXT? (3/4)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F8B5A3-0FC4-12C8-49FF-ECCA14B4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95" y="1955490"/>
            <a:ext cx="6613366" cy="44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1278376" y="931455"/>
            <a:ext cx="6587248" cy="577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underlying assumptions driving this work are: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29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01AAA1-48A9-7B94-C38F-176513E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CC526-BF02-2186-A2B3-AE14A28BF1FD}"/>
              </a:ext>
            </a:extLst>
          </p:cNvPr>
          <p:cNvSpPr txBox="1"/>
          <p:nvPr/>
        </p:nvSpPr>
        <p:spPr>
          <a:xfrm>
            <a:off x="2475968" y="132236"/>
            <a:ext cx="4192064" cy="64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WHAT’S NEXT? (4/4)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841C9-447B-663F-9645-F9EC8C8835E7}"/>
              </a:ext>
            </a:extLst>
          </p:cNvPr>
          <p:cNvSpPr txBox="1"/>
          <p:nvPr/>
        </p:nvSpPr>
        <p:spPr>
          <a:xfrm>
            <a:off x="1278376" y="2308487"/>
            <a:ext cx="6587248" cy="1656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Agent-based modeling can cope efficiently with</a:t>
            </a:r>
          </a:p>
          <a:p>
            <a:pPr marL="85725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Highly disaggregated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structures</a:t>
            </a:r>
          </a:p>
          <a:p>
            <a:pPr marL="85725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behavioral rules (no equations, just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if-then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95847-1D5D-108A-BCD6-3F800F947C2A}"/>
              </a:ext>
            </a:extLst>
          </p:cNvPr>
          <p:cNvSpPr txBox="1"/>
          <p:nvPr/>
        </p:nvSpPr>
        <p:spPr>
          <a:xfrm>
            <a:off x="1278376" y="1508505"/>
            <a:ext cx="6587248" cy="79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level of detail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(disaggregation) of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plays a crucial role in macroeconomic modeling and simulation.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A4CEF-4E67-4DC6-5272-99EB03AB235B}"/>
              </a:ext>
            </a:extLst>
          </p:cNvPr>
          <p:cNvSpPr txBox="1"/>
          <p:nvPr/>
        </p:nvSpPr>
        <p:spPr>
          <a:xfrm>
            <a:off x="1278376" y="4654730"/>
            <a:ext cx="6587248" cy="11389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is an awesome amount of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data available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approach paves the way to ABM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 of complex,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(economics or other) through calibration with static data. </a:t>
            </a:r>
          </a:p>
        </p:txBody>
      </p:sp>
    </p:spTree>
    <p:extLst>
      <p:ext uri="{BB962C8B-B14F-4D97-AF65-F5344CB8AC3E}">
        <p14:creationId xmlns:p14="http://schemas.microsoft.com/office/powerpoint/2010/main" val="40403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738101" y="1536881"/>
            <a:ext cx="7667798" cy="79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agent-based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macroeconomic modeling environments have already been developed.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4DD36-DEFC-1308-ED59-B127B3C1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34BD3D-A210-AA03-FC78-8D12A8D3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39FB133-D892-90E8-7855-2391A67D0733}"/>
              </a:ext>
            </a:extLst>
          </p:cNvPr>
          <p:cNvSpPr txBox="1"/>
          <p:nvPr/>
        </p:nvSpPr>
        <p:spPr>
          <a:xfrm>
            <a:off x="738101" y="2328616"/>
            <a:ext cx="7667798" cy="940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Agent-based simulators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used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conduct research in specific areas of economic policy, but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as a general simulator of a real economy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like, for example, the European Union. Examples of studies: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7371CF2-46C8-47AD-4797-4DEEA8C4D4A2}"/>
              </a:ext>
            </a:extLst>
          </p:cNvPr>
          <p:cNvSpPr txBox="1"/>
          <p:nvPr/>
        </p:nvSpPr>
        <p:spPr>
          <a:xfrm>
            <a:off x="738101" y="3360190"/>
            <a:ext cx="7667798" cy="1503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“Securitization and business cycle: an agent-based perspective”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“Macroprudential policies in an agent-based artificial economy”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“Macroeconomic implications of mortgage loans requirements: An agent-based approach”.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58EB71D-3444-7C8C-24A2-C243AF6AD07E}"/>
              </a:ext>
            </a:extLst>
          </p:cNvPr>
          <p:cNvSpPr txBox="1"/>
          <p:nvPr/>
        </p:nvSpPr>
        <p:spPr>
          <a:xfrm>
            <a:off x="738101" y="4636538"/>
            <a:ext cx="7667798" cy="127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 of the four main valid models for the euro area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recently listed by Blanchard,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agent-based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Macroeconomics, a European perspective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7550" lvl="7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CDBBC88-9B07-32D5-AFA7-684C3F49FF7A}"/>
              </a:ext>
            </a:extLst>
          </p:cNvPr>
          <p:cNvSpPr txBox="1"/>
          <p:nvPr/>
        </p:nvSpPr>
        <p:spPr>
          <a:xfrm>
            <a:off x="1265693" y="349252"/>
            <a:ext cx="6622026" cy="86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b="1" cap="all" dirty="0"/>
              <a:t>Agent-Based Modeling (1/2)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628650" y="868166"/>
            <a:ext cx="7886700" cy="802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b="1" cap="all" dirty="0"/>
              <a:t>Conclusion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30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01AAA1-48A9-7B94-C38F-176513E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Conclusion</a:t>
            </a:r>
            <a:endParaRPr lang="es-E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D4D7E82-ABD2-4E2D-3A2F-768DAA26F033}"/>
              </a:ext>
            </a:extLst>
          </p:cNvPr>
          <p:cNvSpPr txBox="1"/>
          <p:nvPr/>
        </p:nvSpPr>
        <p:spPr>
          <a:xfrm>
            <a:off x="628650" y="1708575"/>
            <a:ext cx="7991976" cy="154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presented enables the use of agent-based models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real-world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economies, as demonstrated by calibrating an ABM model to replicate a SAM, an SUT or an intercountry IOT.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3AD2DB3-4804-A201-7C5E-9DC682E70F3D}"/>
              </a:ext>
            </a:extLst>
          </p:cNvPr>
          <p:cNvSpPr txBox="1"/>
          <p:nvPr/>
        </p:nvSpPr>
        <p:spPr>
          <a:xfrm>
            <a:off x="628650" y="3111591"/>
            <a:ext cx="7886700" cy="993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Darwinian deployment approach opens the way for the use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ABM as a tool for policymakers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dealing with complex data from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real macroeconomic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8DEC7AD-0D5B-40F6-4F57-F6493E59B456}"/>
              </a:ext>
            </a:extLst>
          </p:cNvPr>
          <p:cNvSpPr txBox="1"/>
          <p:nvPr/>
        </p:nvSpPr>
        <p:spPr>
          <a:xfrm>
            <a:off x="628650" y="4229100"/>
            <a:ext cx="7886700" cy="15520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long term, it provides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possible joint effort to develop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unified and holistic ABM model for a country, a multiregional or a global system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other layers (ecology, climate, social networks...) that can interact with economics.</a:t>
            </a:r>
          </a:p>
        </p:txBody>
      </p:sp>
    </p:spTree>
    <p:extLst>
      <p:ext uri="{BB962C8B-B14F-4D97-AF65-F5344CB8AC3E}">
        <p14:creationId xmlns:p14="http://schemas.microsoft.com/office/powerpoint/2010/main" val="21888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1127393" y="1707594"/>
            <a:ext cx="6869452" cy="185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hindrance to the use of ABM is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difficulty to set up an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economic system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(labor, number and size of firms, a central bank, the government, external sectors...) that reproduces the structure and activity of a real system like a country.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4DD36-DEFC-1308-ED59-B127B3C1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784D1-2FC1-F6E9-806D-B42AE758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E0A015B-5500-F9BC-69AD-7B72EAA4EE79}"/>
              </a:ext>
            </a:extLst>
          </p:cNvPr>
          <p:cNvSpPr txBox="1"/>
          <p:nvPr/>
        </p:nvSpPr>
        <p:spPr>
          <a:xfrm>
            <a:off x="1127393" y="3563943"/>
            <a:ext cx="6869452" cy="195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efforts, that include Artificial Intelligence techniques, the estimation 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model parameters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remains a challenge and a roadblock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bring ABM to real economic systems.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000B109-5ED3-CFA9-2DC9-92B918FA89AE}"/>
              </a:ext>
            </a:extLst>
          </p:cNvPr>
          <p:cNvSpPr txBox="1"/>
          <p:nvPr/>
        </p:nvSpPr>
        <p:spPr>
          <a:xfrm>
            <a:off x="1265693" y="349252"/>
            <a:ext cx="6622026" cy="86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b="1" cap="all" dirty="0"/>
              <a:t>Agent-Based Modeling (2/2)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628651" y="515991"/>
            <a:ext cx="7411764" cy="138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program: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Darwinian approach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deploy real-world agent-based economic systems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D502C3-26F9-D823-46AD-8DC463F4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deployment approach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B0C01CA-9F75-0358-7D61-1518C24D7C13}"/>
              </a:ext>
            </a:extLst>
          </p:cNvPr>
          <p:cNvSpPr txBox="1"/>
          <p:nvPr/>
        </p:nvSpPr>
        <p:spPr>
          <a:xfrm>
            <a:off x="628651" y="2370680"/>
            <a:ext cx="7411764" cy="2130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ABM approach presented here can read a SAM, IOT or SUT 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 from scratch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economic system (labor, sectors of activity operating as firms, a central bank, the government, external sectors...)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structure and activity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yield a SAM with values in close agreement with those of the actual SAM snapshot.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7D5A37B-B6DD-8F25-0637-2E40902E490F}"/>
              </a:ext>
            </a:extLst>
          </p:cNvPr>
          <p:cNvSpPr txBox="1"/>
          <p:nvPr/>
        </p:nvSpPr>
        <p:spPr>
          <a:xfrm>
            <a:off x="628651" y="4422531"/>
            <a:ext cx="7411764" cy="193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here is not the specific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agent-based model used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this example (which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any other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but the ability to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economic structure that generates a SAM with the desired values.</a:t>
            </a:r>
          </a:p>
        </p:txBody>
      </p:sp>
    </p:spTree>
    <p:extLst>
      <p:ext uri="{BB962C8B-B14F-4D97-AF65-F5344CB8AC3E}">
        <p14:creationId xmlns:p14="http://schemas.microsoft.com/office/powerpoint/2010/main" val="34199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160279" y="234521"/>
            <a:ext cx="8686983" cy="695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57150" algn="ctr">
              <a:lnSpc>
                <a:spcPct val="16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economic system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described by a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Accounting Matrix</a:t>
            </a:r>
          </a:p>
          <a:p>
            <a:pPr marL="57150" algn="ctr">
              <a:lnSpc>
                <a:spcPct val="16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this simple one (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sectors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Spain in 2008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4DD36-DEFC-1308-ED59-B127B3C1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6</a:t>
            </a:fld>
            <a:endParaRPr lang="es-E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FBA8C6F-EE90-63E6-A60B-8CC8DA4D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deployment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433FE-56DE-C50E-AA61-AC09A2371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5572"/>
          <a:stretch/>
        </p:blipFill>
        <p:spPr>
          <a:xfrm>
            <a:off x="747791" y="1888383"/>
            <a:ext cx="7690522" cy="2728535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20E73A2-6222-5431-6F58-934E79A7A0A0}"/>
              </a:ext>
            </a:extLst>
          </p:cNvPr>
          <p:cNvGrpSpPr/>
          <p:nvPr/>
        </p:nvGrpSpPr>
        <p:grpSpPr>
          <a:xfrm>
            <a:off x="569226" y="2429456"/>
            <a:ext cx="4877830" cy="3976465"/>
            <a:chOff x="142581" y="1535857"/>
            <a:chExt cx="4877830" cy="397646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5E8D45-81C6-90D8-0351-6332C225ABBE}"/>
                </a:ext>
              </a:extLst>
            </p:cNvPr>
            <p:cNvGrpSpPr/>
            <p:nvPr/>
          </p:nvGrpSpPr>
          <p:grpSpPr>
            <a:xfrm>
              <a:off x="142581" y="1535857"/>
              <a:ext cx="2337482" cy="3263164"/>
              <a:chOff x="142581" y="1535857"/>
              <a:chExt cx="2337482" cy="3263164"/>
            </a:xfrm>
          </p:grpSpPr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7A139574-033D-8048-E783-D38653A3BFD5}"/>
                  </a:ext>
                </a:extLst>
              </p:cNvPr>
              <p:cNvSpPr/>
              <p:nvPr/>
            </p:nvSpPr>
            <p:spPr>
              <a:xfrm>
                <a:off x="2223505" y="1535857"/>
                <a:ext cx="256558" cy="999544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CCFF3F-36AA-DB09-B7AE-BBE448E51FFE}"/>
                  </a:ext>
                </a:extLst>
              </p:cNvPr>
              <p:cNvSpPr txBox="1"/>
              <p:nvPr/>
            </p:nvSpPr>
            <p:spPr>
              <a:xfrm>
                <a:off x="142581" y="4152690"/>
                <a:ext cx="16643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Intermediate consumption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75936B0-95E2-18D3-2417-8CF4B70AAD1A}"/>
                  </a:ext>
                </a:extLst>
              </p:cNvPr>
              <p:cNvCxnSpPr>
                <a:cxnSpLocks/>
                <a:stCxn id="13" idx="0"/>
                <a:endCxn id="9" idx="1"/>
              </p:cNvCxnSpPr>
              <p:nvPr/>
            </p:nvCxnSpPr>
            <p:spPr>
              <a:xfrm flipV="1">
                <a:off x="974751" y="2035629"/>
                <a:ext cx="1248754" cy="21170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3B58D69-C59F-71BD-C0CB-C457A984A45A}"/>
                </a:ext>
              </a:extLst>
            </p:cNvPr>
            <p:cNvGrpSpPr/>
            <p:nvPr/>
          </p:nvGrpSpPr>
          <p:grpSpPr>
            <a:xfrm>
              <a:off x="1619561" y="2565583"/>
              <a:ext cx="885207" cy="2233438"/>
              <a:chOff x="1593248" y="1638026"/>
              <a:chExt cx="885207" cy="2233438"/>
            </a:xfrm>
          </p:grpSpPr>
          <p:sp>
            <p:nvSpPr>
              <p:cNvPr id="24" name="Left Brace 23">
                <a:extLst>
                  <a:ext uri="{FF2B5EF4-FFF2-40B4-BE49-F238E27FC236}">
                    <a16:creationId xmlns:a16="http://schemas.microsoft.com/office/drawing/2014/main" id="{5BB8CF9D-A9CF-A0F1-5486-6F72B95EF790}"/>
                  </a:ext>
                </a:extLst>
              </p:cNvPr>
              <p:cNvSpPr/>
              <p:nvPr/>
            </p:nvSpPr>
            <p:spPr>
              <a:xfrm>
                <a:off x="2223505" y="1638026"/>
                <a:ext cx="230245" cy="60830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5DF4E1-0BDC-0817-9E97-962BF5AEBECA}"/>
                  </a:ext>
                </a:extLst>
              </p:cNvPr>
              <p:cNvSpPr txBox="1"/>
              <p:nvPr/>
            </p:nvSpPr>
            <p:spPr>
              <a:xfrm>
                <a:off x="1593248" y="3225133"/>
                <a:ext cx="885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Value added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BDA45C9-F2B7-5D1C-1AD7-732F3BC133EC}"/>
                  </a:ext>
                </a:extLst>
              </p:cNvPr>
              <p:cNvCxnSpPr>
                <a:cxnSpLocks/>
                <a:stCxn id="25" idx="0"/>
                <a:endCxn id="24" idx="1"/>
              </p:cNvCxnSpPr>
              <p:nvPr/>
            </p:nvCxnSpPr>
            <p:spPr>
              <a:xfrm flipV="1">
                <a:off x="2035852" y="1942176"/>
                <a:ext cx="187653" cy="128295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73B87E1-B2E2-DD18-56DE-B0D8A20CCADC}"/>
                </a:ext>
              </a:extLst>
            </p:cNvPr>
            <p:cNvGrpSpPr/>
            <p:nvPr/>
          </p:nvGrpSpPr>
          <p:grpSpPr>
            <a:xfrm>
              <a:off x="2261733" y="3726988"/>
              <a:ext cx="882520" cy="1785334"/>
              <a:chOff x="1769550" y="1976470"/>
              <a:chExt cx="882520" cy="1785334"/>
            </a:xfrm>
          </p:grpSpPr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380E38C5-AACD-4B7F-0B6A-25ACB53FC069}"/>
                  </a:ext>
                </a:extLst>
              </p:cNvPr>
              <p:cNvSpPr/>
              <p:nvPr/>
            </p:nvSpPr>
            <p:spPr>
              <a:xfrm rot="16200000">
                <a:off x="2091594" y="1872757"/>
                <a:ext cx="230245" cy="437672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90B0BB-BE21-129D-B2E0-97CE9F6D8DE0}"/>
                  </a:ext>
                </a:extLst>
              </p:cNvPr>
              <p:cNvSpPr txBox="1"/>
              <p:nvPr/>
            </p:nvSpPr>
            <p:spPr>
              <a:xfrm>
                <a:off x="1769550" y="3115473"/>
                <a:ext cx="882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Gross output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ECC72B6-B509-37F8-06C7-A40674917BCB}"/>
                  </a:ext>
                </a:extLst>
              </p:cNvPr>
              <p:cNvCxnSpPr>
                <a:cxnSpLocks/>
                <a:stCxn id="32" idx="0"/>
                <a:endCxn id="31" idx="1"/>
              </p:cNvCxnSpPr>
              <p:nvPr/>
            </p:nvCxnSpPr>
            <p:spPr>
              <a:xfrm flipH="1" flipV="1">
                <a:off x="2206717" y="2206716"/>
                <a:ext cx="4093" cy="90875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7746FC-47EE-E34D-669A-3359CF5B7CA2}"/>
                </a:ext>
              </a:extLst>
            </p:cNvPr>
            <p:cNvSpPr txBox="1"/>
            <p:nvPr/>
          </p:nvSpPr>
          <p:spPr>
            <a:xfrm>
              <a:off x="3861083" y="3843853"/>
              <a:ext cx="935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Wages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5E265F-DF69-B70C-62A2-36CDE1F6F69B}"/>
                </a:ext>
              </a:extLst>
            </p:cNvPr>
            <p:cNvSpPr txBox="1"/>
            <p:nvPr/>
          </p:nvSpPr>
          <p:spPr>
            <a:xfrm>
              <a:off x="3741275" y="4260499"/>
              <a:ext cx="1279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Dividends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E997D85-53C5-91F6-02D8-3B9148B2F0AA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H="1" flipV="1">
              <a:off x="2850797" y="2748750"/>
              <a:ext cx="890478" cy="16964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4A25C4A-3703-48CC-F816-D81FA8709A8E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flipH="1" flipV="1">
              <a:off x="2877110" y="2637169"/>
              <a:ext cx="983973" cy="1391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C29BBB9-DF27-1637-520F-174B627B7770}"/>
              </a:ext>
            </a:extLst>
          </p:cNvPr>
          <p:cNvSpPr txBox="1"/>
          <p:nvPr/>
        </p:nvSpPr>
        <p:spPr>
          <a:xfrm>
            <a:off x="669871" y="914329"/>
            <a:ext cx="7667798" cy="79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Firms are created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pattern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sector: when a firm from the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AgroPesc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 sells 48021 product units pays 4259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 wages.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C41168-DB2C-8ABF-AA6B-3613D8CF3CF8}"/>
              </a:ext>
            </a:extLst>
          </p:cNvPr>
          <p:cNvGrpSpPr/>
          <p:nvPr/>
        </p:nvGrpSpPr>
        <p:grpSpPr>
          <a:xfrm>
            <a:off x="304557" y="3164378"/>
            <a:ext cx="1308112" cy="1864822"/>
            <a:chOff x="304557" y="3164378"/>
            <a:chExt cx="1308112" cy="18648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A14D52-050E-F9DA-7621-3B518E73ED2B}"/>
                </a:ext>
              </a:extLst>
            </p:cNvPr>
            <p:cNvSpPr/>
            <p:nvPr/>
          </p:nvSpPr>
          <p:spPr>
            <a:xfrm>
              <a:off x="858982" y="3164378"/>
              <a:ext cx="753687" cy="1443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857784-3BEF-D498-638A-2300D1DDAF5B}"/>
                </a:ext>
              </a:extLst>
            </p:cNvPr>
            <p:cNvSpPr txBox="1"/>
            <p:nvPr/>
          </p:nvSpPr>
          <p:spPr>
            <a:xfrm rot="16200000">
              <a:off x="9764" y="3939982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includes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F6708A-4CD5-ECE7-A5AB-1F8FD16267C7}"/>
                </a:ext>
              </a:extLst>
            </p:cNvPr>
            <p:cNvSpPr/>
            <p:nvPr/>
          </p:nvSpPr>
          <p:spPr>
            <a:xfrm>
              <a:off x="625164" y="3302668"/>
              <a:ext cx="229078" cy="1726532"/>
            </a:xfrm>
            <a:custGeom>
              <a:avLst/>
              <a:gdLst>
                <a:gd name="connsiteX0" fmla="*/ 180952 w 229078"/>
                <a:gd name="connsiteY0" fmla="*/ 1726532 h 1726532"/>
                <a:gd name="connsiteX1" fmla="*/ 478 w 229078"/>
                <a:gd name="connsiteY1" fmla="*/ 751974 h 1726532"/>
                <a:gd name="connsiteX2" fmla="*/ 229078 w 229078"/>
                <a:gd name="connsiteY2" fmla="*/ 0 h 172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078" h="1726532">
                  <a:moveTo>
                    <a:pt x="180952" y="1726532"/>
                  </a:moveTo>
                  <a:cubicBezTo>
                    <a:pt x="86704" y="1383130"/>
                    <a:pt x="-7543" y="1039729"/>
                    <a:pt x="478" y="751974"/>
                  </a:cubicBezTo>
                  <a:cubicBezTo>
                    <a:pt x="8499" y="464219"/>
                    <a:pt x="184962" y="138363"/>
                    <a:pt x="229078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allout: Line with Accent Bar 16">
            <a:extLst>
              <a:ext uri="{FF2B5EF4-FFF2-40B4-BE49-F238E27FC236}">
                <a16:creationId xmlns:a16="http://schemas.microsoft.com/office/drawing/2014/main" id="{3485B100-39A8-708D-3A15-9736C91B813D}"/>
              </a:ext>
            </a:extLst>
          </p:cNvPr>
          <p:cNvSpPr/>
          <p:nvPr/>
        </p:nvSpPr>
        <p:spPr>
          <a:xfrm>
            <a:off x="6115050" y="5029200"/>
            <a:ext cx="2323263" cy="1028700"/>
          </a:xfrm>
          <a:prstGeom prst="accentCallout1">
            <a:avLst>
              <a:gd name="adj1" fmla="val 18750"/>
              <a:gd name="adj2" fmla="val -8333"/>
              <a:gd name="adj3" fmla="val -173465"/>
              <a:gd name="adj4" fmla="val -193177"/>
            </a:avLst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obtain the included GFCF component </a:t>
            </a:r>
          </a:p>
        </p:txBody>
      </p:sp>
    </p:spTree>
    <p:extLst>
      <p:ext uri="{BB962C8B-B14F-4D97-AF65-F5344CB8AC3E}">
        <p14:creationId xmlns:p14="http://schemas.microsoft.com/office/powerpoint/2010/main" val="33444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4DD36-DEFC-1308-ED59-B127B3C1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7</a:t>
            </a:fld>
            <a:endParaRPr lang="es-E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FBA8C6F-EE90-63E6-A60B-8CC8DA4D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deployment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681D7-D29A-A1A6-B3C2-C2C3F81BAE01}"/>
              </a:ext>
            </a:extLst>
          </p:cNvPr>
          <p:cNvSpPr txBox="1"/>
          <p:nvPr/>
        </p:nvSpPr>
        <p:spPr>
          <a:xfrm>
            <a:off x="738097" y="1077710"/>
            <a:ext cx="7667798" cy="79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Firms act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the demand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Final Consumers and of other firms (for their Intermediate consumption).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4053BA-C600-C8B9-D819-C1FA31AA9093}"/>
              </a:ext>
            </a:extLst>
          </p:cNvPr>
          <p:cNvGrpSpPr/>
          <p:nvPr/>
        </p:nvGrpSpPr>
        <p:grpSpPr>
          <a:xfrm>
            <a:off x="773473" y="2217663"/>
            <a:ext cx="7597045" cy="3111511"/>
            <a:chOff x="773473" y="2199616"/>
            <a:chExt cx="7597045" cy="3111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D17F91-FFF3-3FDC-B1B1-A90A25C43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558" t="12730" r="10230"/>
            <a:stretch/>
          </p:blipFill>
          <p:spPr>
            <a:xfrm>
              <a:off x="773473" y="2999758"/>
              <a:ext cx="7597045" cy="23113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9A66D2-496F-7004-4D2E-519268D4A5CE}"/>
                </a:ext>
              </a:extLst>
            </p:cNvPr>
            <p:cNvSpPr txBox="1"/>
            <p:nvPr/>
          </p:nvSpPr>
          <p:spPr>
            <a:xfrm>
              <a:off x="3494881" y="2199616"/>
              <a:ext cx="1827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Final consumers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1B6C09-D24E-7FA6-1752-24C147AD9F43}"/>
              </a:ext>
            </a:extLst>
          </p:cNvPr>
          <p:cNvGrpSpPr/>
          <p:nvPr/>
        </p:nvGrpSpPr>
        <p:grpSpPr>
          <a:xfrm>
            <a:off x="1257300" y="2586995"/>
            <a:ext cx="6629400" cy="430810"/>
            <a:chOff x="1257300" y="2586995"/>
            <a:chExt cx="6629400" cy="43081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A506AAF-5842-C3D9-0328-640ABC6780B1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1257300" y="2586995"/>
              <a:ext cx="3151111" cy="4308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35168F-2CC8-C022-CCC5-FDA5C4C0CBAC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4408411" y="2586995"/>
              <a:ext cx="2551857" cy="4308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9F7E6B-5643-9717-BFC7-470B978695F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4408411" y="2586995"/>
              <a:ext cx="3478289" cy="4308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7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644146" y="1039762"/>
            <a:ext cx="7855706" cy="1008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Agent-based modeling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economic systems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ECE055-F850-7376-14D5-BED9D7F8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deployment approach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ADF3FDF-7957-D087-2658-89B20DAA571D}"/>
              </a:ext>
            </a:extLst>
          </p:cNvPr>
          <p:cNvSpPr txBox="1"/>
          <p:nvPr/>
        </p:nvSpPr>
        <p:spPr>
          <a:xfrm>
            <a:off x="644146" y="2048608"/>
            <a:ext cx="7855706" cy="826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followed for the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task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finding a suitable economic structure: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5633564-DF57-53DB-C055-487324BED008}"/>
              </a:ext>
            </a:extLst>
          </p:cNvPr>
          <p:cNvSpPr txBox="1"/>
          <p:nvPr/>
        </p:nvSpPr>
        <p:spPr>
          <a:xfrm>
            <a:off x="644146" y="3805244"/>
            <a:ext cx="7855706" cy="178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to be solved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calibration of parameters</a:t>
            </a:r>
          </a:p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solution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 the agents do the job”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(as they do in real life), no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survival of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firms best fitted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supply-demand environment</a:t>
            </a:r>
          </a:p>
          <a:p>
            <a:pPr marL="57150">
              <a:lnSpc>
                <a:spcPct val="15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26A6093-3548-3525-0166-5E0D03CEC1AA}"/>
              </a:ext>
            </a:extLst>
          </p:cNvPr>
          <p:cNvSpPr txBox="1"/>
          <p:nvPr/>
        </p:nvSpPr>
        <p:spPr>
          <a:xfrm>
            <a:off x="644146" y="2703185"/>
            <a:ext cx="7855706" cy="826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difficulty lays on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 stable, self-sustaining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system: number and size of each type of firm, household wealth and demand distribution, ...</a:t>
            </a:r>
          </a:p>
        </p:txBody>
      </p:sp>
    </p:spTree>
    <p:extLst>
      <p:ext uri="{BB962C8B-B14F-4D97-AF65-F5344CB8AC3E}">
        <p14:creationId xmlns:p14="http://schemas.microsoft.com/office/powerpoint/2010/main" val="29491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17EF9-277A-A34D-F2D6-9A3E961E0CBD}"/>
              </a:ext>
            </a:extLst>
          </p:cNvPr>
          <p:cNvSpPr txBox="1"/>
          <p:nvPr/>
        </p:nvSpPr>
        <p:spPr>
          <a:xfrm>
            <a:off x="832118" y="204716"/>
            <a:ext cx="7479764" cy="84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algn="ctr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approach: An overview (1/2)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B80B-F96B-E78B-9AF6-739F068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2D7-D0D9-41F7-B193-87E800104C99}" type="slidenum">
              <a:rPr lang="es-ES" smtClean="0"/>
              <a:t>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B91E8F-204D-7501-61A6-AE10ABAC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deployment approach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70F8699-9EB8-9360-964A-74C8D62ACA74}"/>
              </a:ext>
            </a:extLst>
          </p:cNvPr>
          <p:cNvSpPr txBox="1"/>
          <p:nvPr/>
        </p:nvSpPr>
        <p:spPr>
          <a:xfrm>
            <a:off x="219809" y="1294386"/>
            <a:ext cx="5486400" cy="2164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the economic system, the approach simulates the activity of a population of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(active population) in a geographic region, initially with 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bank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(CB) and an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sector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E735A3B-EC12-0802-CA36-8F524E23DAF2}"/>
              </a:ext>
            </a:extLst>
          </p:cNvPr>
          <p:cNvSpPr txBox="1"/>
          <p:nvPr/>
        </p:nvSpPr>
        <p:spPr>
          <a:xfrm>
            <a:off x="219809" y="3411289"/>
            <a:ext cx="5486400" cy="53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simulation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 without any firm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96C986E-D898-1422-D0E5-C7E1D0751E51}"/>
              </a:ext>
            </a:extLst>
          </p:cNvPr>
          <p:cNvSpPr txBox="1"/>
          <p:nvPr/>
        </p:nvSpPr>
        <p:spPr>
          <a:xfrm>
            <a:off x="219809" y="5020408"/>
            <a:ext cx="5486400" cy="119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of the fittest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Firms that become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unprofitable are closed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145A6E7-9D9F-CCF6-F58C-3A3213CAA41E}"/>
              </a:ext>
            </a:extLst>
          </p:cNvPr>
          <p:cNvGrpSpPr/>
          <p:nvPr/>
        </p:nvGrpSpPr>
        <p:grpSpPr>
          <a:xfrm>
            <a:off x="5754567" y="1839002"/>
            <a:ext cx="3236304" cy="3779282"/>
            <a:chOff x="213764" y="174791"/>
            <a:chExt cx="3994587" cy="4900129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97DF5875-86C9-B703-C26C-62FE017FE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2" r="5077" b="2709"/>
            <a:stretch/>
          </p:blipFill>
          <p:spPr>
            <a:xfrm>
              <a:off x="213764" y="244549"/>
              <a:ext cx="3994587" cy="4830371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5A3D2E3-681B-FF3F-A229-8EEFF2EE2D82}"/>
                </a:ext>
              </a:extLst>
            </p:cNvPr>
            <p:cNvSpPr/>
            <p:nvPr/>
          </p:nvSpPr>
          <p:spPr>
            <a:xfrm>
              <a:off x="1973580" y="174791"/>
              <a:ext cx="1485900" cy="267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6A95134F-7042-CACC-0486-1E3F78662B30}"/>
              </a:ext>
            </a:extLst>
          </p:cNvPr>
          <p:cNvSpPr txBox="1"/>
          <p:nvPr/>
        </p:nvSpPr>
        <p:spPr>
          <a:xfrm>
            <a:off x="219809" y="4220643"/>
            <a:ext cx="5486400" cy="785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begin to try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goods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firms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of types chosen based on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demand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6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7e50c4-ff5c-438d-9a98-ef7cdeddad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552588701ADB47A5A79D3E8F5EBF74" ma:contentTypeVersion="16" ma:contentTypeDescription="Crear nuevo documento." ma:contentTypeScope="" ma:versionID="049de0a32594e353338135fb9d316e59">
  <xsd:schema xmlns:xsd="http://www.w3.org/2001/XMLSchema" xmlns:xs="http://www.w3.org/2001/XMLSchema" xmlns:p="http://schemas.microsoft.com/office/2006/metadata/properties" xmlns:ns3="797e50c4-ff5c-438d-9a98-ef7cdeddad0f" xmlns:ns4="17f7b7bb-0fd4-4c5f-8055-3d4513f9c19f" targetNamespace="http://schemas.microsoft.com/office/2006/metadata/properties" ma:root="true" ma:fieldsID="96a1559ef290e6a3b0d9ab85d29f8519" ns3:_="" ns4:_="">
    <xsd:import namespace="797e50c4-ff5c-438d-9a98-ef7cdeddad0f"/>
    <xsd:import namespace="17f7b7bb-0fd4-4c5f-8055-3d4513f9c1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e50c4-ff5c-438d-9a98-ef7cdedda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7b7bb-0fd4-4c5f-8055-3d4513f9c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6CD52F-B66C-4FF5-B64D-5B8D7C443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515549-EAC3-44D6-8023-0D0604C7599E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7f7b7bb-0fd4-4c5f-8055-3d4513f9c19f"/>
    <ds:schemaRef ds:uri="797e50c4-ff5c-438d-9a98-ef7cdeddad0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2C5D0F-E13B-457D-9C37-A809EBE2D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e50c4-ff5c-438d-9a98-ef7cdeddad0f"/>
    <ds:schemaRef ds:uri="17f7b7bb-0fd4-4c5f-8055-3d4513f9c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7070</TotalTime>
  <Words>2502</Words>
  <Application>Microsoft Office PowerPoint</Application>
  <PresentationFormat>On-screen Show (4:3)</PresentationFormat>
  <Paragraphs>219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DEPLOYERS  An agent-based modeling tool  for multi-country real-world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agent-based modeling approach for real-world economic systems:</dc:title>
  <dc:creator>MARTIN JARAIZ MALDONADO</dc:creator>
  <cp:lastModifiedBy>MARTIN JARAIZ MALDONADO</cp:lastModifiedBy>
  <cp:revision>251</cp:revision>
  <dcterms:created xsi:type="dcterms:W3CDTF">2023-04-19T15:32:54Z</dcterms:created>
  <dcterms:modified xsi:type="dcterms:W3CDTF">2024-06-26T11:31:36Z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0x010100F4552588701ADB47A5A79D3E8F5EBF74</vt:lpwstr>
  </property>
</Properties>
</file>