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4" r:id="rId14"/>
    <p:sldId id="275" r:id="rId15"/>
    <p:sldId id="272" r:id="rId16"/>
    <p:sldId id="273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2C764D-071D-43BB-8E2B-7FB15F44C11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74"/>
            <p14:sldId id="275"/>
            <p14:sldId id="272"/>
            <p14:sldId id="273"/>
            <p14:sldId id="276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C0F4C-6736-43F5-A8FE-875FF8D51C05}" v="189" dt="2025-06-30T12:39:10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k Aditya" userId="cfba518833d5844e" providerId="LiveId" clId="{E0BC0F4C-6736-43F5-A8FE-875FF8D51C05}"/>
    <pc:docChg chg="undo custSel addSld delSld modSld sldOrd modMainMaster modSection">
      <pc:chgData name="Alok Aditya" userId="cfba518833d5844e" providerId="LiveId" clId="{E0BC0F4C-6736-43F5-A8FE-875FF8D51C05}" dt="2025-06-30T12:39:10.493" v="1090" actId="2711"/>
      <pc:docMkLst>
        <pc:docMk/>
      </pc:docMkLst>
      <pc:sldChg chg="modSp mod">
        <pc:chgData name="Alok Aditya" userId="cfba518833d5844e" providerId="LiveId" clId="{E0BC0F4C-6736-43F5-A8FE-875FF8D51C05}" dt="2025-06-30T12:21:04.129" v="872" actId="20577"/>
        <pc:sldMkLst>
          <pc:docMk/>
          <pc:sldMk cId="4167627839" sldId="258"/>
        </pc:sldMkLst>
        <pc:spChg chg="mod">
          <ac:chgData name="Alok Aditya" userId="cfba518833d5844e" providerId="LiveId" clId="{E0BC0F4C-6736-43F5-A8FE-875FF8D51C05}" dt="2025-06-30T12:21:04.129" v="872" actId="20577"/>
          <ac:spMkLst>
            <pc:docMk/>
            <pc:sldMk cId="4167627839" sldId="258"/>
            <ac:spMk id="2" creationId="{9A0E4155-F60E-0D86-6DC9-420FEAB41265}"/>
          </ac:spMkLst>
        </pc:spChg>
        <pc:spChg chg="mod">
          <ac:chgData name="Alok Aditya" userId="cfba518833d5844e" providerId="LiveId" clId="{E0BC0F4C-6736-43F5-A8FE-875FF8D51C05}" dt="2025-06-30T09:26:59.020" v="9" actId="1076"/>
          <ac:spMkLst>
            <pc:docMk/>
            <pc:sldMk cId="4167627839" sldId="258"/>
            <ac:spMk id="6" creationId="{419545BF-633C-805D-C9F4-4967491C6415}"/>
          </ac:spMkLst>
        </pc:spChg>
        <pc:spChg chg="mod">
          <ac:chgData name="Alok Aditya" userId="cfba518833d5844e" providerId="LiveId" clId="{E0BC0F4C-6736-43F5-A8FE-875FF8D51C05}" dt="2025-06-30T09:27:07.916" v="11" actId="1076"/>
          <ac:spMkLst>
            <pc:docMk/>
            <pc:sldMk cId="4167627839" sldId="258"/>
            <ac:spMk id="10" creationId="{DE97D114-14C6-B735-B08A-861076328AF3}"/>
          </ac:spMkLst>
        </pc:spChg>
        <pc:graphicFrameChg chg="mod">
          <ac:chgData name="Alok Aditya" userId="cfba518833d5844e" providerId="LiveId" clId="{E0BC0F4C-6736-43F5-A8FE-875FF8D51C05}" dt="2025-06-30T09:27:03.615" v="10" actId="1076"/>
          <ac:graphicFrameMkLst>
            <pc:docMk/>
            <pc:sldMk cId="4167627839" sldId="258"/>
            <ac:graphicFrameMk id="4" creationId="{C88B28F1-90B5-6933-1471-1E18F73902A8}"/>
          </ac:graphicFrameMkLst>
        </pc:graphicFrameChg>
      </pc:sldChg>
      <pc:sldChg chg="modSp mod">
        <pc:chgData name="Alok Aditya" userId="cfba518833d5844e" providerId="LiveId" clId="{E0BC0F4C-6736-43F5-A8FE-875FF8D51C05}" dt="2025-06-30T12:20:55.951" v="871"/>
        <pc:sldMkLst>
          <pc:docMk/>
          <pc:sldMk cId="1274436855" sldId="259"/>
        </pc:sldMkLst>
        <pc:spChg chg="mod">
          <ac:chgData name="Alok Aditya" userId="cfba518833d5844e" providerId="LiveId" clId="{E0BC0F4C-6736-43F5-A8FE-875FF8D51C05}" dt="2025-06-30T12:20:55.951" v="871"/>
          <ac:spMkLst>
            <pc:docMk/>
            <pc:sldMk cId="1274436855" sldId="259"/>
            <ac:spMk id="2" creationId="{9C84C244-19E6-0DB7-E79B-E520A460FE76}"/>
          </ac:spMkLst>
        </pc:spChg>
        <pc:spChg chg="mod">
          <ac:chgData name="Alok Aditya" userId="cfba518833d5844e" providerId="LiveId" clId="{E0BC0F4C-6736-43F5-A8FE-875FF8D51C05}" dt="2025-06-30T09:25:46.438" v="3" actId="27636"/>
          <ac:spMkLst>
            <pc:docMk/>
            <pc:sldMk cId="1274436855" sldId="259"/>
            <ac:spMk id="3" creationId="{DA130596-52C6-6152-8FC0-959C9D6A3621}"/>
          </ac:spMkLst>
        </pc:spChg>
      </pc:sldChg>
      <pc:sldChg chg="modSp mod">
        <pc:chgData name="Alok Aditya" userId="cfba518833d5844e" providerId="LiveId" clId="{E0BC0F4C-6736-43F5-A8FE-875FF8D51C05}" dt="2025-06-30T09:27:46.516" v="13" actId="1076"/>
        <pc:sldMkLst>
          <pc:docMk/>
          <pc:sldMk cId="1952482703" sldId="260"/>
        </pc:sldMkLst>
        <pc:spChg chg="mod">
          <ac:chgData name="Alok Aditya" userId="cfba518833d5844e" providerId="LiveId" clId="{E0BC0F4C-6736-43F5-A8FE-875FF8D51C05}" dt="2025-06-30T09:27:46.516" v="13" actId="1076"/>
          <ac:spMkLst>
            <pc:docMk/>
            <pc:sldMk cId="1952482703" sldId="260"/>
            <ac:spMk id="2" creationId="{C05C203F-48C5-9915-E153-BF87D5C93731}"/>
          </ac:spMkLst>
        </pc:spChg>
        <pc:spChg chg="mod">
          <ac:chgData name="Alok Aditya" userId="cfba518833d5844e" providerId="LiveId" clId="{E0BC0F4C-6736-43F5-A8FE-875FF8D51C05}" dt="2025-06-30T09:25:46.454" v="4" actId="27636"/>
          <ac:spMkLst>
            <pc:docMk/>
            <pc:sldMk cId="1952482703" sldId="260"/>
            <ac:spMk id="3" creationId="{87045F1E-7A28-0355-6271-1EF8AD47D1C7}"/>
          </ac:spMkLst>
        </pc:spChg>
      </pc:sldChg>
      <pc:sldChg chg="modSp mod">
        <pc:chgData name="Alok Aditya" userId="cfba518833d5844e" providerId="LiveId" clId="{E0BC0F4C-6736-43F5-A8FE-875FF8D51C05}" dt="2025-06-30T12:21:10.641" v="874"/>
        <pc:sldMkLst>
          <pc:docMk/>
          <pc:sldMk cId="1333079164" sldId="261"/>
        </pc:sldMkLst>
        <pc:spChg chg="mod">
          <ac:chgData name="Alok Aditya" userId="cfba518833d5844e" providerId="LiveId" clId="{E0BC0F4C-6736-43F5-A8FE-875FF8D51C05}" dt="2025-06-30T12:21:10.641" v="874"/>
          <ac:spMkLst>
            <pc:docMk/>
            <pc:sldMk cId="1333079164" sldId="261"/>
            <ac:spMk id="2" creationId="{A4BF7812-EC7E-BF54-1D5D-BAC95F6D80B8}"/>
          </ac:spMkLst>
        </pc:spChg>
        <pc:spChg chg="mod">
          <ac:chgData name="Alok Aditya" userId="cfba518833d5844e" providerId="LiveId" clId="{E0BC0F4C-6736-43F5-A8FE-875FF8D51C05}" dt="2025-06-30T09:34:12.987" v="77" actId="20577"/>
          <ac:spMkLst>
            <pc:docMk/>
            <pc:sldMk cId="1333079164" sldId="261"/>
            <ac:spMk id="3" creationId="{C9BB0CB0-35D3-D261-2308-DE034D28DF55}"/>
          </ac:spMkLst>
        </pc:spChg>
      </pc:sldChg>
      <pc:sldChg chg="modSp new mod">
        <pc:chgData name="Alok Aditya" userId="cfba518833d5844e" providerId="LiveId" clId="{E0BC0F4C-6736-43F5-A8FE-875FF8D51C05}" dt="2025-06-30T12:21:19.785" v="875"/>
        <pc:sldMkLst>
          <pc:docMk/>
          <pc:sldMk cId="2046604313" sldId="262"/>
        </pc:sldMkLst>
        <pc:spChg chg="mod">
          <ac:chgData name="Alok Aditya" userId="cfba518833d5844e" providerId="LiveId" clId="{E0BC0F4C-6736-43F5-A8FE-875FF8D51C05}" dt="2025-06-30T12:21:19.785" v="875"/>
          <ac:spMkLst>
            <pc:docMk/>
            <pc:sldMk cId="2046604313" sldId="262"/>
            <ac:spMk id="2" creationId="{A9C77A57-12AF-D94B-EE51-BE5D56C0BC23}"/>
          </ac:spMkLst>
        </pc:spChg>
        <pc:spChg chg="mod">
          <ac:chgData name="Alok Aditya" userId="cfba518833d5844e" providerId="LiveId" clId="{E0BC0F4C-6736-43F5-A8FE-875FF8D51C05}" dt="2025-06-30T09:37:52.856" v="125" actId="20577"/>
          <ac:spMkLst>
            <pc:docMk/>
            <pc:sldMk cId="2046604313" sldId="262"/>
            <ac:spMk id="3" creationId="{316DA5E2-EBFC-866E-1A3C-B45979BBA080}"/>
          </ac:spMkLst>
        </pc:spChg>
      </pc:sldChg>
      <pc:sldChg chg="modSp new mod">
        <pc:chgData name="Alok Aditya" userId="cfba518833d5844e" providerId="LiveId" clId="{E0BC0F4C-6736-43F5-A8FE-875FF8D51C05}" dt="2025-06-30T12:21:23.021" v="876"/>
        <pc:sldMkLst>
          <pc:docMk/>
          <pc:sldMk cId="1882282357" sldId="263"/>
        </pc:sldMkLst>
        <pc:spChg chg="mod">
          <ac:chgData name="Alok Aditya" userId="cfba518833d5844e" providerId="LiveId" clId="{E0BC0F4C-6736-43F5-A8FE-875FF8D51C05}" dt="2025-06-30T12:21:23.021" v="876"/>
          <ac:spMkLst>
            <pc:docMk/>
            <pc:sldMk cId="1882282357" sldId="263"/>
            <ac:spMk id="2" creationId="{4580506F-104B-7BAD-3D11-4FECF48B6FFF}"/>
          </ac:spMkLst>
        </pc:spChg>
        <pc:spChg chg="mod">
          <ac:chgData name="Alok Aditya" userId="cfba518833d5844e" providerId="LiveId" clId="{E0BC0F4C-6736-43F5-A8FE-875FF8D51C05}" dt="2025-06-30T09:40:28.195" v="142" actId="404"/>
          <ac:spMkLst>
            <pc:docMk/>
            <pc:sldMk cId="1882282357" sldId="263"/>
            <ac:spMk id="3" creationId="{4283A7D3-2D23-89EB-8B1D-C3565BBF38F2}"/>
          </ac:spMkLst>
        </pc:spChg>
      </pc:sldChg>
      <pc:sldChg chg="modSp new mod">
        <pc:chgData name="Alok Aditya" userId="cfba518833d5844e" providerId="LiveId" clId="{E0BC0F4C-6736-43F5-A8FE-875FF8D51C05}" dt="2025-06-30T12:21:25.867" v="877"/>
        <pc:sldMkLst>
          <pc:docMk/>
          <pc:sldMk cId="1285583584" sldId="264"/>
        </pc:sldMkLst>
        <pc:spChg chg="mod">
          <ac:chgData name="Alok Aditya" userId="cfba518833d5844e" providerId="LiveId" clId="{E0BC0F4C-6736-43F5-A8FE-875FF8D51C05}" dt="2025-06-30T12:21:25.867" v="877"/>
          <ac:spMkLst>
            <pc:docMk/>
            <pc:sldMk cId="1285583584" sldId="264"/>
            <ac:spMk id="2" creationId="{EDC1F821-95D2-3BAE-A8C9-F31B4DADEC9A}"/>
          </ac:spMkLst>
        </pc:spChg>
        <pc:spChg chg="mod">
          <ac:chgData name="Alok Aditya" userId="cfba518833d5844e" providerId="LiveId" clId="{E0BC0F4C-6736-43F5-A8FE-875FF8D51C05}" dt="2025-06-30T09:43:41.943" v="261" actId="404"/>
          <ac:spMkLst>
            <pc:docMk/>
            <pc:sldMk cId="1285583584" sldId="264"/>
            <ac:spMk id="3" creationId="{6496A876-C3B9-70EB-513A-672E82F6C648}"/>
          </ac:spMkLst>
        </pc:spChg>
      </pc:sldChg>
      <pc:sldChg chg="modSp new mod">
        <pc:chgData name="Alok Aditya" userId="cfba518833d5844e" providerId="LiveId" clId="{E0BC0F4C-6736-43F5-A8FE-875FF8D51C05}" dt="2025-06-30T12:21:28.699" v="878"/>
        <pc:sldMkLst>
          <pc:docMk/>
          <pc:sldMk cId="866626757" sldId="265"/>
        </pc:sldMkLst>
        <pc:spChg chg="mod">
          <ac:chgData name="Alok Aditya" userId="cfba518833d5844e" providerId="LiveId" clId="{E0BC0F4C-6736-43F5-A8FE-875FF8D51C05}" dt="2025-06-30T12:21:28.699" v="878"/>
          <ac:spMkLst>
            <pc:docMk/>
            <pc:sldMk cId="866626757" sldId="265"/>
            <ac:spMk id="2" creationId="{C637F84F-4B6D-4DE8-8A2E-9DE88E62BD5C}"/>
          </ac:spMkLst>
        </pc:spChg>
        <pc:spChg chg="mod">
          <ac:chgData name="Alok Aditya" userId="cfba518833d5844e" providerId="LiveId" clId="{E0BC0F4C-6736-43F5-A8FE-875FF8D51C05}" dt="2025-06-30T09:45:07.783" v="275" actId="20577"/>
          <ac:spMkLst>
            <pc:docMk/>
            <pc:sldMk cId="866626757" sldId="265"/>
            <ac:spMk id="3" creationId="{581FA665-4128-EC8F-1BD6-C71C82BFFBB3}"/>
          </ac:spMkLst>
        </pc:spChg>
      </pc:sldChg>
      <pc:sldChg chg="addSp delSp modSp new del mod setBg">
        <pc:chgData name="Alok Aditya" userId="cfba518833d5844e" providerId="LiveId" clId="{E0BC0F4C-6736-43F5-A8FE-875FF8D51C05}" dt="2025-06-30T09:56:08.167" v="356" actId="47"/>
        <pc:sldMkLst>
          <pc:docMk/>
          <pc:sldMk cId="1848076067" sldId="266"/>
        </pc:sldMkLst>
        <pc:spChg chg="mod">
          <ac:chgData name="Alok Aditya" userId="cfba518833d5844e" providerId="LiveId" clId="{E0BC0F4C-6736-43F5-A8FE-875FF8D51C05}" dt="2025-06-30T09:49:46.474" v="319" actId="1076"/>
          <ac:spMkLst>
            <pc:docMk/>
            <pc:sldMk cId="1848076067" sldId="266"/>
            <ac:spMk id="2" creationId="{00E827D7-B484-C960-259B-7284902B149B}"/>
          </ac:spMkLst>
        </pc:spChg>
        <pc:spChg chg="mod">
          <ac:chgData name="Alok Aditya" userId="cfba518833d5844e" providerId="LiveId" clId="{E0BC0F4C-6736-43F5-A8FE-875FF8D51C05}" dt="2025-06-30T09:51:32.522" v="333" actId="255"/>
          <ac:spMkLst>
            <pc:docMk/>
            <pc:sldMk cId="1848076067" sldId="266"/>
            <ac:spMk id="3" creationId="{1A6ADC95-C955-B2CA-FDA9-7B85D0FC4E82}"/>
          </ac:spMkLst>
        </pc:spChg>
        <pc:spChg chg="mod">
          <ac:chgData name="Alok Aditya" userId="cfba518833d5844e" providerId="LiveId" clId="{E0BC0F4C-6736-43F5-A8FE-875FF8D51C05}" dt="2025-06-30T09:48:06.752" v="303" actId="26606"/>
          <ac:spMkLst>
            <pc:docMk/>
            <pc:sldMk cId="1848076067" sldId="266"/>
            <ac:spMk id="4" creationId="{26411692-4760-D99A-6EEA-96BDECCF626A}"/>
          </ac:spMkLst>
        </pc:spChg>
        <pc:spChg chg="mod">
          <ac:chgData name="Alok Aditya" userId="cfba518833d5844e" providerId="LiveId" clId="{E0BC0F4C-6736-43F5-A8FE-875FF8D51C05}" dt="2025-06-30T09:48:06.752" v="303" actId="26606"/>
          <ac:spMkLst>
            <pc:docMk/>
            <pc:sldMk cId="1848076067" sldId="266"/>
            <ac:spMk id="5" creationId="{F13EDDCA-5A12-3D3B-13C0-ABB6BC883B11}"/>
          </ac:spMkLst>
        </pc:spChg>
        <pc:spChg chg="mod">
          <ac:chgData name="Alok Aditya" userId="cfba518833d5844e" providerId="LiveId" clId="{E0BC0F4C-6736-43F5-A8FE-875FF8D51C05}" dt="2025-06-30T09:48:06.752" v="303" actId="26606"/>
          <ac:spMkLst>
            <pc:docMk/>
            <pc:sldMk cId="1848076067" sldId="266"/>
            <ac:spMk id="6" creationId="{8E751EB8-0A2D-0066-19E0-0B42C22DFFD8}"/>
          </ac:spMkLst>
        </pc:spChg>
        <pc:spChg chg="add mod">
          <ac:chgData name="Alok Aditya" userId="cfba518833d5844e" providerId="LiveId" clId="{E0BC0F4C-6736-43F5-A8FE-875FF8D51C05}" dt="2025-06-30T09:51:10.999" v="330" actId="14100"/>
          <ac:spMkLst>
            <pc:docMk/>
            <pc:sldMk cId="1848076067" sldId="266"/>
            <ac:spMk id="12" creationId="{15AD106D-F70B-FADC-3D05-EC9A8ADF99C7}"/>
          </ac:spMkLst>
        </pc:spChg>
        <pc:spChg chg="add del">
          <ac:chgData name="Alok Aditya" userId="cfba518833d5844e" providerId="LiveId" clId="{E0BC0F4C-6736-43F5-A8FE-875FF8D51C05}" dt="2025-06-30T09:47:41.824" v="298" actId="26606"/>
          <ac:spMkLst>
            <pc:docMk/>
            <pc:sldMk cId="1848076067" sldId="266"/>
            <ac:spMk id="15" creationId="{743AA782-23D1-4521-8CAD-47662984AA08}"/>
          </ac:spMkLst>
        </pc:spChg>
        <pc:spChg chg="add del">
          <ac:chgData name="Alok Aditya" userId="cfba518833d5844e" providerId="LiveId" clId="{E0BC0F4C-6736-43F5-A8FE-875FF8D51C05}" dt="2025-06-30T09:47:41.824" v="298" actId="26606"/>
          <ac:spMkLst>
            <pc:docMk/>
            <pc:sldMk cId="1848076067" sldId="266"/>
            <ac:spMk id="17" creationId="{71877DBC-BB60-40F0-AC93-2ACDBAAE60CE}"/>
          </ac:spMkLst>
        </pc:spChg>
        <pc:spChg chg="add del">
          <ac:chgData name="Alok Aditya" userId="cfba518833d5844e" providerId="LiveId" clId="{E0BC0F4C-6736-43F5-A8FE-875FF8D51C05}" dt="2025-06-30T09:48:01.459" v="300" actId="26606"/>
          <ac:spMkLst>
            <pc:docMk/>
            <pc:sldMk cId="1848076067" sldId="266"/>
            <ac:spMk id="20" creationId="{6EFC920F-B85A-4068-BD93-41064EDE93D3}"/>
          </ac:spMkLst>
        </pc:spChg>
        <pc:spChg chg="add del">
          <ac:chgData name="Alok Aditya" userId="cfba518833d5844e" providerId="LiveId" clId="{E0BC0F4C-6736-43F5-A8FE-875FF8D51C05}" dt="2025-06-30T09:48:01.459" v="300" actId="26606"/>
          <ac:spMkLst>
            <pc:docMk/>
            <pc:sldMk cId="1848076067" sldId="266"/>
            <ac:spMk id="21" creationId="{CBC4F608-B4B8-48C3-9572-C0F061B1CD99}"/>
          </ac:spMkLst>
        </pc:spChg>
        <pc:spChg chg="add del">
          <ac:chgData name="Alok Aditya" userId="cfba518833d5844e" providerId="LiveId" clId="{E0BC0F4C-6736-43F5-A8FE-875FF8D51C05}" dt="2025-06-30T09:48:01.459" v="300" actId="26606"/>
          <ac:spMkLst>
            <pc:docMk/>
            <pc:sldMk cId="1848076067" sldId="266"/>
            <ac:spMk id="23" creationId="{1382A32C-5B0C-4B1C-A074-76C6DBCC9F87}"/>
          </ac:spMkLst>
        </pc:spChg>
        <pc:spChg chg="add del">
          <ac:chgData name="Alok Aditya" userId="cfba518833d5844e" providerId="LiveId" clId="{E0BC0F4C-6736-43F5-A8FE-875FF8D51C05}" dt="2025-06-30T09:48:06.741" v="302" actId="26606"/>
          <ac:spMkLst>
            <pc:docMk/>
            <pc:sldMk cId="1848076067" sldId="266"/>
            <ac:spMk id="25" creationId="{F13C74B1-5B17-4795-BED0-7140497B445A}"/>
          </ac:spMkLst>
        </pc:spChg>
        <pc:spChg chg="add del">
          <ac:chgData name="Alok Aditya" userId="cfba518833d5844e" providerId="LiveId" clId="{E0BC0F4C-6736-43F5-A8FE-875FF8D51C05}" dt="2025-06-30T09:48:06.741" v="302" actId="26606"/>
          <ac:spMkLst>
            <pc:docMk/>
            <pc:sldMk cId="1848076067" sldId="266"/>
            <ac:spMk id="26" creationId="{D4974D33-8DC5-464E-8C6D-BE58F0669C17}"/>
          </ac:spMkLst>
        </pc:spChg>
        <pc:spChg chg="add">
          <ac:chgData name="Alok Aditya" userId="cfba518833d5844e" providerId="LiveId" clId="{E0BC0F4C-6736-43F5-A8FE-875FF8D51C05}" dt="2025-06-30T09:48:06.752" v="303" actId="26606"/>
          <ac:spMkLst>
            <pc:docMk/>
            <pc:sldMk cId="1848076067" sldId="266"/>
            <ac:spMk id="28" creationId="{743AA782-23D1-4521-8CAD-47662984AA08}"/>
          </ac:spMkLst>
        </pc:spChg>
        <pc:spChg chg="add">
          <ac:chgData name="Alok Aditya" userId="cfba518833d5844e" providerId="LiveId" clId="{E0BC0F4C-6736-43F5-A8FE-875FF8D51C05}" dt="2025-06-30T09:48:06.752" v="303" actId="26606"/>
          <ac:spMkLst>
            <pc:docMk/>
            <pc:sldMk cId="1848076067" sldId="266"/>
            <ac:spMk id="29" creationId="{71877DBC-BB60-40F0-AC93-2ACDBAAE60CE}"/>
          </ac:spMkLst>
        </pc:spChg>
        <pc:grpChg chg="add mod">
          <ac:chgData name="Alok Aditya" userId="cfba518833d5844e" providerId="LiveId" clId="{E0BC0F4C-6736-43F5-A8FE-875FF8D51C05}" dt="2025-06-30T09:46:31.209" v="295"/>
          <ac:grpSpMkLst>
            <pc:docMk/>
            <pc:sldMk cId="1848076067" sldId="266"/>
            <ac:grpSpMk id="7" creationId="{DE0692DF-3A21-4FD8-AC9A-12787E8C3173}"/>
          </ac:grpSpMkLst>
        </pc:grpChg>
        <pc:grpChg chg="add del">
          <ac:chgData name="Alok Aditya" userId="cfba518833d5844e" providerId="LiveId" clId="{E0BC0F4C-6736-43F5-A8FE-875FF8D51C05}" dt="2025-06-30T09:48:01.459" v="300" actId="26606"/>
          <ac:grpSpMkLst>
            <pc:docMk/>
            <pc:sldMk cId="1848076067" sldId="266"/>
            <ac:grpSpMk id="22" creationId="{1C559108-BBAE-426C-8564-051D2BA6DDC8}"/>
          </ac:grpSpMkLst>
        </pc:grpChg>
        <pc:graphicFrameChg chg="add mod">
          <ac:chgData name="Alok Aditya" userId="cfba518833d5844e" providerId="LiveId" clId="{E0BC0F4C-6736-43F5-A8FE-875FF8D51C05}" dt="2025-06-30T09:46:31.209" v="295"/>
          <ac:graphicFrameMkLst>
            <pc:docMk/>
            <pc:sldMk cId="1848076067" sldId="266"/>
            <ac:graphicFrameMk id="8" creationId="{6CCD5667-DC55-C0EE-4672-5D8CF6B522FD}"/>
          </ac:graphicFrameMkLst>
        </pc:graphicFrameChg>
        <pc:graphicFrameChg chg="add mod">
          <ac:chgData name="Alok Aditya" userId="cfba518833d5844e" providerId="LiveId" clId="{E0BC0F4C-6736-43F5-A8FE-875FF8D51C05}" dt="2025-06-30T09:46:31.209" v="295"/>
          <ac:graphicFrameMkLst>
            <pc:docMk/>
            <pc:sldMk cId="1848076067" sldId="266"/>
            <ac:graphicFrameMk id="9" creationId="{123EC298-4290-96DE-09B4-BBBE2649780F}"/>
          </ac:graphicFrameMkLst>
        </pc:graphicFrameChg>
        <pc:picChg chg="add mod ord">
          <ac:chgData name="Alok Aditya" userId="cfba518833d5844e" providerId="LiveId" clId="{E0BC0F4C-6736-43F5-A8FE-875FF8D51C05}" dt="2025-06-30T09:50:27.538" v="324" actId="14100"/>
          <ac:picMkLst>
            <pc:docMk/>
            <pc:sldMk cId="1848076067" sldId="266"/>
            <ac:picMk id="10" creationId="{F9DCFAE1-A386-0402-7869-F5A43E86A8C8}"/>
          </ac:picMkLst>
        </pc:picChg>
      </pc:sldChg>
      <pc:sldChg chg="addSp delSp modSp new mod">
        <pc:chgData name="Alok Aditya" userId="cfba518833d5844e" providerId="LiveId" clId="{E0BC0F4C-6736-43F5-A8FE-875FF8D51C05}" dt="2025-06-30T12:34:45.095" v="1078"/>
        <pc:sldMkLst>
          <pc:docMk/>
          <pc:sldMk cId="3078758444" sldId="267"/>
        </pc:sldMkLst>
        <pc:spChg chg="mod">
          <ac:chgData name="Alok Aditya" userId="cfba518833d5844e" providerId="LiveId" clId="{E0BC0F4C-6736-43F5-A8FE-875FF8D51C05}" dt="2025-06-30T12:22:17.241" v="895" actId="20577"/>
          <ac:spMkLst>
            <pc:docMk/>
            <pc:sldMk cId="3078758444" sldId="267"/>
            <ac:spMk id="2" creationId="{3CCB1FEA-176C-E8AA-3811-9E1DC21DB452}"/>
          </ac:spMkLst>
        </pc:spChg>
        <pc:spChg chg="del">
          <ac:chgData name="Alok Aditya" userId="cfba518833d5844e" providerId="LiveId" clId="{E0BC0F4C-6736-43F5-A8FE-875FF8D51C05}" dt="2025-06-30T09:52:18.077" v="335"/>
          <ac:spMkLst>
            <pc:docMk/>
            <pc:sldMk cId="3078758444" sldId="267"/>
            <ac:spMk id="3" creationId="{FBB0F192-86E3-7973-F5DE-F26EF34A8C67}"/>
          </ac:spMkLst>
        </pc:spChg>
        <pc:spChg chg="mod">
          <ac:chgData name="Alok Aditya" userId="cfba518833d5844e" providerId="LiveId" clId="{E0BC0F4C-6736-43F5-A8FE-875FF8D51C05}" dt="2025-06-30T09:53:30.004" v="347"/>
          <ac:spMkLst>
            <pc:docMk/>
            <pc:sldMk cId="3078758444" sldId="267"/>
            <ac:spMk id="4" creationId="{DFE8C909-190B-9FD3-F80F-B83D236C3B80}"/>
          </ac:spMkLst>
        </pc:spChg>
        <pc:spChg chg="add mod">
          <ac:chgData name="Alok Aditya" userId="cfba518833d5844e" providerId="LiveId" clId="{E0BC0F4C-6736-43F5-A8FE-875FF8D51C05}" dt="2025-06-30T09:53:21.040" v="346" actId="1076"/>
          <ac:spMkLst>
            <pc:docMk/>
            <pc:sldMk cId="3078758444" sldId="267"/>
            <ac:spMk id="9" creationId="{1F505166-8965-18FF-10E1-4025216C0517}"/>
          </ac:spMkLst>
        </pc:spChg>
        <pc:spChg chg="add del mod">
          <ac:chgData name="Alok Aditya" userId="cfba518833d5844e" providerId="LiveId" clId="{E0BC0F4C-6736-43F5-A8FE-875FF8D51C05}" dt="2025-06-30T12:30:32.417" v="1052" actId="478"/>
          <ac:spMkLst>
            <pc:docMk/>
            <pc:sldMk cId="3078758444" sldId="267"/>
            <ac:spMk id="11" creationId="{62485831-7A0E-F621-6297-6A35596453C8}"/>
          </ac:spMkLst>
        </pc:spChg>
        <pc:grpChg chg="add mod">
          <ac:chgData name="Alok Aditya" userId="cfba518833d5844e" providerId="LiveId" clId="{E0BC0F4C-6736-43F5-A8FE-875FF8D51C05}" dt="2025-06-30T12:34:10.450" v="1075" actId="14100"/>
          <ac:grpSpMkLst>
            <pc:docMk/>
            <pc:sldMk cId="3078758444" sldId="267"/>
            <ac:grpSpMk id="12" creationId="{DE0692DF-3A21-4FD8-AC9A-12787E8C3173}"/>
          </ac:grpSpMkLst>
        </pc:grpChg>
        <pc:graphicFrameChg chg="add mod">
          <ac:chgData name="Alok Aditya" userId="cfba518833d5844e" providerId="LiveId" clId="{E0BC0F4C-6736-43F5-A8FE-875FF8D51C05}" dt="2025-06-30T12:34:45.095" v="1078"/>
          <ac:graphicFrameMkLst>
            <pc:docMk/>
            <pc:sldMk cId="3078758444" sldId="267"/>
            <ac:graphicFrameMk id="13" creationId="{6CCD5667-DC55-C0EE-4672-5D8CF6B522FD}"/>
          </ac:graphicFrameMkLst>
        </pc:graphicFrameChg>
        <pc:graphicFrameChg chg="add mod">
          <ac:chgData name="Alok Aditya" userId="cfba518833d5844e" providerId="LiveId" clId="{E0BC0F4C-6736-43F5-A8FE-875FF8D51C05}" dt="2025-06-30T12:32:05.879" v="1065"/>
          <ac:graphicFrameMkLst>
            <pc:docMk/>
            <pc:sldMk cId="3078758444" sldId="267"/>
            <ac:graphicFrameMk id="14" creationId="{123EC298-4290-96DE-09B4-BBBE2649780F}"/>
          </ac:graphicFrameMkLst>
        </pc:graphicFrameChg>
        <pc:picChg chg="add del mod">
          <ac:chgData name="Alok Aditya" userId="cfba518833d5844e" providerId="LiveId" clId="{E0BC0F4C-6736-43F5-A8FE-875FF8D51C05}" dt="2025-06-30T12:28:37.016" v="1041" actId="478"/>
          <ac:picMkLst>
            <pc:docMk/>
            <pc:sldMk cId="3078758444" sldId="267"/>
            <ac:picMk id="8" creationId="{5D30CDB9-F567-3C53-A7FB-03DE64ABC027}"/>
          </ac:picMkLst>
        </pc:picChg>
      </pc:sldChg>
      <pc:sldChg chg="addSp delSp modSp add mod">
        <pc:chgData name="Alok Aditya" userId="cfba518833d5844e" providerId="LiveId" clId="{E0BC0F4C-6736-43F5-A8FE-875FF8D51C05}" dt="2025-06-30T12:22:23.187" v="896"/>
        <pc:sldMkLst>
          <pc:docMk/>
          <pc:sldMk cId="804686309" sldId="268"/>
        </pc:sldMkLst>
        <pc:spChg chg="mod">
          <ac:chgData name="Alok Aditya" userId="cfba518833d5844e" providerId="LiveId" clId="{E0BC0F4C-6736-43F5-A8FE-875FF8D51C05}" dt="2025-06-30T12:22:23.187" v="896"/>
          <ac:spMkLst>
            <pc:docMk/>
            <pc:sldMk cId="804686309" sldId="268"/>
            <ac:spMk id="2" creationId="{62A5AFA3-C74F-A043-5A1B-C276752885AE}"/>
          </ac:spMkLst>
        </pc:spChg>
        <pc:spChg chg="mod">
          <ac:chgData name="Alok Aditya" userId="cfba518833d5844e" providerId="LiveId" clId="{E0BC0F4C-6736-43F5-A8FE-875FF8D51C05}" dt="2025-06-30T09:55:13.685" v="355"/>
          <ac:spMkLst>
            <pc:docMk/>
            <pc:sldMk cId="804686309" sldId="268"/>
            <ac:spMk id="4" creationId="{AB94A57F-8125-53BA-E8E1-EED6CF3DADB9}"/>
          </ac:spMkLst>
        </pc:spChg>
        <pc:spChg chg="mod">
          <ac:chgData name="Alok Aditya" userId="cfba518833d5844e" providerId="LiveId" clId="{E0BC0F4C-6736-43F5-A8FE-875FF8D51C05}" dt="2025-06-30T09:54:41.444" v="354" actId="14100"/>
          <ac:spMkLst>
            <pc:docMk/>
            <pc:sldMk cId="804686309" sldId="268"/>
            <ac:spMk id="9" creationId="{260C8486-FD0A-CA5D-A19A-A06B2081D25E}"/>
          </ac:spMkLst>
        </pc:spChg>
        <pc:spChg chg="add del mod">
          <ac:chgData name="Alok Aditya" userId="cfba518833d5844e" providerId="LiveId" clId="{E0BC0F4C-6736-43F5-A8FE-875FF8D51C05}" dt="2025-06-30T10:15:05.945" v="469"/>
          <ac:spMkLst>
            <pc:docMk/>
            <pc:sldMk cId="804686309" sldId="268"/>
            <ac:spMk id="10" creationId="{4B49D3D9-0AEB-3460-4E19-56981AE5256B}"/>
          </ac:spMkLst>
        </pc:spChg>
        <pc:graphicFrameChg chg="add mod">
          <ac:chgData name="Alok Aditya" userId="cfba518833d5844e" providerId="LiveId" clId="{E0BC0F4C-6736-43F5-A8FE-875FF8D51C05}" dt="2025-06-30T10:16:03.370" v="476"/>
          <ac:graphicFrameMkLst>
            <pc:docMk/>
            <pc:sldMk cId="804686309" sldId="268"/>
            <ac:graphicFrameMk id="11" creationId="{5B0DA533-5FA5-B831-3443-8665DAE45D3A}"/>
          </ac:graphicFrameMkLst>
        </pc:graphicFrameChg>
        <pc:picChg chg="del mod">
          <ac:chgData name="Alok Aditya" userId="cfba518833d5844e" providerId="LiveId" clId="{E0BC0F4C-6736-43F5-A8FE-875FF8D51C05}" dt="2025-06-30T10:14:50.632" v="467" actId="478"/>
          <ac:picMkLst>
            <pc:docMk/>
            <pc:sldMk cId="804686309" sldId="268"/>
            <ac:picMk id="8" creationId="{084C4E19-2E45-6596-CEAC-06987A12FDBE}"/>
          </ac:picMkLst>
        </pc:picChg>
      </pc:sldChg>
      <pc:sldChg chg="addSp delSp modSp new del mod">
        <pc:chgData name="Alok Aditya" userId="cfba518833d5844e" providerId="LiveId" clId="{E0BC0F4C-6736-43F5-A8FE-875FF8D51C05}" dt="2025-06-30T12:23:05.752" v="935" actId="47"/>
        <pc:sldMkLst>
          <pc:docMk/>
          <pc:sldMk cId="593902928" sldId="269"/>
        </pc:sldMkLst>
        <pc:spChg chg="mod">
          <ac:chgData name="Alok Aditya" userId="cfba518833d5844e" providerId="LiveId" clId="{E0BC0F4C-6736-43F5-A8FE-875FF8D51C05}" dt="2025-06-30T09:57:07.189" v="364" actId="27636"/>
          <ac:spMkLst>
            <pc:docMk/>
            <pc:sldMk cId="593902928" sldId="269"/>
            <ac:spMk id="2" creationId="{8DA4EF06-2D71-3E80-266E-D45BE0284CD9}"/>
          </ac:spMkLst>
        </pc:spChg>
        <pc:spChg chg="add del">
          <ac:chgData name="Alok Aditya" userId="cfba518833d5844e" providerId="LiveId" clId="{E0BC0F4C-6736-43F5-A8FE-875FF8D51C05}" dt="2025-06-30T09:56:56.543" v="361"/>
          <ac:spMkLst>
            <pc:docMk/>
            <pc:sldMk cId="593902928" sldId="269"/>
            <ac:spMk id="3" creationId="{D698A7DB-5BAA-1EEE-7974-C2BCF38CCA0A}"/>
          </ac:spMkLst>
        </pc:spChg>
        <pc:graphicFrameChg chg="add mod">
          <ac:chgData name="Alok Aditya" userId="cfba518833d5844e" providerId="LiveId" clId="{E0BC0F4C-6736-43F5-A8FE-875FF8D51C05}" dt="2025-06-30T09:56:56.543" v="361"/>
          <ac:graphicFrameMkLst>
            <pc:docMk/>
            <pc:sldMk cId="593902928" sldId="269"/>
            <ac:graphicFrameMk id="7" creationId="{8EC25A01-6650-2DB9-D28B-ECC5E8D9D6E1}"/>
          </ac:graphicFrameMkLst>
        </pc:graphicFrameChg>
      </pc:sldChg>
      <pc:sldChg chg="modSp new del mod">
        <pc:chgData name="Alok Aditya" userId="cfba518833d5844e" providerId="LiveId" clId="{E0BC0F4C-6736-43F5-A8FE-875FF8D51C05}" dt="2025-06-30T12:23:04.164" v="934" actId="47"/>
        <pc:sldMkLst>
          <pc:docMk/>
          <pc:sldMk cId="2052026164" sldId="270"/>
        </pc:sldMkLst>
        <pc:spChg chg="mod">
          <ac:chgData name="Alok Aditya" userId="cfba518833d5844e" providerId="LiveId" clId="{E0BC0F4C-6736-43F5-A8FE-875FF8D51C05}" dt="2025-06-30T09:57:07.173" v="363" actId="27636"/>
          <ac:spMkLst>
            <pc:docMk/>
            <pc:sldMk cId="2052026164" sldId="270"/>
            <ac:spMk id="2" creationId="{32EAFB8D-6589-97BD-C032-A558A5519889}"/>
          </ac:spMkLst>
        </pc:spChg>
      </pc:sldChg>
      <pc:sldChg chg="addSp delSp modSp add del mod">
        <pc:chgData name="Alok Aditya" userId="cfba518833d5844e" providerId="LiveId" clId="{E0BC0F4C-6736-43F5-A8FE-875FF8D51C05}" dt="2025-06-30T10:00:20.020" v="385" actId="2696"/>
        <pc:sldMkLst>
          <pc:docMk/>
          <pc:sldMk cId="3231603291" sldId="271"/>
        </pc:sldMkLst>
        <pc:spChg chg="add del mod">
          <ac:chgData name="Alok Aditya" userId="cfba518833d5844e" providerId="LiveId" clId="{E0BC0F4C-6736-43F5-A8FE-875FF8D51C05}" dt="2025-06-30T09:57:43.626" v="370"/>
          <ac:spMkLst>
            <pc:docMk/>
            <pc:sldMk cId="3231603291" sldId="271"/>
            <ac:spMk id="10" creationId="{4238370A-AD5F-CEAF-10C2-1B259F3013EF}"/>
          </ac:spMkLst>
        </pc:spChg>
        <pc:graphicFrameChg chg="add mod">
          <ac:chgData name="Alok Aditya" userId="cfba518833d5844e" providerId="LiveId" clId="{E0BC0F4C-6736-43F5-A8FE-875FF8D51C05}" dt="2025-06-30T09:58:53.210" v="379" actId="1076"/>
          <ac:graphicFrameMkLst>
            <pc:docMk/>
            <pc:sldMk cId="3231603291" sldId="271"/>
            <ac:graphicFrameMk id="11" creationId="{8EC25A01-6650-2DB9-D28B-ECC5E8D9D6E1}"/>
          </ac:graphicFrameMkLst>
        </pc:graphicFrameChg>
        <pc:picChg chg="del mod">
          <ac:chgData name="Alok Aditya" userId="cfba518833d5844e" providerId="LiveId" clId="{E0BC0F4C-6736-43F5-A8FE-875FF8D51C05}" dt="2025-06-30T09:57:38.306" v="368" actId="478"/>
          <ac:picMkLst>
            <pc:docMk/>
            <pc:sldMk cId="3231603291" sldId="271"/>
            <ac:picMk id="8" creationId="{87BB653B-D397-D795-D911-C0A9D858B6E5}"/>
          </ac:picMkLst>
        </pc:picChg>
      </pc:sldChg>
      <pc:sldChg chg="modSp add mod">
        <pc:chgData name="Alok Aditya" userId="cfba518833d5844e" providerId="LiveId" clId="{E0BC0F4C-6736-43F5-A8FE-875FF8D51C05}" dt="2025-06-30T12:22:34.606" v="899"/>
        <pc:sldMkLst>
          <pc:docMk/>
          <pc:sldMk cId="3757856196" sldId="272"/>
        </pc:sldMkLst>
        <pc:spChg chg="mod">
          <ac:chgData name="Alok Aditya" userId="cfba518833d5844e" providerId="LiveId" clId="{E0BC0F4C-6736-43F5-A8FE-875FF8D51C05}" dt="2025-06-30T12:22:34.606" v="899"/>
          <ac:spMkLst>
            <pc:docMk/>
            <pc:sldMk cId="3757856196" sldId="272"/>
            <ac:spMk id="2" creationId="{D2858380-65BE-9A43-DB81-95D5FAE0FE0C}"/>
          </ac:spMkLst>
        </pc:spChg>
        <pc:spChg chg="mod">
          <ac:chgData name="Alok Aditya" userId="cfba518833d5844e" providerId="LiveId" clId="{E0BC0F4C-6736-43F5-A8FE-875FF8D51C05}" dt="2025-06-30T12:07:44.368" v="645" actId="113"/>
          <ac:spMkLst>
            <pc:docMk/>
            <pc:sldMk cId="3757856196" sldId="272"/>
            <ac:spMk id="4" creationId="{1D562AE5-3319-2F9F-73DA-23B8DC7F311D}"/>
          </ac:spMkLst>
        </pc:spChg>
        <pc:spChg chg="mod">
          <ac:chgData name="Alok Aditya" userId="cfba518833d5844e" providerId="LiveId" clId="{E0BC0F4C-6736-43F5-A8FE-875FF8D51C05}" dt="2025-06-30T10:00:00.161" v="383" actId="1076"/>
          <ac:spMkLst>
            <pc:docMk/>
            <pc:sldMk cId="3757856196" sldId="272"/>
            <ac:spMk id="9" creationId="{F9D18216-DC2F-F844-39E4-68673FA8EBEC}"/>
          </ac:spMkLst>
        </pc:spChg>
        <pc:graphicFrameChg chg="mod">
          <ac:chgData name="Alok Aditya" userId="cfba518833d5844e" providerId="LiveId" clId="{E0BC0F4C-6736-43F5-A8FE-875FF8D51C05}" dt="2025-06-30T10:08:56.735" v="448" actId="14100"/>
          <ac:graphicFrameMkLst>
            <pc:docMk/>
            <pc:sldMk cId="3757856196" sldId="272"/>
            <ac:graphicFrameMk id="11" creationId="{A1BBE89A-B2AA-ABEF-0F28-632F004B9525}"/>
          </ac:graphicFrameMkLst>
        </pc:graphicFrameChg>
      </pc:sldChg>
      <pc:sldChg chg="addSp delSp modSp add mod">
        <pc:chgData name="Alok Aditya" userId="cfba518833d5844e" providerId="LiveId" clId="{E0BC0F4C-6736-43F5-A8FE-875FF8D51C05}" dt="2025-06-30T12:22:38.189" v="900"/>
        <pc:sldMkLst>
          <pc:docMk/>
          <pc:sldMk cId="3931494432" sldId="273"/>
        </pc:sldMkLst>
        <pc:spChg chg="mod">
          <ac:chgData name="Alok Aditya" userId="cfba518833d5844e" providerId="LiveId" clId="{E0BC0F4C-6736-43F5-A8FE-875FF8D51C05}" dt="2025-06-30T12:22:38.189" v="900"/>
          <ac:spMkLst>
            <pc:docMk/>
            <pc:sldMk cId="3931494432" sldId="273"/>
            <ac:spMk id="2" creationId="{999DC846-8FD3-2D79-9A46-A7796656B7CA}"/>
          </ac:spMkLst>
        </pc:spChg>
        <pc:spChg chg="mod">
          <ac:chgData name="Alok Aditya" userId="cfba518833d5844e" providerId="LiveId" clId="{E0BC0F4C-6736-43F5-A8FE-875FF8D51C05}" dt="2025-06-30T12:10:22.832" v="701" actId="113"/>
          <ac:spMkLst>
            <pc:docMk/>
            <pc:sldMk cId="3931494432" sldId="273"/>
            <ac:spMk id="4" creationId="{F610B80B-4EA7-9245-F410-5E74D910078A}"/>
          </ac:spMkLst>
        </pc:spChg>
        <pc:spChg chg="add del mod">
          <ac:chgData name="Alok Aditya" userId="cfba518833d5844e" providerId="LiveId" clId="{E0BC0F4C-6736-43F5-A8FE-875FF8D51C05}" dt="2025-06-30T10:00:48.163" v="391"/>
          <ac:spMkLst>
            <pc:docMk/>
            <pc:sldMk cId="3931494432" sldId="273"/>
            <ac:spMk id="8" creationId="{B179113B-5B0D-269D-9490-05A60136161E}"/>
          </ac:spMkLst>
        </pc:spChg>
        <pc:spChg chg="mod">
          <ac:chgData name="Alok Aditya" userId="cfba518833d5844e" providerId="LiveId" clId="{E0BC0F4C-6736-43F5-A8FE-875FF8D51C05}" dt="2025-06-30T12:10:30.496" v="711" actId="20577"/>
          <ac:spMkLst>
            <pc:docMk/>
            <pc:sldMk cId="3931494432" sldId="273"/>
            <ac:spMk id="9" creationId="{21A2FFD5-23C3-F6C5-DC84-0C2B392380A0}"/>
          </ac:spMkLst>
        </pc:spChg>
        <pc:graphicFrameChg chg="add mod">
          <ac:chgData name="Alok Aditya" userId="cfba518833d5844e" providerId="LiveId" clId="{E0BC0F4C-6736-43F5-A8FE-875FF8D51C05}" dt="2025-06-30T10:09:19.742" v="451" actId="14100"/>
          <ac:graphicFrameMkLst>
            <pc:docMk/>
            <pc:sldMk cId="3931494432" sldId="273"/>
            <ac:graphicFrameMk id="10" creationId="{83BC01BD-995F-647E-DEC9-FD6D433FAE6D}"/>
          </ac:graphicFrameMkLst>
        </pc:graphicFrameChg>
        <pc:graphicFrameChg chg="del">
          <ac:chgData name="Alok Aditya" userId="cfba518833d5844e" providerId="LiveId" clId="{E0BC0F4C-6736-43F5-A8FE-875FF8D51C05}" dt="2025-06-30T10:00:32.431" v="387" actId="478"/>
          <ac:graphicFrameMkLst>
            <pc:docMk/>
            <pc:sldMk cId="3931494432" sldId="273"/>
            <ac:graphicFrameMk id="11" creationId="{664789A2-FF68-25D9-11F9-1D64635F93BC}"/>
          </ac:graphicFrameMkLst>
        </pc:graphicFrameChg>
      </pc:sldChg>
      <pc:sldChg chg="addSp delSp modSp add mod ord">
        <pc:chgData name="Alok Aditya" userId="cfba518833d5844e" providerId="LiveId" clId="{E0BC0F4C-6736-43F5-A8FE-875FF8D51C05}" dt="2025-06-30T12:22:26.311" v="897"/>
        <pc:sldMkLst>
          <pc:docMk/>
          <pc:sldMk cId="1783280848" sldId="274"/>
        </pc:sldMkLst>
        <pc:spChg chg="mod">
          <ac:chgData name="Alok Aditya" userId="cfba518833d5844e" providerId="LiveId" clId="{E0BC0F4C-6736-43F5-A8FE-875FF8D51C05}" dt="2025-06-30T12:22:26.311" v="897"/>
          <ac:spMkLst>
            <pc:docMk/>
            <pc:sldMk cId="1783280848" sldId="274"/>
            <ac:spMk id="2" creationId="{58232CDB-92F9-1883-81BB-03378E6A3853}"/>
          </ac:spMkLst>
        </pc:spChg>
        <pc:spChg chg="mod">
          <ac:chgData name="Alok Aditya" userId="cfba518833d5844e" providerId="LiveId" clId="{E0BC0F4C-6736-43F5-A8FE-875FF8D51C05}" dt="2025-06-30T12:01:56.847" v="537" actId="20577"/>
          <ac:spMkLst>
            <pc:docMk/>
            <pc:sldMk cId="1783280848" sldId="274"/>
            <ac:spMk id="4" creationId="{23F36422-AC78-ADCE-F0C9-C8D472DFBDC5}"/>
          </ac:spMkLst>
        </pc:spChg>
        <pc:spChg chg="add del mod">
          <ac:chgData name="Alok Aditya" userId="cfba518833d5844e" providerId="LiveId" clId="{E0BC0F4C-6736-43F5-A8FE-875FF8D51C05}" dt="2025-06-30T10:03:31.578" v="409"/>
          <ac:spMkLst>
            <pc:docMk/>
            <pc:sldMk cId="1783280848" sldId="274"/>
            <ac:spMk id="8" creationId="{33150FB8-F4D7-6B85-AFAF-FDCFD1997466}"/>
          </ac:spMkLst>
        </pc:spChg>
        <pc:spChg chg="mod">
          <ac:chgData name="Alok Aditya" userId="cfba518833d5844e" providerId="LiveId" clId="{E0BC0F4C-6736-43F5-A8FE-875FF8D51C05}" dt="2025-06-30T11:59:10.900" v="482" actId="20577"/>
          <ac:spMkLst>
            <pc:docMk/>
            <pc:sldMk cId="1783280848" sldId="274"/>
            <ac:spMk id="9" creationId="{35AAC572-1431-BED3-6B7D-8B9D64C29B97}"/>
          </ac:spMkLst>
        </pc:spChg>
        <pc:graphicFrameChg chg="add mod">
          <ac:chgData name="Alok Aditya" userId="cfba518833d5844e" providerId="LiveId" clId="{E0BC0F4C-6736-43F5-A8FE-875FF8D51C05}" dt="2025-06-30T10:08:39.385" v="446" actId="14100"/>
          <ac:graphicFrameMkLst>
            <pc:docMk/>
            <pc:sldMk cId="1783280848" sldId="274"/>
            <ac:graphicFrameMk id="10" creationId="{3478C27B-C2F1-42F8-9799-6944FE57E50A}"/>
          </ac:graphicFrameMkLst>
        </pc:graphicFrameChg>
        <pc:graphicFrameChg chg="del">
          <ac:chgData name="Alok Aditya" userId="cfba518833d5844e" providerId="LiveId" clId="{E0BC0F4C-6736-43F5-A8FE-875FF8D51C05}" dt="2025-06-30T10:03:28.130" v="407" actId="478"/>
          <ac:graphicFrameMkLst>
            <pc:docMk/>
            <pc:sldMk cId="1783280848" sldId="274"/>
            <ac:graphicFrameMk id="11" creationId="{5BF236FB-F91E-91F5-6248-18862ADC1D10}"/>
          </ac:graphicFrameMkLst>
        </pc:graphicFrameChg>
      </pc:sldChg>
      <pc:sldChg chg="addSp delSp modSp add mod">
        <pc:chgData name="Alok Aditya" userId="cfba518833d5844e" providerId="LiveId" clId="{E0BC0F4C-6736-43F5-A8FE-875FF8D51C05}" dt="2025-06-30T12:22:30.631" v="898"/>
        <pc:sldMkLst>
          <pc:docMk/>
          <pc:sldMk cId="4180253349" sldId="275"/>
        </pc:sldMkLst>
        <pc:spChg chg="mod">
          <ac:chgData name="Alok Aditya" userId="cfba518833d5844e" providerId="LiveId" clId="{E0BC0F4C-6736-43F5-A8FE-875FF8D51C05}" dt="2025-06-30T12:22:30.631" v="898"/>
          <ac:spMkLst>
            <pc:docMk/>
            <pc:sldMk cId="4180253349" sldId="275"/>
            <ac:spMk id="2" creationId="{135DB4F3-AA62-AC8A-5884-F2AF469154E9}"/>
          </ac:spMkLst>
        </pc:spChg>
        <pc:spChg chg="mod">
          <ac:chgData name="Alok Aditya" userId="cfba518833d5844e" providerId="LiveId" clId="{E0BC0F4C-6736-43F5-A8FE-875FF8D51C05}" dt="2025-06-30T12:04:48.242" v="616" actId="20577"/>
          <ac:spMkLst>
            <pc:docMk/>
            <pc:sldMk cId="4180253349" sldId="275"/>
            <ac:spMk id="4" creationId="{8E38881E-CCB2-57A4-A4AE-8AFB171A0D96}"/>
          </ac:spMkLst>
        </pc:spChg>
        <pc:spChg chg="add del mod">
          <ac:chgData name="Alok Aditya" userId="cfba518833d5844e" providerId="LiveId" clId="{E0BC0F4C-6736-43F5-A8FE-875FF8D51C05}" dt="2025-06-30T10:05:35.851" v="425"/>
          <ac:spMkLst>
            <pc:docMk/>
            <pc:sldMk cId="4180253349" sldId="275"/>
            <ac:spMk id="8" creationId="{06251347-7692-C3B4-BF7F-9173CBEDDD19}"/>
          </ac:spMkLst>
        </pc:spChg>
        <pc:spChg chg="mod">
          <ac:chgData name="Alok Aditya" userId="cfba518833d5844e" providerId="LiveId" clId="{E0BC0F4C-6736-43F5-A8FE-875FF8D51C05}" dt="2025-06-30T12:02:06.195" v="548" actId="20577"/>
          <ac:spMkLst>
            <pc:docMk/>
            <pc:sldMk cId="4180253349" sldId="275"/>
            <ac:spMk id="9" creationId="{6DC396AF-5E66-75B8-683D-8D686FB37250}"/>
          </ac:spMkLst>
        </pc:spChg>
        <pc:graphicFrameChg chg="del">
          <ac:chgData name="Alok Aditya" userId="cfba518833d5844e" providerId="LiveId" clId="{E0BC0F4C-6736-43F5-A8FE-875FF8D51C05}" dt="2025-06-30T10:05:22.967" v="423" actId="478"/>
          <ac:graphicFrameMkLst>
            <pc:docMk/>
            <pc:sldMk cId="4180253349" sldId="275"/>
            <ac:graphicFrameMk id="10" creationId="{C9974682-8D54-CABB-0D88-F14C3D861FFC}"/>
          </ac:graphicFrameMkLst>
        </pc:graphicFrameChg>
        <pc:graphicFrameChg chg="add mod">
          <ac:chgData name="Alok Aditya" userId="cfba518833d5844e" providerId="LiveId" clId="{E0BC0F4C-6736-43F5-A8FE-875FF8D51C05}" dt="2025-06-30T10:08:47.351" v="447" actId="14100"/>
          <ac:graphicFrameMkLst>
            <pc:docMk/>
            <pc:sldMk cId="4180253349" sldId="275"/>
            <ac:graphicFrameMk id="11" creationId="{FE51EADD-1221-1063-A23D-8693DADA464F}"/>
          </ac:graphicFrameMkLst>
        </pc:graphicFrameChg>
      </pc:sldChg>
      <pc:sldChg chg="addSp delSp modSp add mod">
        <pc:chgData name="Alok Aditya" userId="cfba518833d5844e" providerId="LiveId" clId="{E0BC0F4C-6736-43F5-A8FE-875FF8D51C05}" dt="2025-06-30T12:22:40.952" v="901"/>
        <pc:sldMkLst>
          <pc:docMk/>
          <pc:sldMk cId="3490338095" sldId="276"/>
        </pc:sldMkLst>
        <pc:spChg chg="mod">
          <ac:chgData name="Alok Aditya" userId="cfba518833d5844e" providerId="LiveId" clId="{E0BC0F4C-6736-43F5-A8FE-875FF8D51C05}" dt="2025-06-30T12:22:40.952" v="901"/>
          <ac:spMkLst>
            <pc:docMk/>
            <pc:sldMk cId="3490338095" sldId="276"/>
            <ac:spMk id="2" creationId="{1AE6E118-6E04-5E4F-0E8C-A149168D804B}"/>
          </ac:spMkLst>
        </pc:spChg>
        <pc:spChg chg="mod">
          <ac:chgData name="Alok Aditya" userId="cfba518833d5844e" providerId="LiveId" clId="{E0BC0F4C-6736-43F5-A8FE-875FF8D51C05}" dt="2025-06-30T12:12:09.301" v="745" actId="27636"/>
          <ac:spMkLst>
            <pc:docMk/>
            <pc:sldMk cId="3490338095" sldId="276"/>
            <ac:spMk id="4" creationId="{9E110ABE-C5B0-AE93-9E69-48C9B020F462}"/>
          </ac:spMkLst>
        </pc:spChg>
        <pc:spChg chg="add del mod">
          <ac:chgData name="Alok Aditya" userId="cfba518833d5844e" providerId="LiveId" clId="{E0BC0F4C-6736-43F5-A8FE-875FF8D51C05}" dt="2025-06-30T10:07:31.785" v="441"/>
          <ac:spMkLst>
            <pc:docMk/>
            <pc:sldMk cId="3490338095" sldId="276"/>
            <ac:spMk id="8" creationId="{767C7F34-09A8-450D-6CC1-359695E3D2E5}"/>
          </ac:spMkLst>
        </pc:spChg>
        <pc:spChg chg="mod">
          <ac:chgData name="Alok Aditya" userId="cfba518833d5844e" providerId="LiveId" clId="{E0BC0F4C-6736-43F5-A8FE-875FF8D51C05}" dt="2025-06-30T12:12:36.563" v="762" actId="1076"/>
          <ac:spMkLst>
            <pc:docMk/>
            <pc:sldMk cId="3490338095" sldId="276"/>
            <ac:spMk id="9" creationId="{E6C43F39-4054-7597-BF0C-2AF41F5C0CC5}"/>
          </ac:spMkLst>
        </pc:spChg>
        <pc:graphicFrameChg chg="del">
          <ac:chgData name="Alok Aditya" userId="cfba518833d5844e" providerId="LiveId" clId="{E0BC0F4C-6736-43F5-A8FE-875FF8D51C05}" dt="2025-06-30T10:07:20.342" v="439" actId="478"/>
          <ac:graphicFrameMkLst>
            <pc:docMk/>
            <pc:sldMk cId="3490338095" sldId="276"/>
            <ac:graphicFrameMk id="10" creationId="{3524E1A7-BBB6-EF59-25F7-BF74E659B53F}"/>
          </ac:graphicFrameMkLst>
        </pc:graphicFrameChg>
        <pc:graphicFrameChg chg="add mod">
          <ac:chgData name="Alok Aditya" userId="cfba518833d5844e" providerId="LiveId" clId="{E0BC0F4C-6736-43F5-A8FE-875FF8D51C05}" dt="2025-06-30T10:10:09.570" v="454"/>
          <ac:graphicFrameMkLst>
            <pc:docMk/>
            <pc:sldMk cId="3490338095" sldId="276"/>
            <ac:graphicFrameMk id="11" creationId="{FF7013D9-2B98-8892-05DB-62649254EC7D}"/>
          </ac:graphicFrameMkLst>
        </pc:graphicFrameChg>
      </pc:sldChg>
      <pc:sldChg chg="addSp delSp modSp add mod">
        <pc:chgData name="Alok Aditya" userId="cfba518833d5844e" providerId="LiveId" clId="{E0BC0F4C-6736-43F5-A8FE-875FF8D51C05}" dt="2025-06-30T12:22:44.202" v="902"/>
        <pc:sldMkLst>
          <pc:docMk/>
          <pc:sldMk cId="806062261" sldId="277"/>
        </pc:sldMkLst>
        <pc:spChg chg="mod">
          <ac:chgData name="Alok Aditya" userId="cfba518833d5844e" providerId="LiveId" clId="{E0BC0F4C-6736-43F5-A8FE-875FF8D51C05}" dt="2025-06-30T12:22:44.202" v="902"/>
          <ac:spMkLst>
            <pc:docMk/>
            <pc:sldMk cId="806062261" sldId="277"/>
            <ac:spMk id="2" creationId="{916A4E6C-AA5F-0090-F9A3-BB29FCA881F8}"/>
          </ac:spMkLst>
        </pc:spChg>
        <pc:spChg chg="mod">
          <ac:chgData name="Alok Aditya" userId="cfba518833d5844e" providerId="LiveId" clId="{E0BC0F4C-6736-43F5-A8FE-875FF8D51C05}" dt="2025-06-30T12:15:58.290" v="812"/>
          <ac:spMkLst>
            <pc:docMk/>
            <pc:sldMk cId="806062261" sldId="277"/>
            <ac:spMk id="4" creationId="{3D6841CE-CF36-10D2-8FA6-02F96EAB742B}"/>
          </ac:spMkLst>
        </pc:spChg>
        <pc:spChg chg="add del mod">
          <ac:chgData name="Alok Aditya" userId="cfba518833d5844e" providerId="LiveId" clId="{E0BC0F4C-6736-43F5-A8FE-875FF8D51C05}" dt="2025-06-30T10:10:39.782" v="458"/>
          <ac:spMkLst>
            <pc:docMk/>
            <pc:sldMk cId="806062261" sldId="277"/>
            <ac:spMk id="8" creationId="{9112C0F0-C630-F33F-50CC-77FBDF585647}"/>
          </ac:spMkLst>
        </pc:spChg>
        <pc:spChg chg="mod">
          <ac:chgData name="Alok Aditya" userId="cfba518833d5844e" providerId="LiveId" clId="{E0BC0F4C-6736-43F5-A8FE-875FF8D51C05}" dt="2025-06-30T12:13:05.629" v="777" actId="20577"/>
          <ac:spMkLst>
            <pc:docMk/>
            <pc:sldMk cId="806062261" sldId="277"/>
            <ac:spMk id="9" creationId="{E9472A82-BD53-DE96-99DE-7164D521D7EF}"/>
          </ac:spMkLst>
        </pc:spChg>
        <pc:graphicFrameChg chg="add mod">
          <ac:chgData name="Alok Aditya" userId="cfba518833d5844e" providerId="LiveId" clId="{E0BC0F4C-6736-43F5-A8FE-875FF8D51C05}" dt="2025-06-30T10:11:40.044" v="466" actId="255"/>
          <ac:graphicFrameMkLst>
            <pc:docMk/>
            <pc:sldMk cId="806062261" sldId="277"/>
            <ac:graphicFrameMk id="10" creationId="{4614847D-43E8-9C2C-9404-0794E45397AE}"/>
          </ac:graphicFrameMkLst>
        </pc:graphicFrameChg>
        <pc:graphicFrameChg chg="del">
          <ac:chgData name="Alok Aditya" userId="cfba518833d5844e" providerId="LiveId" clId="{E0BC0F4C-6736-43F5-A8FE-875FF8D51C05}" dt="2025-06-30T10:10:27.290" v="456" actId="478"/>
          <ac:graphicFrameMkLst>
            <pc:docMk/>
            <pc:sldMk cId="806062261" sldId="277"/>
            <ac:graphicFrameMk id="11" creationId="{6C88CB13-C3A0-044F-532C-42EB28A4E58F}"/>
          </ac:graphicFrameMkLst>
        </pc:graphicFrameChg>
      </pc:sldChg>
      <pc:sldChg chg="modSp new mod">
        <pc:chgData name="Alok Aditya" userId="cfba518833d5844e" providerId="LiveId" clId="{E0BC0F4C-6736-43F5-A8FE-875FF8D51C05}" dt="2025-06-30T12:22:50.913" v="912" actId="20577"/>
        <pc:sldMkLst>
          <pc:docMk/>
          <pc:sldMk cId="3170829211" sldId="278"/>
        </pc:sldMkLst>
        <pc:spChg chg="mod">
          <ac:chgData name="Alok Aditya" userId="cfba518833d5844e" providerId="LiveId" clId="{E0BC0F4C-6736-43F5-A8FE-875FF8D51C05}" dt="2025-06-30T12:22:50.913" v="912" actId="20577"/>
          <ac:spMkLst>
            <pc:docMk/>
            <pc:sldMk cId="3170829211" sldId="278"/>
            <ac:spMk id="2" creationId="{A2663713-A3B3-F9D9-4D39-D158FDF5D163}"/>
          </ac:spMkLst>
        </pc:spChg>
        <pc:spChg chg="mod">
          <ac:chgData name="Alok Aditya" userId="cfba518833d5844e" providerId="LiveId" clId="{E0BC0F4C-6736-43F5-A8FE-875FF8D51C05}" dt="2025-06-30T12:17:53.774" v="818" actId="20577"/>
          <ac:spMkLst>
            <pc:docMk/>
            <pc:sldMk cId="3170829211" sldId="278"/>
            <ac:spMk id="3" creationId="{62A10B17-5F38-FE76-6BF5-FBAD68B2A415}"/>
          </ac:spMkLst>
        </pc:spChg>
      </pc:sldChg>
      <pc:sldChg chg="addSp delSp modSp new mod">
        <pc:chgData name="Alok Aditya" userId="cfba518833d5844e" providerId="LiveId" clId="{E0BC0F4C-6736-43F5-A8FE-875FF8D51C05}" dt="2025-06-30T12:23:00.370" v="933" actId="20577"/>
        <pc:sldMkLst>
          <pc:docMk/>
          <pc:sldMk cId="1257095802" sldId="279"/>
        </pc:sldMkLst>
        <pc:spChg chg="mod">
          <ac:chgData name="Alok Aditya" userId="cfba518833d5844e" providerId="LiveId" clId="{E0BC0F4C-6736-43F5-A8FE-875FF8D51C05}" dt="2025-06-30T12:23:00.370" v="933" actId="20577"/>
          <ac:spMkLst>
            <pc:docMk/>
            <pc:sldMk cId="1257095802" sldId="279"/>
            <ac:spMk id="2" creationId="{FFA3D971-75EB-0A8F-5CB3-42B2477014F6}"/>
          </ac:spMkLst>
        </pc:spChg>
        <pc:spChg chg="add del mod">
          <ac:chgData name="Alok Aditya" userId="cfba518833d5844e" providerId="LiveId" clId="{E0BC0F4C-6736-43F5-A8FE-875FF8D51C05}" dt="2025-06-30T12:20:18.044" v="860" actId="27636"/>
          <ac:spMkLst>
            <pc:docMk/>
            <pc:sldMk cId="1257095802" sldId="279"/>
            <ac:spMk id="3" creationId="{4F605513-9F06-1DE6-D715-20EC196FD54E}"/>
          </ac:spMkLst>
        </pc:spChg>
        <pc:spChg chg="add mod">
          <ac:chgData name="Alok Aditya" userId="cfba518833d5844e" providerId="LiveId" clId="{E0BC0F4C-6736-43F5-A8FE-875FF8D51C05}" dt="2025-06-30T12:18:22.853" v="823"/>
          <ac:spMkLst>
            <pc:docMk/>
            <pc:sldMk cId="1257095802" sldId="279"/>
            <ac:spMk id="7" creationId="{1D6FBE0C-583E-3563-035E-1339559FA701}"/>
          </ac:spMkLst>
        </pc:spChg>
        <pc:spChg chg="add mod">
          <ac:chgData name="Alok Aditya" userId="cfba518833d5844e" providerId="LiveId" clId="{E0BC0F4C-6736-43F5-A8FE-875FF8D51C05}" dt="2025-06-30T12:18:28.254" v="827"/>
          <ac:spMkLst>
            <pc:docMk/>
            <pc:sldMk cId="1257095802" sldId="279"/>
            <ac:spMk id="8" creationId="{6465F657-4E80-B637-31C2-964719D945BC}"/>
          </ac:spMkLst>
        </pc:spChg>
      </pc:sldChg>
      <pc:sldChg chg="addSp modSp new mod">
        <pc:chgData name="Alok Aditya" userId="cfba518833d5844e" providerId="LiveId" clId="{E0BC0F4C-6736-43F5-A8FE-875FF8D51C05}" dt="2025-06-30T12:38:23.014" v="1084" actId="2711"/>
        <pc:sldMkLst>
          <pc:docMk/>
          <pc:sldMk cId="1568520643" sldId="280"/>
        </pc:sldMkLst>
        <pc:spChg chg="mod">
          <ac:chgData name="Alok Aditya" userId="cfba518833d5844e" providerId="LiveId" clId="{E0BC0F4C-6736-43F5-A8FE-875FF8D51C05}" dt="2025-06-30T12:38:23.014" v="1084" actId="2711"/>
          <ac:spMkLst>
            <pc:docMk/>
            <pc:sldMk cId="1568520643" sldId="280"/>
            <ac:spMk id="2" creationId="{CBCA99D1-0EA9-C744-1BA8-AF0D8BD5368E}"/>
          </ac:spMkLst>
        </pc:spChg>
        <pc:spChg chg="add mod">
          <ac:chgData name="Alok Aditya" userId="cfba518833d5844e" providerId="LiveId" clId="{E0BC0F4C-6736-43F5-A8FE-875FF8D51C05}" dt="2025-06-30T12:25:40.374" v="956" actId="12788"/>
          <ac:spMkLst>
            <pc:docMk/>
            <pc:sldMk cId="1568520643" sldId="280"/>
            <ac:spMk id="5" creationId="{B7213453-51D3-96B9-2E59-6ADE79F2386D}"/>
          </ac:spMkLst>
        </pc:spChg>
        <pc:spChg chg="add mod">
          <ac:chgData name="Alok Aditya" userId="cfba518833d5844e" providerId="LiveId" clId="{E0BC0F4C-6736-43F5-A8FE-875FF8D51C05}" dt="2025-06-30T12:26:08.039" v="962" actId="12788"/>
          <ac:spMkLst>
            <pc:docMk/>
            <pc:sldMk cId="1568520643" sldId="280"/>
            <ac:spMk id="7" creationId="{D35154A9-D908-5122-F2E7-5D41352B90FB}"/>
          </ac:spMkLst>
        </pc:spChg>
        <pc:spChg chg="add mod">
          <ac:chgData name="Alok Aditya" userId="cfba518833d5844e" providerId="LiveId" clId="{E0BC0F4C-6736-43F5-A8FE-875FF8D51C05}" dt="2025-06-30T12:27:43.745" v="1040" actId="12788"/>
          <ac:spMkLst>
            <pc:docMk/>
            <pc:sldMk cId="1568520643" sldId="280"/>
            <ac:spMk id="9" creationId="{AB657E7C-6D71-B325-6B13-44DE230F05B6}"/>
          </ac:spMkLst>
        </pc:spChg>
      </pc:sldChg>
      <pc:sldMasterChg chg="modSldLayout">
        <pc:chgData name="Alok Aditya" userId="cfba518833d5844e" providerId="LiveId" clId="{E0BC0F4C-6736-43F5-A8FE-875FF8D51C05}" dt="2025-06-30T12:39:10.493" v="1090" actId="2711"/>
        <pc:sldMasterMkLst>
          <pc:docMk/>
          <pc:sldMasterMk cId="978455550" sldId="2147483648"/>
        </pc:sldMasterMkLst>
        <pc:sldLayoutChg chg="modSp">
          <pc:chgData name="Alok Aditya" userId="cfba518833d5844e" providerId="LiveId" clId="{E0BC0F4C-6736-43F5-A8FE-875FF8D51C05}" dt="2025-06-30T12:39:10.493" v="1090" actId="2711"/>
          <pc:sldLayoutMkLst>
            <pc:docMk/>
            <pc:sldMasterMk cId="978455550" sldId="2147483648"/>
            <pc:sldLayoutMk cId="908183603" sldId="2147483649"/>
          </pc:sldLayoutMkLst>
          <pc:spChg chg="mod">
            <ac:chgData name="Alok Aditya" userId="cfba518833d5844e" providerId="LiveId" clId="{E0BC0F4C-6736-43F5-A8FE-875FF8D51C05}" dt="2025-06-30T12:39:04.247" v="1088" actId="2711"/>
            <ac:spMkLst>
              <pc:docMk/>
              <pc:sldMasterMk cId="978455550" sldId="2147483648"/>
              <pc:sldLayoutMk cId="908183603" sldId="2147483649"/>
              <ac:spMk id="4" creationId="{FD673266-7856-0F00-9562-1550949DEACF}"/>
            </ac:spMkLst>
          </pc:spChg>
          <pc:spChg chg="mod">
            <ac:chgData name="Alok Aditya" userId="cfba518833d5844e" providerId="LiveId" clId="{E0BC0F4C-6736-43F5-A8FE-875FF8D51C05}" dt="2025-06-30T12:39:07.037" v="1089" actId="2711"/>
            <ac:spMkLst>
              <pc:docMk/>
              <pc:sldMasterMk cId="978455550" sldId="2147483648"/>
              <pc:sldLayoutMk cId="908183603" sldId="2147483649"/>
              <ac:spMk id="5" creationId="{7663340D-5ECA-6BEE-C7D0-644DC2AA2E6D}"/>
            </ac:spMkLst>
          </pc:spChg>
          <pc:spChg chg="mod">
            <ac:chgData name="Alok Aditya" userId="cfba518833d5844e" providerId="LiveId" clId="{E0BC0F4C-6736-43F5-A8FE-875FF8D51C05}" dt="2025-06-30T12:39:10.493" v="1090" actId="2711"/>
            <ac:spMkLst>
              <pc:docMk/>
              <pc:sldMasterMk cId="978455550" sldId="2147483648"/>
              <pc:sldLayoutMk cId="908183603" sldId="2147483649"/>
              <ac:spMk id="6" creationId="{5B6AFA9C-CE81-62CF-E801-BEBC6173EC82}"/>
            </ac:spMkLst>
          </pc:spChg>
        </pc:sldLayoutChg>
        <pc:sldLayoutChg chg="modSp mod">
          <pc:chgData name="Alok Aditya" userId="cfba518833d5844e" providerId="LiveId" clId="{E0BC0F4C-6736-43F5-A8FE-875FF8D51C05}" dt="2025-06-30T12:35:39.186" v="1081" actId="20577"/>
          <pc:sldLayoutMkLst>
            <pc:docMk/>
            <pc:sldMasterMk cId="978455550" sldId="2147483648"/>
            <pc:sldLayoutMk cId="925665498" sldId="2147483650"/>
          </pc:sldLayoutMkLst>
          <pc:spChg chg="mod">
            <ac:chgData name="Alok Aditya" userId="cfba518833d5844e" providerId="LiveId" clId="{E0BC0F4C-6736-43F5-A8FE-875FF8D51C05}" dt="2025-06-30T12:35:39.186" v="1081" actId="20577"/>
            <ac:spMkLst>
              <pc:docMk/>
              <pc:sldMasterMk cId="978455550" sldId="2147483648"/>
              <pc:sldLayoutMk cId="925665498" sldId="2147483650"/>
              <ac:spMk id="2" creationId="{9540C0B8-994B-18DD-8441-540655E95515}"/>
            </ac:spMkLst>
          </pc:spChg>
          <pc:spChg chg="mod">
            <ac:chgData name="Alok Aditya" userId="cfba518833d5844e" providerId="LiveId" clId="{E0BC0F4C-6736-43F5-A8FE-875FF8D51C05}" dt="2025-06-30T09:26:45.763" v="8" actId="14100"/>
            <ac:spMkLst>
              <pc:docMk/>
              <pc:sldMasterMk cId="978455550" sldId="2147483648"/>
              <pc:sldLayoutMk cId="925665498" sldId="2147483650"/>
              <ac:spMk id="3" creationId="{CE1AAA81-1FBC-5AE8-7481-0ED443B56548}"/>
            </ac:spMkLst>
          </pc:spChg>
        </pc:sldLayoutChg>
        <pc:sldLayoutChg chg="modSp mod">
          <pc:chgData name="Alok Aditya" userId="cfba518833d5844e" providerId="LiveId" clId="{E0BC0F4C-6736-43F5-A8FE-875FF8D51C05}" dt="2025-06-30T12:36:14.198" v="1083" actId="14100"/>
          <pc:sldLayoutMkLst>
            <pc:docMk/>
            <pc:sldMasterMk cId="978455550" sldId="2147483648"/>
            <pc:sldLayoutMk cId="4214882183" sldId="2147483652"/>
          </pc:sldLayoutMkLst>
          <pc:spChg chg="mod">
            <ac:chgData name="Alok Aditya" userId="cfba518833d5844e" providerId="LiveId" clId="{E0BC0F4C-6736-43F5-A8FE-875FF8D51C05}" dt="2025-06-30T12:36:14.198" v="1083" actId="14100"/>
            <ac:spMkLst>
              <pc:docMk/>
              <pc:sldMasterMk cId="978455550" sldId="2147483648"/>
              <pc:sldLayoutMk cId="4214882183" sldId="2147483652"/>
              <ac:spMk id="2" creationId="{265A5BA0-A164-50CC-F1CC-B089BDCBB03B}"/>
            </ac:spMkLst>
          </pc:spChg>
          <pc:spChg chg="mod">
            <ac:chgData name="Alok Aditya" userId="cfba518833d5844e" providerId="LiveId" clId="{E0BC0F4C-6736-43F5-A8FE-875FF8D51C05}" dt="2025-06-30T09:26:31.263" v="6" actId="14100"/>
            <ac:spMkLst>
              <pc:docMk/>
              <pc:sldMasterMk cId="978455550" sldId="2147483648"/>
              <pc:sldLayoutMk cId="4214882183" sldId="2147483652"/>
              <ac:spMk id="3" creationId="{4F65F417-DA48-C371-461A-561FB677E591}"/>
            </ac:spMkLst>
          </pc:spChg>
        </pc:sldLayoutChg>
        <pc:sldLayoutChg chg="modSp">
          <pc:chgData name="Alok Aditya" userId="cfba518833d5844e" providerId="LiveId" clId="{E0BC0F4C-6736-43F5-A8FE-875FF8D51C05}" dt="2025-06-30T12:38:55.486" v="1087" actId="2711"/>
          <pc:sldLayoutMkLst>
            <pc:docMk/>
            <pc:sldMasterMk cId="978455550" sldId="2147483648"/>
            <pc:sldLayoutMk cId="2260071974" sldId="2147483655"/>
          </pc:sldLayoutMkLst>
          <pc:spChg chg="mod">
            <ac:chgData name="Alok Aditya" userId="cfba518833d5844e" providerId="LiveId" clId="{E0BC0F4C-6736-43F5-A8FE-875FF8D51C05}" dt="2025-06-30T12:38:46.670" v="1085" actId="2711"/>
            <ac:spMkLst>
              <pc:docMk/>
              <pc:sldMasterMk cId="978455550" sldId="2147483648"/>
              <pc:sldLayoutMk cId="2260071974" sldId="2147483655"/>
              <ac:spMk id="2" creationId="{C91E5164-6F1C-08CB-6760-3DD8A7323F2B}"/>
            </ac:spMkLst>
          </pc:spChg>
          <pc:spChg chg="mod">
            <ac:chgData name="Alok Aditya" userId="cfba518833d5844e" providerId="LiveId" clId="{E0BC0F4C-6736-43F5-A8FE-875FF8D51C05}" dt="2025-06-30T12:38:49.849" v="1086" actId="2711"/>
            <ac:spMkLst>
              <pc:docMk/>
              <pc:sldMasterMk cId="978455550" sldId="2147483648"/>
              <pc:sldLayoutMk cId="2260071974" sldId="2147483655"/>
              <ac:spMk id="3" creationId="{2696410D-A00D-42BE-45A1-A7A90EE9861E}"/>
            </ac:spMkLst>
          </pc:spChg>
          <pc:spChg chg="mod">
            <ac:chgData name="Alok Aditya" userId="cfba518833d5844e" providerId="LiveId" clId="{E0BC0F4C-6736-43F5-A8FE-875FF8D51C05}" dt="2025-06-30T12:38:55.486" v="1087" actId="2711"/>
            <ac:spMkLst>
              <pc:docMk/>
              <pc:sldMasterMk cId="978455550" sldId="2147483648"/>
              <pc:sldLayoutMk cId="2260071974" sldId="2147483655"/>
              <ac:spMk id="4" creationId="{228D2240-8C85-FDCA-B20E-C27D77792DD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SUT\Input%20Output%20Analysis\Natural%20Gas%20Sector\Io-Tabl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SUT\Input%20Output%20Analysis\Natural%20Gas%20Sector\Io-Tabl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b="1">
                <a:solidFill>
                  <a:sysClr val="windowText" lastClr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NFL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558641975308643E-2"/>
          <c:y val="5.8015909090909083E-2"/>
          <c:w val="0.95688271604938269"/>
          <c:h val="0.44182623456790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NBL!$H$2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NBL!$G$3:$G$36</c:f>
              <c:strCache>
                <c:ptCount val="34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  <c:pt idx="27">
                  <c:v>Real Estate Activities</c:v>
                </c:pt>
                <c:pt idx="28">
                  <c:v>Renting of Machinery &amp; Equipment</c:v>
                </c:pt>
                <c:pt idx="29">
                  <c:v>Other Business Services</c:v>
                </c:pt>
                <c:pt idx="30">
                  <c:v>Public Administration &amp; Defence</c:v>
                </c:pt>
                <c:pt idx="31">
                  <c:v>Educational Services</c:v>
                </c:pt>
                <c:pt idx="32">
                  <c:v>Community, Social, Personal &amp; Health Services</c:v>
                </c:pt>
                <c:pt idx="33">
                  <c:v>Entertainment, Broadcasting &amp; Other Services</c:v>
                </c:pt>
              </c:strCache>
            </c:strRef>
          </c:cat>
          <c:val>
            <c:numRef>
              <c:f>NBL!$H$3:$H$36</c:f>
              <c:numCache>
                <c:formatCode>0.000</c:formatCode>
                <c:ptCount val="34"/>
                <c:pt idx="0">
                  <c:v>1.0194814881332515</c:v>
                </c:pt>
                <c:pt idx="1">
                  <c:v>1.6958791009180008</c:v>
                </c:pt>
                <c:pt idx="2">
                  <c:v>1.8039570009949197</c:v>
                </c:pt>
                <c:pt idx="3">
                  <c:v>1.8039184565877726</c:v>
                </c:pt>
                <c:pt idx="4">
                  <c:v>1.5320254870317409</c:v>
                </c:pt>
                <c:pt idx="5">
                  <c:v>0.67825709613733143</c:v>
                </c:pt>
                <c:pt idx="6">
                  <c:v>0.64679464185649638</c:v>
                </c:pt>
                <c:pt idx="7">
                  <c:v>0.72366810462491105</c:v>
                </c:pt>
                <c:pt idx="8">
                  <c:v>0.75158818478532452</c:v>
                </c:pt>
                <c:pt idx="9">
                  <c:v>1.1992297225603876</c:v>
                </c:pt>
                <c:pt idx="10">
                  <c:v>0.97360819824957101</c:v>
                </c:pt>
                <c:pt idx="11">
                  <c:v>1.1396789660729809</c:v>
                </c:pt>
                <c:pt idx="12">
                  <c:v>1.2742635383306335</c:v>
                </c:pt>
                <c:pt idx="13">
                  <c:v>1.3135066069864847</c:v>
                </c:pt>
                <c:pt idx="14">
                  <c:v>1.3523818124187004</c:v>
                </c:pt>
                <c:pt idx="15">
                  <c:v>0.64566104706288741</c:v>
                </c:pt>
                <c:pt idx="16">
                  <c:v>0.86083333089267944</c:v>
                </c:pt>
                <c:pt idx="17">
                  <c:v>0.63365800324893085</c:v>
                </c:pt>
                <c:pt idx="18">
                  <c:v>0.70277885410075769</c:v>
                </c:pt>
                <c:pt idx="19">
                  <c:v>0.64273365252379722</c:v>
                </c:pt>
                <c:pt idx="20">
                  <c:v>1.2031684560378761</c:v>
                </c:pt>
                <c:pt idx="21">
                  <c:v>1.0847806704838154</c:v>
                </c:pt>
                <c:pt idx="22">
                  <c:v>1.2328751185676465</c:v>
                </c:pt>
                <c:pt idx="23">
                  <c:v>0.93778097487409495</c:v>
                </c:pt>
                <c:pt idx="24">
                  <c:v>0.96902415176402146</c:v>
                </c:pt>
                <c:pt idx="25">
                  <c:v>1.0701064092450303</c:v>
                </c:pt>
                <c:pt idx="26">
                  <c:v>1.076932886975372</c:v>
                </c:pt>
                <c:pt idx="27">
                  <c:v>0.66682444574923838</c:v>
                </c:pt>
                <c:pt idx="28">
                  <c:v>1.5184402021202326</c:v>
                </c:pt>
                <c:pt idx="29">
                  <c:v>0.67349783965786303</c:v>
                </c:pt>
                <c:pt idx="30">
                  <c:v>0.5259247174816627</c:v>
                </c:pt>
                <c:pt idx="31">
                  <c:v>0.53932311695339219</c:v>
                </c:pt>
                <c:pt idx="32">
                  <c:v>0.52878664090148464</c:v>
                </c:pt>
                <c:pt idx="33">
                  <c:v>0.57863107567071326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3-433E-8D30-C1EEB696990E}"/>
            </c:ext>
          </c:extLst>
        </c:ser>
        <c:ser>
          <c:idx val="1"/>
          <c:order val="1"/>
          <c:tx>
            <c:strRef>
              <c:f>NBL!$I$2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NBL!$G$3:$G$36</c:f>
              <c:strCache>
                <c:ptCount val="34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  <c:pt idx="27">
                  <c:v>Real Estate Activities</c:v>
                </c:pt>
                <c:pt idx="28">
                  <c:v>Renting of Machinery &amp; Equipment</c:v>
                </c:pt>
                <c:pt idx="29">
                  <c:v>Other Business Services</c:v>
                </c:pt>
                <c:pt idx="30">
                  <c:v>Public Administration &amp; Defence</c:v>
                </c:pt>
                <c:pt idx="31">
                  <c:v>Educational Services</c:v>
                </c:pt>
                <c:pt idx="32">
                  <c:v>Community, Social, Personal &amp; Health Services</c:v>
                </c:pt>
                <c:pt idx="33">
                  <c:v>Entertainment, Broadcasting &amp; Other Services</c:v>
                </c:pt>
              </c:strCache>
            </c:strRef>
          </c:cat>
          <c:val>
            <c:numRef>
              <c:f>NBL!$I$3:$I$36</c:f>
              <c:numCache>
                <c:formatCode>0.000</c:formatCode>
                <c:ptCount val="34"/>
                <c:pt idx="0">
                  <c:v>0.98022582595852648</c:v>
                </c:pt>
                <c:pt idx="1">
                  <c:v>1.780661034418392</c:v>
                </c:pt>
                <c:pt idx="2">
                  <c:v>1.7784975101023981</c:v>
                </c:pt>
                <c:pt idx="3">
                  <c:v>1.7784460612162407</c:v>
                </c:pt>
                <c:pt idx="4">
                  <c:v>1.5772135824126807</c:v>
                </c:pt>
                <c:pt idx="5">
                  <c:v>0.62423822121286943</c:v>
                </c:pt>
                <c:pt idx="6">
                  <c:v>0.63415832893536683</c:v>
                </c:pt>
                <c:pt idx="7">
                  <c:v>0.73821423212917248</c:v>
                </c:pt>
                <c:pt idx="8">
                  <c:v>0.68642051880157307</c:v>
                </c:pt>
                <c:pt idx="9">
                  <c:v>1.1964766239440312</c:v>
                </c:pt>
                <c:pt idx="10">
                  <c:v>0.84310518980238258</c:v>
                </c:pt>
                <c:pt idx="11">
                  <c:v>1.1305564162988375</c:v>
                </c:pt>
                <c:pt idx="12">
                  <c:v>1.2082605753342401</c:v>
                </c:pt>
                <c:pt idx="13">
                  <c:v>1.3963262490542858</c:v>
                </c:pt>
                <c:pt idx="14">
                  <c:v>1.3533142489236352</c:v>
                </c:pt>
                <c:pt idx="15">
                  <c:v>0.63943047690304156</c:v>
                </c:pt>
                <c:pt idx="16">
                  <c:v>0.7492655448230704</c:v>
                </c:pt>
                <c:pt idx="17">
                  <c:v>0.61762021089734087</c:v>
                </c:pt>
                <c:pt idx="18">
                  <c:v>0.86518719913486453</c:v>
                </c:pt>
                <c:pt idx="19">
                  <c:v>0.64979964084163844</c:v>
                </c:pt>
                <c:pt idx="20">
                  <c:v>1.1911574767745965</c:v>
                </c:pt>
                <c:pt idx="21">
                  <c:v>1.0493722008241133</c:v>
                </c:pt>
                <c:pt idx="22">
                  <c:v>1.3568067780951967</c:v>
                </c:pt>
                <c:pt idx="23">
                  <c:v>0.87586778306888635</c:v>
                </c:pt>
                <c:pt idx="24">
                  <c:v>0.92109712200758997</c:v>
                </c:pt>
                <c:pt idx="25">
                  <c:v>1.0415495095408214</c:v>
                </c:pt>
                <c:pt idx="26">
                  <c:v>1.0617199684720358</c:v>
                </c:pt>
                <c:pt idx="27">
                  <c:v>0.7017368231829052</c:v>
                </c:pt>
                <c:pt idx="28">
                  <c:v>1.4926642616080723</c:v>
                </c:pt>
                <c:pt idx="29">
                  <c:v>0.80524718478046575</c:v>
                </c:pt>
                <c:pt idx="30">
                  <c:v>0.54446911553942945</c:v>
                </c:pt>
                <c:pt idx="31">
                  <c:v>0.59505678920105143</c:v>
                </c:pt>
                <c:pt idx="32">
                  <c:v>0.54974092993446499</c:v>
                </c:pt>
                <c:pt idx="33">
                  <c:v>0.58609636582578117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3-433E-8D30-C1EEB696990E}"/>
            </c:ext>
          </c:extLst>
        </c:ser>
        <c:ser>
          <c:idx val="2"/>
          <c:order val="2"/>
          <c:tx>
            <c:strRef>
              <c:f>NBL!$J$2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NBL!$G$3:$G$36</c:f>
              <c:strCache>
                <c:ptCount val="34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  <c:pt idx="27">
                  <c:v>Real Estate Activities</c:v>
                </c:pt>
                <c:pt idx="28">
                  <c:v>Renting of Machinery &amp; Equipment</c:v>
                </c:pt>
                <c:pt idx="29">
                  <c:v>Other Business Services</c:v>
                </c:pt>
                <c:pt idx="30">
                  <c:v>Public Administration &amp; Defence</c:v>
                </c:pt>
                <c:pt idx="31">
                  <c:v>Educational Services</c:v>
                </c:pt>
                <c:pt idx="32">
                  <c:v>Community, Social, Personal &amp; Health Services</c:v>
                </c:pt>
                <c:pt idx="33">
                  <c:v>Entertainment, Broadcasting &amp; Other Services</c:v>
                </c:pt>
              </c:strCache>
            </c:strRef>
          </c:cat>
          <c:val>
            <c:numRef>
              <c:f>NBL!$J$3:$J$36</c:f>
              <c:numCache>
                <c:formatCode>0.000</c:formatCode>
                <c:ptCount val="34"/>
                <c:pt idx="0">
                  <c:v>0.84461979551267607</c:v>
                </c:pt>
                <c:pt idx="1">
                  <c:v>1.8053493229433706</c:v>
                </c:pt>
                <c:pt idx="2">
                  <c:v>1.7132736509842066</c:v>
                </c:pt>
                <c:pt idx="3">
                  <c:v>1.7020520131500199</c:v>
                </c:pt>
                <c:pt idx="4">
                  <c:v>1.663779281438873</c:v>
                </c:pt>
                <c:pt idx="5">
                  <c:v>0.73938899726000129</c:v>
                </c:pt>
                <c:pt idx="6">
                  <c:v>0.6401733104621401</c:v>
                </c:pt>
                <c:pt idx="7">
                  <c:v>0.77534632392922254</c:v>
                </c:pt>
                <c:pt idx="8">
                  <c:v>0.66603445110820092</c:v>
                </c:pt>
                <c:pt idx="9">
                  <c:v>1.2339105537213322</c:v>
                </c:pt>
                <c:pt idx="10">
                  <c:v>0.98429263505961406</c:v>
                </c:pt>
                <c:pt idx="11">
                  <c:v>1.1825966752983297</c:v>
                </c:pt>
                <c:pt idx="12">
                  <c:v>1.1254258218638211</c:v>
                </c:pt>
                <c:pt idx="13">
                  <c:v>1.1419984445239386</c:v>
                </c:pt>
                <c:pt idx="14">
                  <c:v>1.45071315736816</c:v>
                </c:pt>
                <c:pt idx="15">
                  <c:v>0.77895145344476824</c:v>
                </c:pt>
                <c:pt idx="16">
                  <c:v>0.81749804595338593</c:v>
                </c:pt>
                <c:pt idx="17">
                  <c:v>0.80750404931180364</c:v>
                </c:pt>
                <c:pt idx="18">
                  <c:v>1.0628002486875094</c:v>
                </c:pt>
                <c:pt idx="19">
                  <c:v>0.71857598185826732</c:v>
                </c:pt>
                <c:pt idx="20">
                  <c:v>1.219472437503945</c:v>
                </c:pt>
                <c:pt idx="21">
                  <c:v>1.0197620027304173</c:v>
                </c:pt>
                <c:pt idx="22">
                  <c:v>1.1496325404251493</c:v>
                </c:pt>
                <c:pt idx="23">
                  <c:v>0.77610799827724886</c:v>
                </c:pt>
                <c:pt idx="24">
                  <c:v>0.93130425373965819</c:v>
                </c:pt>
                <c:pt idx="25">
                  <c:v>1.0190673988550543</c:v>
                </c:pt>
                <c:pt idx="26">
                  <c:v>1.1248501990077571</c:v>
                </c:pt>
                <c:pt idx="27">
                  <c:v>0.58727209744168796</c:v>
                </c:pt>
                <c:pt idx="28">
                  <c:v>0.8672482504717095</c:v>
                </c:pt>
                <c:pt idx="29">
                  <c:v>0.81420330323609702</c:v>
                </c:pt>
                <c:pt idx="30">
                  <c:v>0.52818841372671865</c:v>
                </c:pt>
                <c:pt idx="31">
                  <c:v>0.6090192465286095</c:v>
                </c:pt>
                <c:pt idx="32">
                  <c:v>0.61907394238698088</c:v>
                </c:pt>
                <c:pt idx="33">
                  <c:v>0.88051370178933208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43-433E-8D30-C1EEB6969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8550735"/>
        <c:axId val="1558551215"/>
      </c:barChart>
      <c:lineChart>
        <c:grouping val="standard"/>
        <c:varyColors val="0"/>
        <c:ser>
          <c:idx val="3"/>
          <c:order val="3"/>
          <c:tx>
            <c:strRef>
              <c:f>NBL!$K$1:$K$2</c:f>
              <c:strCache>
                <c:ptCount val="2"/>
                <c:pt idx="0">
                  <c:v>NFL</c:v>
                </c:pt>
                <c:pt idx="1">
                  <c:v> =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NBL!$G$3:$G$36</c:f>
              <c:strCache>
                <c:ptCount val="34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  <c:pt idx="27">
                  <c:v>Real Estate Activities</c:v>
                </c:pt>
                <c:pt idx="28">
                  <c:v>Renting of Machinery &amp; Equipment</c:v>
                </c:pt>
                <c:pt idx="29">
                  <c:v>Other Business Services</c:v>
                </c:pt>
                <c:pt idx="30">
                  <c:v>Public Administration &amp; Defence</c:v>
                </c:pt>
                <c:pt idx="31">
                  <c:v>Educational Services</c:v>
                </c:pt>
                <c:pt idx="32">
                  <c:v>Community, Social, Personal &amp; Health Services</c:v>
                </c:pt>
                <c:pt idx="33">
                  <c:v>Entertainment, Broadcasting &amp; Other Services</c:v>
                </c:pt>
              </c:strCache>
            </c:strRef>
          </c:cat>
          <c:val>
            <c:numRef>
              <c:f>NBL!$K$3:$K$36</c:f>
              <c:numCache>
                <c:formatCode>0.000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43-433E-8D30-C1EEB6969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552655"/>
        <c:axId val="1558538735"/>
      </c:lineChart>
      <c:catAx>
        <c:axId val="155855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n-US"/>
          </a:p>
        </c:txPr>
        <c:crossAx val="1558551215"/>
        <c:crosses val="autoZero"/>
        <c:auto val="1"/>
        <c:lblAlgn val="ctr"/>
        <c:lblOffset val="100"/>
        <c:noMultiLvlLbl val="0"/>
      </c:catAx>
      <c:valAx>
        <c:axId val="1558551215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1558550735"/>
        <c:crosses val="autoZero"/>
        <c:crossBetween val="between"/>
      </c:valAx>
      <c:valAx>
        <c:axId val="1558538735"/>
        <c:scaling>
          <c:orientation val="minMax"/>
          <c:max val="2"/>
        </c:scaling>
        <c:delete val="1"/>
        <c:axPos val="r"/>
        <c:numFmt formatCode="0.000" sourceLinked="1"/>
        <c:majorTickMark val="out"/>
        <c:minorTickMark val="none"/>
        <c:tickLblPos val="nextTo"/>
        <c:crossAx val="1558552655"/>
        <c:crosses val="max"/>
        <c:crossBetween val="between"/>
      </c:valAx>
      <c:catAx>
        <c:axId val="15585526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8538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22589498647691"/>
          <c:y val="0.11165813826536324"/>
          <c:w val="0.43116512345679014"/>
          <c:h val="5.4119753086419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b="1">
                <a:latin typeface="Georgia" panose="02040502050405020303" pitchFamily="18" charset="0"/>
                <a:cs typeface="Times New Roman" panose="02020603050405020304" pitchFamily="18" charset="0"/>
              </a:rPr>
              <a:t>NBL</a:t>
            </a:r>
          </a:p>
        </c:rich>
      </c:tx>
      <c:layout>
        <c:manualLayout>
          <c:xMode val="edge"/>
          <c:yMode val="edge"/>
          <c:x val="0.45789360086334385"/>
          <c:y val="1.906668183272554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558641975308643E-2"/>
          <c:y val="4.813858024691358E-2"/>
          <c:w val="0.95688271604938269"/>
          <c:h val="0.45330925925925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NBL!$C$2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NBL!$B$3:$B$36</c:f>
              <c:strCache>
                <c:ptCount val="34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  <c:pt idx="27">
                  <c:v>Real Estate Activities</c:v>
                </c:pt>
                <c:pt idx="28">
                  <c:v>Renting of Machinery &amp; Equipment</c:v>
                </c:pt>
                <c:pt idx="29">
                  <c:v>Other Business Services</c:v>
                </c:pt>
                <c:pt idx="30">
                  <c:v>Public Administration &amp; Defence</c:v>
                </c:pt>
                <c:pt idx="31">
                  <c:v>Educational Services</c:v>
                </c:pt>
                <c:pt idx="32">
                  <c:v>Community, Social, Personal &amp; Health Services</c:v>
                </c:pt>
                <c:pt idx="33">
                  <c:v>Entertainment, Broadcasting &amp; Other Services</c:v>
                </c:pt>
              </c:strCache>
            </c:strRef>
          </c:cat>
          <c:val>
            <c:numRef>
              <c:f>NBL!$C$3:$C$36</c:f>
              <c:numCache>
                <c:formatCode>0.000</c:formatCode>
                <c:ptCount val="34"/>
                <c:pt idx="0">
                  <c:v>0.74036873802284842</c:v>
                </c:pt>
                <c:pt idx="1">
                  <c:v>0.96631959577983428</c:v>
                </c:pt>
                <c:pt idx="2">
                  <c:v>0.97535322208915887</c:v>
                </c:pt>
                <c:pt idx="3">
                  <c:v>0.96761847722204719</c:v>
                </c:pt>
                <c:pt idx="4">
                  <c:v>0.82132903498778098</c:v>
                </c:pt>
                <c:pt idx="5">
                  <c:v>1.2412398018594286</c:v>
                </c:pt>
                <c:pt idx="6">
                  <c:v>1.0478096970947748</c:v>
                </c:pt>
                <c:pt idx="7">
                  <c:v>1.256368678528595</c:v>
                </c:pt>
                <c:pt idx="8">
                  <c:v>1.1104399120589172</c:v>
                </c:pt>
                <c:pt idx="9">
                  <c:v>1.1304984075806341</c:v>
                </c:pt>
                <c:pt idx="10">
                  <c:v>1.1339726466373621</c:v>
                </c:pt>
                <c:pt idx="11">
                  <c:v>1.2053386420184349</c:v>
                </c:pt>
                <c:pt idx="12">
                  <c:v>0.89029655895678617</c:v>
                </c:pt>
                <c:pt idx="13">
                  <c:v>1.0953267086213772</c:v>
                </c:pt>
                <c:pt idx="14">
                  <c:v>1.2075264304023674</c:v>
                </c:pt>
                <c:pt idx="15">
                  <c:v>1.1643132160988163</c:v>
                </c:pt>
                <c:pt idx="16">
                  <c:v>1.2010672069824362</c:v>
                </c:pt>
                <c:pt idx="17">
                  <c:v>1.2204993325886668</c:v>
                </c:pt>
                <c:pt idx="18">
                  <c:v>1.0579005894487157</c:v>
                </c:pt>
                <c:pt idx="19">
                  <c:v>1.1243695956904169</c:v>
                </c:pt>
                <c:pt idx="20">
                  <c:v>1.0645035512422065</c:v>
                </c:pt>
                <c:pt idx="21">
                  <c:v>0.89532532861046243</c:v>
                </c:pt>
                <c:pt idx="22">
                  <c:v>0.78437185075498839</c:v>
                </c:pt>
                <c:pt idx="23">
                  <c:v>1.1468624270917942</c:v>
                </c:pt>
                <c:pt idx="24">
                  <c:v>1.0196559637632605</c:v>
                </c:pt>
                <c:pt idx="25">
                  <c:v>1.1000374764528262</c:v>
                </c:pt>
                <c:pt idx="26">
                  <c:v>0.78718688634956691</c:v>
                </c:pt>
                <c:pt idx="27">
                  <c:v>0.68646258040513586</c:v>
                </c:pt>
                <c:pt idx="28">
                  <c:v>0.85499431740408016</c:v>
                </c:pt>
                <c:pt idx="29">
                  <c:v>0.82410377364797049</c:v>
                </c:pt>
                <c:pt idx="30">
                  <c:v>0.81722585083184696</c:v>
                </c:pt>
                <c:pt idx="31">
                  <c:v>0.70267138139850405</c:v>
                </c:pt>
                <c:pt idx="32">
                  <c:v>0.91963248376910534</c:v>
                </c:pt>
                <c:pt idx="33">
                  <c:v>0.83900963560885666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8-41B4-A185-7FD8466561D9}"/>
            </c:ext>
          </c:extLst>
        </c:ser>
        <c:ser>
          <c:idx val="1"/>
          <c:order val="1"/>
          <c:tx>
            <c:strRef>
              <c:f>NBL!$D$2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NBL!$B$3:$B$36</c:f>
              <c:strCache>
                <c:ptCount val="34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  <c:pt idx="27">
                  <c:v>Real Estate Activities</c:v>
                </c:pt>
                <c:pt idx="28">
                  <c:v>Renting of Machinery &amp; Equipment</c:v>
                </c:pt>
                <c:pt idx="29">
                  <c:v>Other Business Services</c:v>
                </c:pt>
                <c:pt idx="30">
                  <c:v>Public Administration &amp; Defence</c:v>
                </c:pt>
                <c:pt idx="31">
                  <c:v>Educational Services</c:v>
                </c:pt>
                <c:pt idx="32">
                  <c:v>Community, Social, Personal &amp; Health Services</c:v>
                </c:pt>
                <c:pt idx="33">
                  <c:v>Entertainment, Broadcasting &amp; Other Services</c:v>
                </c:pt>
              </c:strCache>
            </c:strRef>
          </c:cat>
          <c:val>
            <c:numRef>
              <c:f>NBL!$D$3:$D$36</c:f>
              <c:numCache>
                <c:formatCode>0.000</c:formatCode>
                <c:ptCount val="34"/>
                <c:pt idx="0">
                  <c:v>0.75656612131535694</c:v>
                </c:pt>
                <c:pt idx="1">
                  <c:v>0.88506974297123575</c:v>
                </c:pt>
                <c:pt idx="2">
                  <c:v>0.93552356911037027</c:v>
                </c:pt>
                <c:pt idx="3">
                  <c:v>0.93430539538540414</c:v>
                </c:pt>
                <c:pt idx="4">
                  <c:v>0.89013145997021315</c:v>
                </c:pt>
                <c:pt idx="5">
                  <c:v>1.2670006693197389</c:v>
                </c:pt>
                <c:pt idx="6">
                  <c:v>1.0569773223500136</c:v>
                </c:pt>
                <c:pt idx="7">
                  <c:v>1.2147443235722462</c:v>
                </c:pt>
                <c:pt idx="8">
                  <c:v>1.1642471011420377</c:v>
                </c:pt>
                <c:pt idx="9">
                  <c:v>1.1538409561132763</c:v>
                </c:pt>
                <c:pt idx="10">
                  <c:v>1.0850167957969663</c:v>
                </c:pt>
                <c:pt idx="11">
                  <c:v>1.1897539145152669</c:v>
                </c:pt>
                <c:pt idx="12">
                  <c:v>0.98346877808652911</c:v>
                </c:pt>
                <c:pt idx="13">
                  <c:v>1.1280072747988199</c:v>
                </c:pt>
                <c:pt idx="14">
                  <c:v>1.2267102036068129</c:v>
                </c:pt>
                <c:pt idx="15">
                  <c:v>1.1542134521402148</c:v>
                </c:pt>
                <c:pt idx="16">
                  <c:v>1.1536488308516333</c:v>
                </c:pt>
                <c:pt idx="17">
                  <c:v>1.2205328737678405</c:v>
                </c:pt>
                <c:pt idx="18">
                  <c:v>1.0144784047366577</c:v>
                </c:pt>
                <c:pt idx="19">
                  <c:v>1.120134341059245</c:v>
                </c:pt>
                <c:pt idx="20">
                  <c:v>1.0421303025836683</c:v>
                </c:pt>
                <c:pt idx="21">
                  <c:v>0.89155685093040882</c:v>
                </c:pt>
                <c:pt idx="22">
                  <c:v>0.79618061316013722</c:v>
                </c:pt>
                <c:pt idx="23">
                  <c:v>1.1049687354218236</c:v>
                </c:pt>
                <c:pt idx="24">
                  <c:v>1.0043604326581814</c:v>
                </c:pt>
                <c:pt idx="25">
                  <c:v>1.0240044204971186</c:v>
                </c:pt>
                <c:pt idx="26">
                  <c:v>0.79419884491529502</c:v>
                </c:pt>
                <c:pt idx="27">
                  <c:v>0.69168532646624892</c:v>
                </c:pt>
                <c:pt idx="28">
                  <c:v>0.93803659250649241</c:v>
                </c:pt>
                <c:pt idx="29">
                  <c:v>0.83472052432318944</c:v>
                </c:pt>
                <c:pt idx="30">
                  <c:v>0.79992640713203422</c:v>
                </c:pt>
                <c:pt idx="31">
                  <c:v>0.72886354000350484</c:v>
                </c:pt>
                <c:pt idx="32">
                  <c:v>0.93541879647073578</c:v>
                </c:pt>
                <c:pt idx="33">
                  <c:v>0.87957708232128551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8-41B4-A185-7FD8466561D9}"/>
            </c:ext>
          </c:extLst>
        </c:ser>
        <c:ser>
          <c:idx val="2"/>
          <c:order val="2"/>
          <c:tx>
            <c:strRef>
              <c:f>NBL!$E$2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NBL!$B$3:$B$36</c:f>
              <c:strCache>
                <c:ptCount val="34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  <c:pt idx="27">
                  <c:v>Real Estate Activities</c:v>
                </c:pt>
                <c:pt idx="28">
                  <c:v>Renting of Machinery &amp; Equipment</c:v>
                </c:pt>
                <c:pt idx="29">
                  <c:v>Other Business Services</c:v>
                </c:pt>
                <c:pt idx="30">
                  <c:v>Public Administration &amp; Defence</c:v>
                </c:pt>
                <c:pt idx="31">
                  <c:v>Educational Services</c:v>
                </c:pt>
                <c:pt idx="32">
                  <c:v>Community, Social, Personal &amp; Health Services</c:v>
                </c:pt>
                <c:pt idx="33">
                  <c:v>Entertainment, Broadcasting &amp; Other Services</c:v>
                </c:pt>
              </c:strCache>
            </c:strRef>
          </c:cat>
          <c:val>
            <c:numRef>
              <c:f>NBL!$E$3:$E$36</c:f>
              <c:numCache>
                <c:formatCode>0.000</c:formatCode>
                <c:ptCount val="34"/>
                <c:pt idx="0">
                  <c:v>0.72561928076867743</c:v>
                </c:pt>
                <c:pt idx="1">
                  <c:v>0.8558592700140697</c:v>
                </c:pt>
                <c:pt idx="2">
                  <c:v>0.75872099158819439</c:v>
                </c:pt>
                <c:pt idx="3">
                  <c:v>0.77782124645021511</c:v>
                </c:pt>
                <c:pt idx="4">
                  <c:v>0.99031670588733567</c:v>
                </c:pt>
                <c:pt idx="5">
                  <c:v>1.324870375267313</c:v>
                </c:pt>
                <c:pt idx="6">
                  <c:v>1.2004381267654702</c:v>
                </c:pt>
                <c:pt idx="7">
                  <c:v>1.227543285046149</c:v>
                </c:pt>
                <c:pt idx="8">
                  <c:v>1.1993322594010296</c:v>
                </c:pt>
                <c:pt idx="9">
                  <c:v>1.1368974840171964</c:v>
                </c:pt>
                <c:pt idx="10">
                  <c:v>1.1386256710814102</c:v>
                </c:pt>
                <c:pt idx="11">
                  <c:v>1.1890002358022198</c:v>
                </c:pt>
                <c:pt idx="12">
                  <c:v>0.81605880173547052</c:v>
                </c:pt>
                <c:pt idx="13">
                  <c:v>1.0782003977633583</c:v>
                </c:pt>
                <c:pt idx="14">
                  <c:v>1.2801313254426185</c:v>
                </c:pt>
                <c:pt idx="15">
                  <c:v>1.1977781700585268</c:v>
                </c:pt>
                <c:pt idx="16">
                  <c:v>1.2260289351770237</c:v>
                </c:pt>
                <c:pt idx="17">
                  <c:v>1.2537756081923739</c:v>
                </c:pt>
                <c:pt idx="18">
                  <c:v>1.2449706238890939</c:v>
                </c:pt>
                <c:pt idx="19">
                  <c:v>1.1482056722429694</c:v>
                </c:pt>
                <c:pt idx="20">
                  <c:v>1.0010632337205438</c:v>
                </c:pt>
                <c:pt idx="21">
                  <c:v>0.84076666048734994</c:v>
                </c:pt>
                <c:pt idx="22">
                  <c:v>0.76876960488970492</c:v>
                </c:pt>
                <c:pt idx="23">
                  <c:v>1.0813933925199144</c:v>
                </c:pt>
                <c:pt idx="24">
                  <c:v>1.0209402502780851</c:v>
                </c:pt>
                <c:pt idx="25">
                  <c:v>1.0288802171708351</c:v>
                </c:pt>
                <c:pt idx="26">
                  <c:v>0.81300966189908774</c:v>
                </c:pt>
                <c:pt idx="27">
                  <c:v>0.64573728448128598</c:v>
                </c:pt>
                <c:pt idx="28">
                  <c:v>0.92641222199195006</c:v>
                </c:pt>
                <c:pt idx="29">
                  <c:v>0.82556142707867297</c:v>
                </c:pt>
                <c:pt idx="30">
                  <c:v>0.75826363859208956</c:v>
                </c:pt>
                <c:pt idx="31">
                  <c:v>0.73565017918037301</c:v>
                </c:pt>
                <c:pt idx="32">
                  <c:v>0.85178297643998491</c:v>
                </c:pt>
                <c:pt idx="33">
                  <c:v>0.93157478467940324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8-41B4-A185-7FD846656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47915039"/>
        <c:axId val="1547923679"/>
      </c:barChart>
      <c:lineChart>
        <c:grouping val="standard"/>
        <c:varyColors val="0"/>
        <c:ser>
          <c:idx val="3"/>
          <c:order val="3"/>
          <c:tx>
            <c:strRef>
              <c:f>NBL!$F$1:$F$2</c:f>
              <c:strCache>
                <c:ptCount val="2"/>
                <c:pt idx="0">
                  <c:v>NBL</c:v>
                </c:pt>
                <c:pt idx="1">
                  <c:v> =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NBL!$B$3:$B$29</c:f>
              <c:strCache>
                <c:ptCount val="27"/>
                <c:pt idx="0">
                  <c:v>Agriculture &amp; Allied Activities</c:v>
                </c:pt>
                <c:pt idx="1">
                  <c:v>Coal &amp; Lignite</c:v>
                </c:pt>
                <c:pt idx="2">
                  <c:v>Natural Gas</c:v>
                </c:pt>
                <c:pt idx="3">
                  <c:v>Crude Petroleum</c:v>
                </c:pt>
                <c:pt idx="4">
                  <c:v>Mining &amp; Quarrying (Other)</c:v>
                </c:pt>
                <c:pt idx="5">
                  <c:v>Food Products</c:v>
                </c:pt>
                <c:pt idx="6">
                  <c:v>Beverages, Coffee &amp; Tobacco</c:v>
                </c:pt>
                <c:pt idx="7">
                  <c:v>Cotton &amp; Textile</c:v>
                </c:pt>
                <c:pt idx="8">
                  <c:v>Leather &amp; Leather Products</c:v>
                </c:pt>
                <c:pt idx="9">
                  <c:v>Wood, Furniture &amp; Products</c:v>
                </c:pt>
                <c:pt idx="10">
                  <c:v>Publishing, Printing &amp; Allied Activities</c:v>
                </c:pt>
                <c:pt idx="11">
                  <c:v>Rubber &amp; Plastic</c:v>
                </c:pt>
                <c:pt idx="12">
                  <c:v>Petroleum Products incl. Coal Tar</c:v>
                </c:pt>
                <c:pt idx="13">
                  <c:v>Chemical, Fertilizer &amp; Pharmaceuticals</c:v>
                </c:pt>
                <c:pt idx="14">
                  <c:v>Metal &amp; Non-Metal Products</c:v>
                </c:pt>
                <c:pt idx="15">
                  <c:v>Non-electrical Machinery &amp; Equipment </c:v>
                </c:pt>
                <c:pt idx="16">
                  <c:v>Electrical Machinery &amp; Equipment</c:v>
                </c:pt>
                <c:pt idx="17">
                  <c:v>Motor Vehicles &amp; Transport Equipment</c:v>
                </c:pt>
                <c:pt idx="18">
                  <c:v>Other Manufacturing Incl. Gems &amp; Jewellery</c:v>
                </c:pt>
                <c:pt idx="19">
                  <c:v>Construction</c:v>
                </c:pt>
                <c:pt idx="20">
                  <c:v>Electricity, Gas &amp; Water</c:v>
                </c:pt>
                <c:pt idx="21">
                  <c:v>Trade</c:v>
                </c:pt>
                <c:pt idx="22">
                  <c:v>Repair &amp; Maintenance of Vehicle</c:v>
                </c:pt>
                <c:pt idx="23">
                  <c:v>Hotel &amp; Restaurants</c:v>
                </c:pt>
                <c:pt idx="24">
                  <c:v>Transport &amp; Storage</c:v>
                </c:pt>
                <c:pt idx="25">
                  <c:v>Communication Services</c:v>
                </c:pt>
                <c:pt idx="26">
                  <c:v>Financial and Insurance Services</c:v>
                </c:pt>
              </c:strCache>
            </c:strRef>
          </c:cat>
          <c:val>
            <c:numRef>
              <c:f>NBL!$F$3:$F$36</c:f>
              <c:numCache>
                <c:formatCode>0.000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68-41B4-A185-7FD846656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7928479"/>
        <c:axId val="1547911199"/>
      </c:lineChart>
      <c:catAx>
        <c:axId val="154791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n-US"/>
          </a:p>
        </c:txPr>
        <c:crossAx val="1547923679"/>
        <c:crosses val="autoZero"/>
        <c:auto val="1"/>
        <c:lblAlgn val="ctr"/>
        <c:lblOffset val="100"/>
        <c:noMultiLvlLbl val="0"/>
      </c:catAx>
      <c:valAx>
        <c:axId val="1547923679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1547915039"/>
        <c:crosses val="autoZero"/>
        <c:crossBetween val="between"/>
      </c:valAx>
      <c:valAx>
        <c:axId val="1547911199"/>
        <c:scaling>
          <c:orientation val="minMax"/>
          <c:max val="2"/>
        </c:scaling>
        <c:delete val="1"/>
        <c:axPos val="r"/>
        <c:numFmt formatCode="0.000" sourceLinked="1"/>
        <c:majorTickMark val="out"/>
        <c:minorTickMark val="none"/>
        <c:tickLblPos val="nextTo"/>
        <c:crossAx val="1547928479"/>
        <c:crosses val="max"/>
        <c:crossBetween val="between"/>
      </c:valAx>
      <c:catAx>
        <c:axId val="15479284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79111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338409475465312"/>
          <c:y val="4.9227226567007121E-2"/>
          <c:w val="0.43351697530864197"/>
          <c:h val="5.9531790123456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34094756926716E-2"/>
          <c:y val="2.1004959030234086E-2"/>
          <c:w val="0.87015637129865808"/>
          <c:h val="0.90118183434242038"/>
        </c:manualLayout>
      </c:layout>
      <c:scatterChart>
        <c:scatterStyle val="lineMarker"/>
        <c:varyColors val="0"/>
        <c:ser>
          <c:idx val="0"/>
          <c:order val="0"/>
          <c:tx>
            <c:v>Natural Gas (NG)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4.11718234105332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A2E-43B1-8848-252B930132A8}"/>
                </c:ext>
              </c:extLst>
            </c:dLbl>
            <c:dLbl>
              <c:idx val="1"/>
              <c:layout>
                <c:manualLayout>
                  <c:x val="1.3651877133105802E-2"/>
                  <c:y val="2.21694433749024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A2E-43B1-8848-252B930132A8}"/>
                </c:ext>
              </c:extLst>
            </c:dLbl>
            <c:dLbl>
              <c:idx val="2"/>
              <c:layout>
                <c:manualLayout>
                  <c:x val="1.5927189988623434E-2"/>
                  <c:y val="2.5336506714174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A2E-43B1-8848-252B930132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eorgia" panose="02040502050405020303" pitchFamily="18" charset="0"/>
                    <a:ea typeface="Verdana" panose="020B0604030504040204" pitchFamily="34" charset="0"/>
                    <a:cs typeface="Utsaah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Linkage!$O$7:$O$9</c:f>
              <c:numCache>
                <c:formatCode>0.000</c:formatCode>
                <c:ptCount val="3"/>
                <c:pt idx="0">
                  <c:v>1.8039570009949197</c:v>
                </c:pt>
                <c:pt idx="1">
                  <c:v>1.7784975101023981</c:v>
                </c:pt>
                <c:pt idx="2">
                  <c:v>1.7132736509842066</c:v>
                </c:pt>
              </c:numCache>
            </c:numRef>
          </c:xVal>
          <c:yVal>
            <c:numRef>
              <c:f>Linkage!$P$7:$P$9</c:f>
              <c:numCache>
                <c:formatCode>0.000</c:formatCode>
                <c:ptCount val="3"/>
                <c:pt idx="0">
                  <c:v>0.97535322208915887</c:v>
                </c:pt>
                <c:pt idx="1">
                  <c:v>0.93552356911037027</c:v>
                </c:pt>
                <c:pt idx="2">
                  <c:v>0.75872099158819439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2E-43B1-8848-252B930132A8}"/>
            </c:ext>
          </c:extLst>
        </c:ser>
        <c:ser>
          <c:idx val="1"/>
          <c:order val="1"/>
          <c:tx>
            <c:v>Coal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461888509670168E-2"/>
                  <c:y val="-4.75059500890768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A2E-43B1-8848-252B930132A8}"/>
                </c:ext>
              </c:extLst>
            </c:dLbl>
            <c:dLbl>
              <c:idx val="1"/>
              <c:layout>
                <c:manualLayout>
                  <c:x val="1.3651877133105802E-2"/>
                  <c:y val="3.80047600712614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A2E-43B1-8848-252B930132A8}"/>
                </c:ext>
              </c:extLst>
            </c:dLbl>
            <c:dLbl>
              <c:idx val="2"/>
              <c:layout>
                <c:manualLayout>
                  <c:x val="-8.6461888509670251E-2"/>
                  <c:y val="6.334126678543570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A2E-43B1-8848-252B930132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eorgia" panose="02040502050405020303" pitchFamily="18" charset="0"/>
                    <a:ea typeface="Verdana" panose="020B0604030504040204" pitchFamily="34" charset="0"/>
                    <a:cs typeface="Utsaah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Linkage!$O$11:$O$13</c:f>
              <c:numCache>
                <c:formatCode>0.000</c:formatCode>
                <c:ptCount val="3"/>
                <c:pt idx="0">
                  <c:v>1.6958791009180008</c:v>
                </c:pt>
                <c:pt idx="1">
                  <c:v>1.780661034418392</c:v>
                </c:pt>
                <c:pt idx="2">
                  <c:v>1.8053493229433706</c:v>
                </c:pt>
              </c:numCache>
            </c:numRef>
          </c:xVal>
          <c:yVal>
            <c:numRef>
              <c:f>Linkage!$P$11:$P$13</c:f>
              <c:numCache>
                <c:formatCode>0.000</c:formatCode>
                <c:ptCount val="3"/>
                <c:pt idx="0">
                  <c:v>0.96631959577983428</c:v>
                </c:pt>
                <c:pt idx="1">
                  <c:v>0.88506974297123575</c:v>
                </c:pt>
                <c:pt idx="2">
                  <c:v>0.8558592700140697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A2E-43B1-8848-252B930132A8}"/>
            </c:ext>
          </c:extLst>
        </c:ser>
        <c:ser>
          <c:idx val="2"/>
          <c:order val="2"/>
          <c:tx>
            <c:v>Crude Petroluem (CP)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781569965870477E-2"/>
                  <c:y val="-7.60095201425228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A2E-43B1-8848-252B930132A8}"/>
                </c:ext>
              </c:extLst>
            </c:dLbl>
            <c:dLbl>
              <c:idx val="1"/>
              <c:layout>
                <c:manualLayout>
                  <c:x val="2.0477815699658702E-2"/>
                  <c:y val="-1.5835316696359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A2E-43B1-8848-252B930132A8}"/>
                </c:ext>
              </c:extLst>
            </c:dLbl>
            <c:dLbl>
              <c:idx val="2"/>
              <c:layout>
                <c:manualLayout>
                  <c:x val="-9.3287827076223059E-2"/>
                  <c:y val="2.85035700534460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Yr19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A2E-43B1-8848-252B930132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eorgia" panose="02040502050405020303" pitchFamily="18" charset="0"/>
                    <a:ea typeface="Verdana" panose="020B0604030504040204" pitchFamily="34" charset="0"/>
                    <a:cs typeface="Utsaah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Linkage!$O$15:$O$17</c:f>
              <c:numCache>
                <c:formatCode>0.000</c:formatCode>
                <c:ptCount val="3"/>
                <c:pt idx="0">
                  <c:v>1.8039184565877699</c:v>
                </c:pt>
                <c:pt idx="1">
                  <c:v>1.7784460612162407</c:v>
                </c:pt>
                <c:pt idx="2">
                  <c:v>1.7020520131500199</c:v>
                </c:pt>
              </c:numCache>
            </c:numRef>
          </c:xVal>
          <c:yVal>
            <c:numRef>
              <c:f>Linkage!$P$15:$P$17</c:f>
              <c:numCache>
                <c:formatCode>0.000</c:formatCode>
                <c:ptCount val="3"/>
                <c:pt idx="0">
                  <c:v>0.96761847722204719</c:v>
                </c:pt>
                <c:pt idx="1">
                  <c:v>0.93430539538540414</c:v>
                </c:pt>
                <c:pt idx="2">
                  <c:v>0.77782124645021511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A2E-43B1-8848-252B930132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98997712"/>
        <c:axId val="499002512"/>
      </c:scatterChart>
      <c:valAx>
        <c:axId val="498997712"/>
        <c:scaling>
          <c:orientation val="minMax"/>
          <c:max val="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eorgia" panose="02040502050405020303" pitchFamily="18" charset="0"/>
                    <a:ea typeface="Verdana" panose="020B0604030504040204" pitchFamily="34" charset="0"/>
                    <a:cs typeface="Utsaah" panose="020B0604020202020204" pitchFamily="34" charset="0"/>
                  </a:defRPr>
                </a:pPr>
                <a:r>
                  <a:rPr lang="en-IN"/>
                  <a:t>Index of the Sensitivity of Dispersion (NFL)</a:t>
                </a:r>
              </a:p>
            </c:rich>
          </c:tx>
          <c:layout>
            <c:manualLayout>
              <c:xMode val="edge"/>
              <c:yMode val="edge"/>
              <c:x val="0.3210357152454919"/>
              <c:y val="0.93132697013324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Georgia" panose="02040502050405020303" pitchFamily="18" charset="0"/>
                  <a:ea typeface="Verdana" panose="020B0604030504040204" pitchFamily="34" charset="0"/>
                  <a:cs typeface="Utsaah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Utsaah" panose="020B0604020202020204" pitchFamily="34" charset="0"/>
              </a:defRPr>
            </a:pPr>
            <a:endParaRPr lang="en-US"/>
          </a:p>
        </c:txPr>
        <c:crossAx val="499002512"/>
        <c:crossesAt val="1"/>
        <c:crossBetween val="midCat"/>
        <c:majorUnit val="0.4"/>
      </c:valAx>
      <c:valAx>
        <c:axId val="499002512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eorgia" panose="02040502050405020303" pitchFamily="18" charset="0"/>
                    <a:ea typeface="Verdana" panose="020B0604030504040204" pitchFamily="34" charset="0"/>
                    <a:cs typeface="Utsaah" panose="020B0604020202020204" pitchFamily="34" charset="0"/>
                  </a:defRPr>
                </a:pPr>
                <a:r>
                  <a:rPr lang="en-IN"/>
                  <a:t>Index of the Power of Dispersion (NBL)</a:t>
                </a:r>
              </a:p>
            </c:rich>
          </c:tx>
          <c:layout>
            <c:manualLayout>
              <c:xMode val="edge"/>
              <c:yMode val="edge"/>
              <c:x val="3.4365107091988929E-2"/>
              <c:y val="0.26228431174849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1200" b="0" i="0" u="none" strike="noStrike" kern="1200" baseline="0">
                  <a:solidFill>
                    <a:sysClr val="windowText" lastClr="000000"/>
                  </a:solidFill>
                  <a:latin typeface="Georgia" panose="02040502050405020303" pitchFamily="18" charset="0"/>
                  <a:ea typeface="Verdana" panose="020B0604030504040204" pitchFamily="34" charset="0"/>
                  <a:cs typeface="Utsaah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Verdana" panose="020B0604030504040204" pitchFamily="34" charset="0"/>
                <a:cs typeface="Utsaah" panose="020B0604020202020204" pitchFamily="34" charset="0"/>
              </a:defRPr>
            </a:pPr>
            <a:endParaRPr lang="en-US"/>
          </a:p>
        </c:txPr>
        <c:crossAx val="498997712"/>
        <c:crossesAt val="1"/>
        <c:crossBetween val="midCat"/>
        <c:majorUnit val="0.4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84148147848785"/>
          <c:y val="0.10266008119802701"/>
          <c:w val="0.31770474433354823"/>
          <c:h val="0.19031477590412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Georgia" panose="02040502050405020303" pitchFamily="18" charset="0"/>
              <a:ea typeface="Verdana" panose="020B0604030504040204" pitchFamily="34" charset="0"/>
              <a:cs typeface="Utsaah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eorgia" panose="02040502050405020303" pitchFamily="18" charset="0"/>
          <a:ea typeface="Verdana" panose="020B0604030504040204" pitchFamily="34" charset="0"/>
          <a:cs typeface="Utsaah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IN"/>
              <a:t>Output Effect</a:t>
            </a:r>
          </a:p>
        </c:rich>
      </c:tx>
      <c:layout>
        <c:manualLayout>
          <c:xMode val="edge"/>
          <c:yMode val="edge"/>
          <c:x val="0.330069805209325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777777777777776E-2"/>
          <c:y val="8.0663097285077298E-2"/>
          <c:w val="0.94444444444444442"/>
          <c:h val="0.42409311756060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Chart'!$C$6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Chart'!$B$7:$B$21</c:f>
              <c:strCache>
                <c:ptCount val="15"/>
                <c:pt idx="0">
                  <c:v>Chemical, Fertilizer &amp; Pharmaceuticals</c:v>
                </c:pt>
                <c:pt idx="1">
                  <c:v>Trade</c:v>
                </c:pt>
                <c:pt idx="2">
                  <c:v>Metal &amp; Non-Metal Products</c:v>
                </c:pt>
                <c:pt idx="3">
                  <c:v>Petroleum Products incl. Coal Tar</c:v>
                </c:pt>
                <c:pt idx="4">
                  <c:v>Transport &amp; Storage</c:v>
                </c:pt>
                <c:pt idx="5">
                  <c:v>Mining &amp; Quarrying (Other)</c:v>
                </c:pt>
                <c:pt idx="6">
                  <c:v>Electricity, Gas &amp; Water</c:v>
                </c:pt>
                <c:pt idx="7">
                  <c:v>Crude Petroleum</c:v>
                </c:pt>
                <c:pt idx="8">
                  <c:v>Financial and Insurance Services</c:v>
                </c:pt>
                <c:pt idx="9">
                  <c:v>Construction</c:v>
                </c:pt>
                <c:pt idx="10">
                  <c:v>Agriculture &amp; Allied Activities</c:v>
                </c:pt>
                <c:pt idx="11">
                  <c:v>Other Business Services</c:v>
                </c:pt>
                <c:pt idx="12">
                  <c:v>Renting of Machinery &amp; Equipment</c:v>
                </c:pt>
                <c:pt idx="13">
                  <c:v>Other Manufacturing Incl. Gems &amp; Jewellery</c:v>
                </c:pt>
                <c:pt idx="14">
                  <c:v>Real Estate Activities</c:v>
                </c:pt>
              </c:strCache>
            </c:strRef>
          </c:cat>
          <c:val>
            <c:numRef>
              <c:f>'INC Chart'!$C$7:$C$21</c:f>
              <c:numCache>
                <c:formatCode>0.000</c:formatCode>
                <c:ptCount val="15"/>
                <c:pt idx="0">
                  <c:v>0.24692778885555058</c:v>
                </c:pt>
                <c:pt idx="1">
                  <c:v>8.7098621455520622E-2</c:v>
                </c:pt>
                <c:pt idx="2">
                  <c:v>9.6990291865897443E-2</c:v>
                </c:pt>
                <c:pt idx="3">
                  <c:v>6.3874647724948136E-2</c:v>
                </c:pt>
                <c:pt idx="4">
                  <c:v>3.5088140880801956E-2</c:v>
                </c:pt>
                <c:pt idx="5">
                  <c:v>3.343583911410547E-2</c:v>
                </c:pt>
                <c:pt idx="6">
                  <c:v>3.6982199292575305E-2</c:v>
                </c:pt>
                <c:pt idx="7">
                  <c:v>1.3936623660188281E-2</c:v>
                </c:pt>
                <c:pt idx="8">
                  <c:v>1.6757399121009667E-2</c:v>
                </c:pt>
                <c:pt idx="9">
                  <c:v>2.8244812636817856E-2</c:v>
                </c:pt>
                <c:pt idx="10">
                  <c:v>2.6034850054408452E-2</c:v>
                </c:pt>
                <c:pt idx="11">
                  <c:v>2.4165514778165587E-3</c:v>
                </c:pt>
                <c:pt idx="12">
                  <c:v>1.4180043074369158E-3</c:v>
                </c:pt>
                <c:pt idx="13">
                  <c:v>1.1333696024070021E-3</c:v>
                </c:pt>
                <c:pt idx="14">
                  <c:v>1.0798457512096335E-2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0-4D93-8986-ED8F9A2EFF37}"/>
            </c:ext>
          </c:extLst>
        </c:ser>
        <c:ser>
          <c:idx val="1"/>
          <c:order val="1"/>
          <c:tx>
            <c:strRef>
              <c:f>'INC Chart'!$D$6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Chart'!$B$7:$B$21</c:f>
              <c:strCache>
                <c:ptCount val="15"/>
                <c:pt idx="0">
                  <c:v>Chemical, Fertilizer &amp; Pharmaceuticals</c:v>
                </c:pt>
                <c:pt idx="1">
                  <c:v>Trade</c:v>
                </c:pt>
                <c:pt idx="2">
                  <c:v>Metal &amp; Non-Metal Products</c:v>
                </c:pt>
                <c:pt idx="3">
                  <c:v>Petroleum Products incl. Coal Tar</c:v>
                </c:pt>
                <c:pt idx="4">
                  <c:v>Transport &amp; Storage</c:v>
                </c:pt>
                <c:pt idx="5">
                  <c:v>Mining &amp; Quarrying (Other)</c:v>
                </c:pt>
                <c:pt idx="6">
                  <c:v>Electricity, Gas &amp; Water</c:v>
                </c:pt>
                <c:pt idx="7">
                  <c:v>Crude Petroleum</c:v>
                </c:pt>
                <c:pt idx="8">
                  <c:v>Financial and Insurance Services</c:v>
                </c:pt>
                <c:pt idx="9">
                  <c:v>Construction</c:v>
                </c:pt>
                <c:pt idx="10">
                  <c:v>Agriculture &amp; Allied Activities</c:v>
                </c:pt>
                <c:pt idx="11">
                  <c:v>Other Business Services</c:v>
                </c:pt>
                <c:pt idx="12">
                  <c:v>Renting of Machinery &amp; Equipment</c:v>
                </c:pt>
                <c:pt idx="13">
                  <c:v>Other Manufacturing Incl. Gems &amp; Jewellery</c:v>
                </c:pt>
                <c:pt idx="14">
                  <c:v>Real Estate Activities</c:v>
                </c:pt>
              </c:strCache>
            </c:strRef>
          </c:cat>
          <c:val>
            <c:numRef>
              <c:f>'INC Chart'!$D$7:$D$21</c:f>
              <c:numCache>
                <c:formatCode>0.000</c:formatCode>
                <c:ptCount val="15"/>
                <c:pt idx="0">
                  <c:v>0.19115386164836934</c:v>
                </c:pt>
                <c:pt idx="1">
                  <c:v>7.9768008996065398E-2</c:v>
                </c:pt>
                <c:pt idx="2">
                  <c:v>4.587414105625244E-2</c:v>
                </c:pt>
                <c:pt idx="3">
                  <c:v>8.192306998629327E-2</c:v>
                </c:pt>
                <c:pt idx="4">
                  <c:v>3.12301520466223E-2</c:v>
                </c:pt>
                <c:pt idx="5">
                  <c:v>4.2441060600138102E-2</c:v>
                </c:pt>
                <c:pt idx="6">
                  <c:v>2.5940871061461482E-2</c:v>
                </c:pt>
                <c:pt idx="7">
                  <c:v>1.2947160628890312E-2</c:v>
                </c:pt>
                <c:pt idx="8">
                  <c:v>1.4450015301704505E-2</c:v>
                </c:pt>
                <c:pt idx="9">
                  <c:v>7.0442051412807523E-3</c:v>
                </c:pt>
                <c:pt idx="10">
                  <c:v>2.385572911399143E-2</c:v>
                </c:pt>
                <c:pt idx="11">
                  <c:v>6.9383453766319195E-3</c:v>
                </c:pt>
                <c:pt idx="12">
                  <c:v>5.9330577264602249E-4</c:v>
                </c:pt>
                <c:pt idx="13">
                  <c:v>1.3786795595927539E-3</c:v>
                </c:pt>
                <c:pt idx="14">
                  <c:v>9.5251553257558897E-3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0-4D93-8986-ED8F9A2EFF37}"/>
            </c:ext>
          </c:extLst>
        </c:ser>
        <c:ser>
          <c:idx val="2"/>
          <c:order val="2"/>
          <c:tx>
            <c:strRef>
              <c:f>'INC Chart'!$E$6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Chart'!$B$7:$B$21</c:f>
              <c:strCache>
                <c:ptCount val="15"/>
                <c:pt idx="0">
                  <c:v>Chemical, Fertilizer &amp; Pharmaceuticals</c:v>
                </c:pt>
                <c:pt idx="1">
                  <c:v>Trade</c:v>
                </c:pt>
                <c:pt idx="2">
                  <c:v>Metal &amp; Non-Metal Products</c:v>
                </c:pt>
                <c:pt idx="3">
                  <c:v>Petroleum Products incl. Coal Tar</c:v>
                </c:pt>
                <c:pt idx="4">
                  <c:v>Transport &amp; Storage</c:v>
                </c:pt>
                <c:pt idx="5">
                  <c:v>Mining &amp; Quarrying (Other)</c:v>
                </c:pt>
                <c:pt idx="6">
                  <c:v>Electricity, Gas &amp; Water</c:v>
                </c:pt>
                <c:pt idx="7">
                  <c:v>Crude Petroleum</c:v>
                </c:pt>
                <c:pt idx="8">
                  <c:v>Financial and Insurance Services</c:v>
                </c:pt>
                <c:pt idx="9">
                  <c:v>Construction</c:v>
                </c:pt>
                <c:pt idx="10">
                  <c:v>Agriculture &amp; Allied Activities</c:v>
                </c:pt>
                <c:pt idx="11">
                  <c:v>Other Business Services</c:v>
                </c:pt>
                <c:pt idx="12">
                  <c:v>Renting of Machinery &amp; Equipment</c:v>
                </c:pt>
                <c:pt idx="13">
                  <c:v>Other Manufacturing Incl. Gems &amp; Jewellery</c:v>
                </c:pt>
                <c:pt idx="14">
                  <c:v>Real Estate Activities</c:v>
                </c:pt>
              </c:strCache>
            </c:strRef>
          </c:cat>
          <c:val>
            <c:numRef>
              <c:f>'INC Chart'!$E$7:$E$21</c:f>
              <c:numCache>
                <c:formatCode>0.000</c:formatCode>
                <c:ptCount val="15"/>
                <c:pt idx="0">
                  <c:v>7.1783201617135785E-3</c:v>
                </c:pt>
                <c:pt idx="1">
                  <c:v>3.1348421568768214E-2</c:v>
                </c:pt>
                <c:pt idx="2">
                  <c:v>1.6245489123341724E-2</c:v>
                </c:pt>
                <c:pt idx="3">
                  <c:v>7.7492996579521193E-3</c:v>
                </c:pt>
                <c:pt idx="4">
                  <c:v>1.8211569277710657E-2</c:v>
                </c:pt>
                <c:pt idx="5">
                  <c:v>3.6347760804196242E-3</c:v>
                </c:pt>
                <c:pt idx="6">
                  <c:v>1.3935370447245141E-2</c:v>
                </c:pt>
                <c:pt idx="7">
                  <c:v>4.8249094021510272E-2</c:v>
                </c:pt>
                <c:pt idx="8">
                  <c:v>2.9502856929994863E-2</c:v>
                </c:pt>
                <c:pt idx="9">
                  <c:v>2.1108965146684165E-2</c:v>
                </c:pt>
                <c:pt idx="10">
                  <c:v>5.1224009765137024E-3</c:v>
                </c:pt>
                <c:pt idx="11">
                  <c:v>3.9804442460996368E-2</c:v>
                </c:pt>
                <c:pt idx="12">
                  <c:v>3.1347659394150809E-2</c:v>
                </c:pt>
                <c:pt idx="13">
                  <c:v>2.8420365078804782E-2</c:v>
                </c:pt>
                <c:pt idx="14">
                  <c:v>1.4361519950249967E-3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0-4D93-8986-ED8F9A2EFF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93869104"/>
        <c:axId val="1893869584"/>
      </c:barChart>
      <c:catAx>
        <c:axId val="189386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893869584"/>
        <c:crosses val="autoZero"/>
        <c:auto val="0"/>
        <c:lblAlgn val="ctr"/>
        <c:lblOffset val="100"/>
        <c:noMultiLvlLbl val="0"/>
      </c:catAx>
      <c:valAx>
        <c:axId val="189386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9386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705800989589217"/>
          <c:y val="0.24789979641202209"/>
          <c:w val="0.27857153187092354"/>
          <c:h val="5.1457381833624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IN"/>
              <a:t>Value Added Effect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404648563416272E-2"/>
          <c:y val="0.11677196503280438"/>
          <c:w val="0.94071195473189428"/>
          <c:h val="0.39140065614598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Chart'!$H$6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Chart'!$G$7:$G$21</c:f>
              <c:strCache>
                <c:ptCount val="15"/>
                <c:pt idx="0">
                  <c:v>Trade</c:v>
                </c:pt>
                <c:pt idx="1">
                  <c:v>Chemical, Fertilizer &amp; Pharmaceuticals</c:v>
                </c:pt>
                <c:pt idx="2">
                  <c:v>Mining &amp; Quarrying (Other)</c:v>
                </c:pt>
                <c:pt idx="3">
                  <c:v>Financial and Insurance Services</c:v>
                </c:pt>
                <c:pt idx="4">
                  <c:v>Agriculture &amp; Allied Activities</c:v>
                </c:pt>
                <c:pt idx="5">
                  <c:v>Crude Petroleum</c:v>
                </c:pt>
                <c:pt idx="6">
                  <c:v>Transport &amp; Storage</c:v>
                </c:pt>
                <c:pt idx="7">
                  <c:v>Metal &amp; Non-Metal Products</c:v>
                </c:pt>
                <c:pt idx="8">
                  <c:v>Other Business Services</c:v>
                </c:pt>
                <c:pt idx="9">
                  <c:v>Electricity, Gas &amp; Water</c:v>
                </c:pt>
                <c:pt idx="10">
                  <c:v>Construction</c:v>
                </c:pt>
                <c:pt idx="11">
                  <c:v>Renting of Machinery &amp; Equipment</c:v>
                </c:pt>
                <c:pt idx="12">
                  <c:v>Real Estate Activities</c:v>
                </c:pt>
                <c:pt idx="13">
                  <c:v>Petroleum Products incl. Coal Tar</c:v>
                </c:pt>
                <c:pt idx="14">
                  <c:v>Coal &amp; Lignite</c:v>
                </c:pt>
              </c:strCache>
            </c:strRef>
          </c:cat>
          <c:val>
            <c:numRef>
              <c:f>'INC Chart'!$H$7:$H$21</c:f>
              <c:numCache>
                <c:formatCode>0.000</c:formatCode>
                <c:ptCount val="15"/>
                <c:pt idx="0">
                  <c:v>5.2651436283287591E-2</c:v>
                </c:pt>
                <c:pt idx="1">
                  <c:v>6.0109618418193601E-2</c:v>
                </c:pt>
                <c:pt idx="2">
                  <c:v>2.3171590519528894E-2</c:v>
                </c:pt>
                <c:pt idx="3">
                  <c:v>1.2384998807701228E-2</c:v>
                </c:pt>
                <c:pt idx="4">
                  <c:v>2.0088560623322E-2</c:v>
                </c:pt>
                <c:pt idx="5">
                  <c:v>7.5699390630682116E-3</c:v>
                </c:pt>
                <c:pt idx="6">
                  <c:v>1.5635942376110108E-2</c:v>
                </c:pt>
                <c:pt idx="7">
                  <c:v>2.3976635376486692E-2</c:v>
                </c:pt>
                <c:pt idx="8">
                  <c:v>1.5600669169538728E-3</c:v>
                </c:pt>
                <c:pt idx="9">
                  <c:v>1.3932930986484416E-2</c:v>
                </c:pt>
                <c:pt idx="10">
                  <c:v>1.0252115100910118E-2</c:v>
                </c:pt>
                <c:pt idx="11">
                  <c:v>9.0388063838305228E-4</c:v>
                </c:pt>
                <c:pt idx="12">
                  <c:v>9.2172618793888526E-3</c:v>
                </c:pt>
                <c:pt idx="13">
                  <c:v>4.0699477773616472E-3</c:v>
                </c:pt>
                <c:pt idx="14">
                  <c:v>3.6477865618407806E-3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2-4AF0-96AD-FF6ED997983D}"/>
            </c:ext>
          </c:extLst>
        </c:ser>
        <c:ser>
          <c:idx val="1"/>
          <c:order val="1"/>
          <c:tx>
            <c:strRef>
              <c:f>'INC Chart'!$I$6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Chart'!$G$7:$G$21</c:f>
              <c:strCache>
                <c:ptCount val="15"/>
                <c:pt idx="0">
                  <c:v>Trade</c:v>
                </c:pt>
                <c:pt idx="1">
                  <c:v>Chemical, Fertilizer &amp; Pharmaceuticals</c:v>
                </c:pt>
                <c:pt idx="2">
                  <c:v>Mining &amp; Quarrying (Other)</c:v>
                </c:pt>
                <c:pt idx="3">
                  <c:v>Financial and Insurance Services</c:v>
                </c:pt>
                <c:pt idx="4">
                  <c:v>Agriculture &amp; Allied Activities</c:v>
                </c:pt>
                <c:pt idx="5">
                  <c:v>Crude Petroleum</c:v>
                </c:pt>
                <c:pt idx="6">
                  <c:v>Transport &amp; Storage</c:v>
                </c:pt>
                <c:pt idx="7">
                  <c:v>Metal &amp; Non-Metal Products</c:v>
                </c:pt>
                <c:pt idx="8">
                  <c:v>Other Business Services</c:v>
                </c:pt>
                <c:pt idx="9">
                  <c:v>Electricity, Gas &amp; Water</c:v>
                </c:pt>
                <c:pt idx="10">
                  <c:v>Construction</c:v>
                </c:pt>
                <c:pt idx="11">
                  <c:v>Renting of Machinery &amp; Equipment</c:v>
                </c:pt>
                <c:pt idx="12">
                  <c:v>Real Estate Activities</c:v>
                </c:pt>
                <c:pt idx="13">
                  <c:v>Petroleum Products incl. Coal Tar</c:v>
                </c:pt>
                <c:pt idx="14">
                  <c:v>Coal &amp; Lignite</c:v>
                </c:pt>
              </c:strCache>
            </c:strRef>
          </c:cat>
          <c:val>
            <c:numRef>
              <c:f>'INC Chart'!$I$7:$I$21</c:f>
              <c:numCache>
                <c:formatCode>0.000</c:formatCode>
                <c:ptCount val="15"/>
                <c:pt idx="0">
                  <c:v>4.989031078738574E-2</c:v>
                </c:pt>
                <c:pt idx="1">
                  <c:v>5.5960329270195001E-2</c:v>
                </c:pt>
                <c:pt idx="2">
                  <c:v>2.5367027807540521E-2</c:v>
                </c:pt>
                <c:pt idx="3">
                  <c:v>1.0777912909708727E-2</c:v>
                </c:pt>
                <c:pt idx="4">
                  <c:v>1.8353446159433393E-2</c:v>
                </c:pt>
                <c:pt idx="5">
                  <c:v>7.7376712124608022E-3</c:v>
                </c:pt>
                <c:pt idx="6">
                  <c:v>1.4461090020756144E-2</c:v>
                </c:pt>
                <c:pt idx="7">
                  <c:v>1.0452074711991393E-2</c:v>
                </c:pt>
                <c:pt idx="8">
                  <c:v>4.39350625437089E-3</c:v>
                </c:pt>
                <c:pt idx="9">
                  <c:v>1.0447734710245097E-2</c:v>
                </c:pt>
                <c:pt idx="10">
                  <c:v>2.5970215773024755E-3</c:v>
                </c:pt>
                <c:pt idx="11">
                  <c:v>3.2841942007497105E-4</c:v>
                </c:pt>
                <c:pt idx="12">
                  <c:v>8.282645641064389E-3</c:v>
                </c:pt>
                <c:pt idx="13">
                  <c:v>1.2546164465358105E-2</c:v>
                </c:pt>
                <c:pt idx="14">
                  <c:v>2.6568447749429746E-3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2-4AF0-96AD-FF6ED997983D}"/>
            </c:ext>
          </c:extLst>
        </c:ser>
        <c:ser>
          <c:idx val="2"/>
          <c:order val="2"/>
          <c:tx>
            <c:strRef>
              <c:f>'INC Chart'!$J$6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Chart'!$G$7:$G$21</c:f>
              <c:strCache>
                <c:ptCount val="15"/>
                <c:pt idx="0">
                  <c:v>Trade</c:v>
                </c:pt>
                <c:pt idx="1">
                  <c:v>Chemical, Fertilizer &amp; Pharmaceuticals</c:v>
                </c:pt>
                <c:pt idx="2">
                  <c:v>Mining &amp; Quarrying (Other)</c:v>
                </c:pt>
                <c:pt idx="3">
                  <c:v>Financial and Insurance Services</c:v>
                </c:pt>
                <c:pt idx="4">
                  <c:v>Agriculture &amp; Allied Activities</c:v>
                </c:pt>
                <c:pt idx="5">
                  <c:v>Crude Petroleum</c:v>
                </c:pt>
                <c:pt idx="6">
                  <c:v>Transport &amp; Storage</c:v>
                </c:pt>
                <c:pt idx="7">
                  <c:v>Metal &amp; Non-Metal Products</c:v>
                </c:pt>
                <c:pt idx="8">
                  <c:v>Other Business Services</c:v>
                </c:pt>
                <c:pt idx="9">
                  <c:v>Electricity, Gas &amp; Water</c:v>
                </c:pt>
                <c:pt idx="10">
                  <c:v>Construction</c:v>
                </c:pt>
                <c:pt idx="11">
                  <c:v>Renting of Machinery &amp; Equipment</c:v>
                </c:pt>
                <c:pt idx="12">
                  <c:v>Real Estate Activities</c:v>
                </c:pt>
                <c:pt idx="13">
                  <c:v>Petroleum Products incl. Coal Tar</c:v>
                </c:pt>
                <c:pt idx="14">
                  <c:v>Coal &amp; Lignite</c:v>
                </c:pt>
              </c:strCache>
            </c:strRef>
          </c:cat>
          <c:val>
            <c:numRef>
              <c:f>'INC Chart'!$J$7:$J$21</c:f>
              <c:numCache>
                <c:formatCode>0.000</c:formatCode>
                <c:ptCount val="15"/>
                <c:pt idx="0">
                  <c:v>2.1025877281999866E-2</c:v>
                </c:pt>
                <c:pt idx="1">
                  <c:v>2.0467644958042683E-3</c:v>
                </c:pt>
                <c:pt idx="2">
                  <c:v>1.8827666764151686E-3</c:v>
                </c:pt>
                <c:pt idx="3">
                  <c:v>2.0980052101182412E-2</c:v>
                </c:pt>
                <c:pt idx="4">
                  <c:v>4.0990212831418862E-3</c:v>
                </c:pt>
                <c:pt idx="5">
                  <c:v>2.3662229473070142E-2</c:v>
                </c:pt>
                <c:pt idx="6">
                  <c:v>8.1487297947769669E-3</c:v>
                </c:pt>
                <c:pt idx="7">
                  <c:v>3.518482452294002E-3</c:v>
                </c:pt>
                <c:pt idx="8">
                  <c:v>2.7421697483435859E-2</c:v>
                </c:pt>
                <c:pt idx="9">
                  <c:v>6.1423447139046369E-3</c:v>
                </c:pt>
                <c:pt idx="10">
                  <c:v>7.5657597214491444E-3</c:v>
                </c:pt>
                <c:pt idx="11">
                  <c:v>1.82719222745273E-2</c:v>
                </c:pt>
                <c:pt idx="12">
                  <c:v>1.2925546832155597E-3</c:v>
                </c:pt>
                <c:pt idx="13">
                  <c:v>7.6680673416621489E-4</c:v>
                </c:pt>
                <c:pt idx="14">
                  <c:v>2.2754868511023038E-3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2-4AF0-96AD-FF6ED99798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94238752"/>
        <c:axId val="1894238272"/>
      </c:barChart>
      <c:catAx>
        <c:axId val="18942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894238272"/>
        <c:crosses val="autoZero"/>
        <c:auto val="0"/>
        <c:lblAlgn val="ctr"/>
        <c:lblOffset val="100"/>
        <c:noMultiLvlLbl val="0"/>
      </c:catAx>
      <c:valAx>
        <c:axId val="189423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89423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26056455307704"/>
          <c:y val="0.19591812909040854"/>
          <c:w val="0.28391395074234049"/>
          <c:h val="5.6909392007699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IN"/>
              <a:t>Income Effect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917665867306155E-2"/>
          <c:y val="0.14423043778007583"/>
          <c:w val="0.9441646682653877"/>
          <c:h val="0.39325835918648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Chart'!$W$6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Chart'!$V$7:$V$21</c:f>
              <c:strCache>
                <c:ptCount val="15"/>
                <c:pt idx="0">
                  <c:v>Chemical, Fertilizer &amp; Pharmaceuticals</c:v>
                </c:pt>
                <c:pt idx="1">
                  <c:v>Trade</c:v>
                </c:pt>
                <c:pt idx="2">
                  <c:v>Financial and Insurance Services</c:v>
                </c:pt>
                <c:pt idx="3">
                  <c:v>Other Business Services</c:v>
                </c:pt>
                <c:pt idx="4">
                  <c:v>Construction</c:v>
                </c:pt>
                <c:pt idx="5">
                  <c:v>Mining &amp; Quarrying (Other)</c:v>
                </c:pt>
                <c:pt idx="6">
                  <c:v>Transport &amp; Storage</c:v>
                </c:pt>
                <c:pt idx="7">
                  <c:v>Electricity, Gas &amp; Water</c:v>
                </c:pt>
                <c:pt idx="8">
                  <c:v>Crude Petroleum</c:v>
                </c:pt>
                <c:pt idx="9">
                  <c:v>Metal &amp; Non-Metal Products</c:v>
                </c:pt>
                <c:pt idx="10">
                  <c:v>Renting of Machinery &amp; Equipment</c:v>
                </c:pt>
                <c:pt idx="11">
                  <c:v>Agriculture &amp; Allied Activities</c:v>
                </c:pt>
                <c:pt idx="12">
                  <c:v>Real Estate Activities</c:v>
                </c:pt>
                <c:pt idx="13">
                  <c:v>Petroleum Products incl. Coal Tar</c:v>
                </c:pt>
                <c:pt idx="14">
                  <c:v>Communication Services</c:v>
                </c:pt>
              </c:strCache>
            </c:strRef>
          </c:cat>
          <c:val>
            <c:numRef>
              <c:f>'INC Chart'!$W$7:$W$21</c:f>
              <c:numCache>
                <c:formatCode>0.000</c:formatCode>
                <c:ptCount val="15"/>
                <c:pt idx="0">
                  <c:v>1.376403293787532E-2</c:v>
                </c:pt>
                <c:pt idx="1">
                  <c:v>8.7932809103940766E-3</c:v>
                </c:pt>
                <c:pt idx="2">
                  <c:v>3.4554390646300711E-3</c:v>
                </c:pt>
                <c:pt idx="3">
                  <c:v>3.6105506332625661E-4</c:v>
                </c:pt>
                <c:pt idx="4">
                  <c:v>6.7155901231272285E-3</c:v>
                </c:pt>
                <c:pt idx="5">
                  <c:v>5.7715807894531844E-3</c:v>
                </c:pt>
                <c:pt idx="6">
                  <c:v>5.4011245218621023E-3</c:v>
                </c:pt>
                <c:pt idx="7">
                  <c:v>4.8665072330948619E-3</c:v>
                </c:pt>
                <c:pt idx="8">
                  <c:v>1.8855208128072708E-3</c:v>
                </c:pt>
                <c:pt idx="9">
                  <c:v>5.490222023006139E-3</c:v>
                </c:pt>
                <c:pt idx="10">
                  <c:v>2.0919012613785927E-4</c:v>
                </c:pt>
                <c:pt idx="11">
                  <c:v>3.0952545030383267E-3</c:v>
                </c:pt>
                <c:pt idx="12">
                  <c:v>2.1332027766510935E-3</c:v>
                </c:pt>
                <c:pt idx="13">
                  <c:v>9.3194528442762934E-4</c:v>
                </c:pt>
                <c:pt idx="14">
                  <c:v>7.5165670809730124E-4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8-48C3-95EA-78AC4DFB9304}"/>
            </c:ext>
          </c:extLst>
        </c:ser>
        <c:ser>
          <c:idx val="1"/>
          <c:order val="1"/>
          <c:tx>
            <c:strRef>
              <c:f>'INC Chart'!$X$6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Chart'!$V$7:$V$21</c:f>
              <c:strCache>
                <c:ptCount val="15"/>
                <c:pt idx="0">
                  <c:v>Chemical, Fertilizer &amp; Pharmaceuticals</c:v>
                </c:pt>
                <c:pt idx="1">
                  <c:v>Trade</c:v>
                </c:pt>
                <c:pt idx="2">
                  <c:v>Financial and Insurance Services</c:v>
                </c:pt>
                <c:pt idx="3">
                  <c:v>Other Business Services</c:v>
                </c:pt>
                <c:pt idx="4">
                  <c:v>Construction</c:v>
                </c:pt>
                <c:pt idx="5">
                  <c:v>Mining &amp; Quarrying (Other)</c:v>
                </c:pt>
                <c:pt idx="6">
                  <c:v>Transport &amp; Storage</c:v>
                </c:pt>
                <c:pt idx="7">
                  <c:v>Electricity, Gas &amp; Water</c:v>
                </c:pt>
                <c:pt idx="8">
                  <c:v>Crude Petroleum</c:v>
                </c:pt>
                <c:pt idx="9">
                  <c:v>Metal &amp; Non-Metal Products</c:v>
                </c:pt>
                <c:pt idx="10">
                  <c:v>Renting of Machinery &amp; Equipment</c:v>
                </c:pt>
                <c:pt idx="11">
                  <c:v>Agriculture &amp; Allied Activities</c:v>
                </c:pt>
                <c:pt idx="12">
                  <c:v>Real Estate Activities</c:v>
                </c:pt>
                <c:pt idx="13">
                  <c:v>Petroleum Products incl. Coal Tar</c:v>
                </c:pt>
                <c:pt idx="14">
                  <c:v>Communication Services</c:v>
                </c:pt>
              </c:strCache>
            </c:strRef>
          </c:cat>
          <c:val>
            <c:numRef>
              <c:f>'INC Chart'!$X$7:$X$21</c:f>
              <c:numCache>
                <c:formatCode>0.000</c:formatCode>
                <c:ptCount val="15"/>
                <c:pt idx="0">
                  <c:v>1.3360439729333283E-2</c:v>
                </c:pt>
                <c:pt idx="1">
                  <c:v>7.5902204508468711E-3</c:v>
                </c:pt>
                <c:pt idx="2">
                  <c:v>3.488274964807993E-3</c:v>
                </c:pt>
                <c:pt idx="3">
                  <c:v>1.8286783720615624E-3</c:v>
                </c:pt>
                <c:pt idx="4">
                  <c:v>1.6847439244079073E-3</c:v>
                </c:pt>
                <c:pt idx="5">
                  <c:v>6.2212255736272216E-3</c:v>
                </c:pt>
                <c:pt idx="6">
                  <c:v>4.3777380673995217E-3</c:v>
                </c:pt>
                <c:pt idx="7">
                  <c:v>3.3782778682452234E-3</c:v>
                </c:pt>
                <c:pt idx="8">
                  <c:v>1.8976526879665629E-3</c:v>
                </c:pt>
                <c:pt idx="9">
                  <c:v>2.4954159417357518E-3</c:v>
                </c:pt>
                <c:pt idx="10">
                  <c:v>1.4836197119034203E-4</c:v>
                </c:pt>
                <c:pt idx="11">
                  <c:v>2.7784690124207315E-3</c:v>
                </c:pt>
                <c:pt idx="12">
                  <c:v>3.1718761724048115E-3</c:v>
                </c:pt>
                <c:pt idx="13">
                  <c:v>2.9953768220149679E-3</c:v>
                </c:pt>
                <c:pt idx="14">
                  <c:v>6.6437951839715733E-4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88-48C3-95EA-78AC4DFB9304}"/>
            </c:ext>
          </c:extLst>
        </c:ser>
        <c:ser>
          <c:idx val="2"/>
          <c:order val="2"/>
          <c:tx>
            <c:strRef>
              <c:f>'INC Chart'!$Y$6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Chart'!$V$7:$V$21</c:f>
              <c:strCache>
                <c:ptCount val="15"/>
                <c:pt idx="0">
                  <c:v>Chemical, Fertilizer &amp; Pharmaceuticals</c:v>
                </c:pt>
                <c:pt idx="1">
                  <c:v>Trade</c:v>
                </c:pt>
                <c:pt idx="2">
                  <c:v>Financial and Insurance Services</c:v>
                </c:pt>
                <c:pt idx="3">
                  <c:v>Other Business Services</c:v>
                </c:pt>
                <c:pt idx="4">
                  <c:v>Construction</c:v>
                </c:pt>
                <c:pt idx="5">
                  <c:v>Mining &amp; Quarrying (Other)</c:v>
                </c:pt>
                <c:pt idx="6">
                  <c:v>Transport &amp; Storage</c:v>
                </c:pt>
                <c:pt idx="7">
                  <c:v>Electricity, Gas &amp; Water</c:v>
                </c:pt>
                <c:pt idx="8">
                  <c:v>Crude Petroleum</c:v>
                </c:pt>
                <c:pt idx="9">
                  <c:v>Metal &amp; Non-Metal Products</c:v>
                </c:pt>
                <c:pt idx="10">
                  <c:v>Renting of Machinery &amp; Equipment</c:v>
                </c:pt>
                <c:pt idx="11">
                  <c:v>Agriculture &amp; Allied Activities</c:v>
                </c:pt>
                <c:pt idx="12">
                  <c:v>Real Estate Activities</c:v>
                </c:pt>
                <c:pt idx="13">
                  <c:v>Petroleum Products incl. Coal Tar</c:v>
                </c:pt>
                <c:pt idx="14">
                  <c:v>Communication Services</c:v>
                </c:pt>
              </c:strCache>
            </c:strRef>
          </c:cat>
          <c:val>
            <c:numRef>
              <c:f>'INC Chart'!$Y$7:$Y$21</c:f>
              <c:numCache>
                <c:formatCode>0.000</c:formatCode>
                <c:ptCount val="15"/>
                <c:pt idx="0">
                  <c:v>5.5899350748253281E-4</c:v>
                </c:pt>
                <c:pt idx="1">
                  <c:v>3.1964465806226835E-3</c:v>
                </c:pt>
                <c:pt idx="2">
                  <c:v>7.180518805286808E-3</c:v>
                </c:pt>
                <c:pt idx="3">
                  <c:v>1.1829894959827352E-2</c:v>
                </c:pt>
                <c:pt idx="4">
                  <c:v>4.9792158335626481E-3</c:v>
                </c:pt>
                <c:pt idx="5">
                  <c:v>5.1152194256566129E-4</c:v>
                </c:pt>
                <c:pt idx="6">
                  <c:v>2.6680957676258436E-3</c:v>
                </c:pt>
                <c:pt idx="7">
                  <c:v>1.9832371563510416E-3</c:v>
                </c:pt>
                <c:pt idx="8">
                  <c:v>6.4282705211864671E-3</c:v>
                </c:pt>
                <c:pt idx="9">
                  <c:v>9.6093599532858865E-4</c:v>
                </c:pt>
                <c:pt idx="10">
                  <c:v>7.5866211973928208E-3</c:v>
                </c:pt>
                <c:pt idx="11">
                  <c:v>6.0436401491617607E-4</c:v>
                </c:pt>
                <c:pt idx="12">
                  <c:v>5.4831921674624044E-4</c:v>
                </c:pt>
                <c:pt idx="13">
                  <c:v>2.0942382433155482E-4</c:v>
                </c:pt>
                <c:pt idx="14">
                  <c:v>9.9219229566465598E-4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88-48C3-95EA-78AC4DFB93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22908623"/>
        <c:axId val="1153545263"/>
      </c:barChart>
      <c:catAx>
        <c:axId val="112290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53545263"/>
        <c:crosses val="autoZero"/>
        <c:auto val="1"/>
        <c:lblAlgn val="ctr"/>
        <c:lblOffset val="100"/>
        <c:noMultiLvlLbl val="0"/>
      </c:catAx>
      <c:valAx>
        <c:axId val="115354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2290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185841709628395"/>
          <c:y val="0.13472798481754347"/>
          <c:w val="0.27083993915379728"/>
          <c:h val="5.9726686366354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IN"/>
              <a:t>Employment Effect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IN"/>
        </a:p>
      </c:txPr>
    </c:title>
    <c:autoTitleDeleted val="0"/>
    <c:plotArea>
      <c:layout>
        <c:manualLayout>
          <c:layoutTarget val="inner"/>
          <c:xMode val="edge"/>
          <c:yMode val="edge"/>
          <c:x val="2.7718253968253968E-2"/>
          <c:y val="0.13947083333333332"/>
          <c:w val="0.94456349206349211"/>
          <c:h val="0.41044111111111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Chart'!$AB$6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Chart'!$AA$7:$AA$21</c:f>
              <c:strCache>
                <c:ptCount val="15"/>
                <c:pt idx="0">
                  <c:v>Agriculture &amp; Allied Activities</c:v>
                </c:pt>
                <c:pt idx="1">
                  <c:v>Trade</c:v>
                </c:pt>
                <c:pt idx="2">
                  <c:v>Chemical, Fertilizer &amp; Pharmaceuticals</c:v>
                </c:pt>
                <c:pt idx="3">
                  <c:v>Metal &amp; Non-Metal Products</c:v>
                </c:pt>
                <c:pt idx="4">
                  <c:v>Transport &amp; Storage</c:v>
                </c:pt>
                <c:pt idx="5">
                  <c:v>Construction</c:v>
                </c:pt>
                <c:pt idx="6">
                  <c:v>Petroleum Products incl. Coal Tar</c:v>
                </c:pt>
                <c:pt idx="7">
                  <c:v>Mining &amp; Quarrying (Other)</c:v>
                </c:pt>
                <c:pt idx="8">
                  <c:v>Other Business Services</c:v>
                </c:pt>
                <c:pt idx="9">
                  <c:v>Financial and Insurance Services</c:v>
                </c:pt>
                <c:pt idx="10">
                  <c:v>Electricity, Gas &amp; Water</c:v>
                </c:pt>
                <c:pt idx="11">
                  <c:v>Crude Petroleum</c:v>
                </c:pt>
                <c:pt idx="12">
                  <c:v>Non-electrical Machinery &amp; Equipment </c:v>
                </c:pt>
                <c:pt idx="13">
                  <c:v>Repair &amp; Maintenance of Vehicle</c:v>
                </c:pt>
                <c:pt idx="14">
                  <c:v>Communication Services</c:v>
                </c:pt>
              </c:strCache>
            </c:strRef>
          </c:cat>
          <c:val>
            <c:numRef>
              <c:f>'INC Chart'!$AB$7:$AB$21</c:f>
              <c:numCache>
                <c:formatCode>0.000</c:formatCode>
                <c:ptCount val="15"/>
                <c:pt idx="0">
                  <c:v>3.3751801568874682</c:v>
                </c:pt>
                <c:pt idx="1">
                  <c:v>2.0682611570848968</c:v>
                </c:pt>
                <c:pt idx="2">
                  <c:v>2.2883966290386368</c:v>
                </c:pt>
                <c:pt idx="3">
                  <c:v>0.91279986489871934</c:v>
                </c:pt>
                <c:pt idx="4">
                  <c:v>0.46802524917162686</c:v>
                </c:pt>
                <c:pt idx="5">
                  <c:v>0.53457343625410336</c:v>
                </c:pt>
                <c:pt idx="6">
                  <c:v>0.15494450005123783</c:v>
                </c:pt>
                <c:pt idx="7">
                  <c:v>0.28967710142136144</c:v>
                </c:pt>
                <c:pt idx="8">
                  <c:v>5.2093142306166754E-2</c:v>
                </c:pt>
                <c:pt idx="9">
                  <c:v>0.12022939580505823</c:v>
                </c:pt>
                <c:pt idx="10">
                  <c:v>0.17109664235705321</c:v>
                </c:pt>
                <c:pt idx="11">
                  <c:v>9.4634764233289204E-2</c:v>
                </c:pt>
                <c:pt idx="12">
                  <c:v>0.16913699153526493</c:v>
                </c:pt>
                <c:pt idx="13">
                  <c:v>1.2147585565075468E-2</c:v>
                </c:pt>
                <c:pt idx="14">
                  <c:v>7.1992299860283882E-2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0-412B-A223-9D9B60F858F1}"/>
            </c:ext>
          </c:extLst>
        </c:ser>
        <c:ser>
          <c:idx val="1"/>
          <c:order val="1"/>
          <c:tx>
            <c:strRef>
              <c:f>'INC Chart'!$AC$6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Chart'!$AA$7:$AA$21</c:f>
              <c:strCache>
                <c:ptCount val="15"/>
                <c:pt idx="0">
                  <c:v>Agriculture &amp; Allied Activities</c:v>
                </c:pt>
                <c:pt idx="1">
                  <c:v>Trade</c:v>
                </c:pt>
                <c:pt idx="2">
                  <c:v>Chemical, Fertilizer &amp; Pharmaceuticals</c:v>
                </c:pt>
                <c:pt idx="3">
                  <c:v>Metal &amp; Non-Metal Products</c:v>
                </c:pt>
                <c:pt idx="4">
                  <c:v>Transport &amp; Storage</c:v>
                </c:pt>
                <c:pt idx="5">
                  <c:v>Construction</c:v>
                </c:pt>
                <c:pt idx="6">
                  <c:v>Petroleum Products incl. Coal Tar</c:v>
                </c:pt>
                <c:pt idx="7">
                  <c:v>Mining &amp; Quarrying (Other)</c:v>
                </c:pt>
                <c:pt idx="8">
                  <c:v>Other Business Services</c:v>
                </c:pt>
                <c:pt idx="9">
                  <c:v>Financial and Insurance Services</c:v>
                </c:pt>
                <c:pt idx="10">
                  <c:v>Electricity, Gas &amp; Water</c:v>
                </c:pt>
                <c:pt idx="11">
                  <c:v>Crude Petroleum</c:v>
                </c:pt>
                <c:pt idx="12">
                  <c:v>Non-electrical Machinery &amp; Equipment </c:v>
                </c:pt>
                <c:pt idx="13">
                  <c:v>Repair &amp; Maintenance of Vehicle</c:v>
                </c:pt>
                <c:pt idx="14">
                  <c:v>Communication Services</c:v>
                </c:pt>
              </c:strCache>
            </c:strRef>
          </c:cat>
          <c:val>
            <c:numRef>
              <c:f>'INC Chart'!$AC$7:$AC$21</c:f>
              <c:numCache>
                <c:formatCode>0.000</c:formatCode>
                <c:ptCount val="15"/>
                <c:pt idx="0">
                  <c:v>1.8617384708452984</c:v>
                </c:pt>
                <c:pt idx="1">
                  <c:v>1.6947702130675726</c:v>
                </c:pt>
                <c:pt idx="2">
                  <c:v>1.3894216974045333</c:v>
                </c:pt>
                <c:pt idx="3">
                  <c:v>0.25951132842009228</c:v>
                </c:pt>
                <c:pt idx="4">
                  <c:v>0.36275152285195167</c:v>
                </c:pt>
                <c:pt idx="5">
                  <c:v>0.14431803750767044</c:v>
                </c:pt>
                <c:pt idx="6">
                  <c:v>0.31150483484840197</c:v>
                </c:pt>
                <c:pt idx="7">
                  <c:v>0.16021967218881814</c:v>
                </c:pt>
                <c:pt idx="8">
                  <c:v>7.2105874622457877E-2</c:v>
                </c:pt>
                <c:pt idx="9">
                  <c:v>7.0490665114338949E-2</c:v>
                </c:pt>
                <c:pt idx="10">
                  <c:v>8.3446276578899845E-2</c:v>
                </c:pt>
                <c:pt idx="11">
                  <c:v>4.8871596411338633E-2</c:v>
                </c:pt>
                <c:pt idx="12">
                  <c:v>1.9191908263147026E-2</c:v>
                </c:pt>
                <c:pt idx="13">
                  <c:v>0.13747989336263741</c:v>
                </c:pt>
                <c:pt idx="14">
                  <c:v>5.6702115722999567E-2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0-412B-A223-9D9B60F858F1}"/>
            </c:ext>
          </c:extLst>
        </c:ser>
        <c:ser>
          <c:idx val="2"/>
          <c:order val="2"/>
          <c:tx>
            <c:strRef>
              <c:f>'INC Chart'!$AD$6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Chart'!$AA$7:$AA$21</c:f>
              <c:strCache>
                <c:ptCount val="15"/>
                <c:pt idx="0">
                  <c:v>Agriculture &amp; Allied Activities</c:v>
                </c:pt>
                <c:pt idx="1">
                  <c:v>Trade</c:v>
                </c:pt>
                <c:pt idx="2">
                  <c:v>Chemical, Fertilizer &amp; Pharmaceuticals</c:v>
                </c:pt>
                <c:pt idx="3">
                  <c:v>Metal &amp; Non-Metal Products</c:v>
                </c:pt>
                <c:pt idx="4">
                  <c:v>Transport &amp; Storage</c:v>
                </c:pt>
                <c:pt idx="5">
                  <c:v>Construction</c:v>
                </c:pt>
                <c:pt idx="6">
                  <c:v>Petroleum Products incl. Coal Tar</c:v>
                </c:pt>
                <c:pt idx="7">
                  <c:v>Mining &amp; Quarrying (Other)</c:v>
                </c:pt>
                <c:pt idx="8">
                  <c:v>Other Business Services</c:v>
                </c:pt>
                <c:pt idx="9">
                  <c:v>Financial and Insurance Services</c:v>
                </c:pt>
                <c:pt idx="10">
                  <c:v>Electricity, Gas &amp; Water</c:v>
                </c:pt>
                <c:pt idx="11">
                  <c:v>Crude Petroleum</c:v>
                </c:pt>
                <c:pt idx="12">
                  <c:v>Non-electrical Machinery &amp; Equipment </c:v>
                </c:pt>
                <c:pt idx="13">
                  <c:v>Repair &amp; Maintenance of Vehicle</c:v>
                </c:pt>
                <c:pt idx="14">
                  <c:v>Communication Services</c:v>
                </c:pt>
              </c:strCache>
            </c:strRef>
          </c:cat>
          <c:val>
            <c:numRef>
              <c:f>'INC Chart'!$AD$7:$AD$21</c:f>
              <c:numCache>
                <c:formatCode>0.000</c:formatCode>
                <c:ptCount val="15"/>
                <c:pt idx="0">
                  <c:v>0.28973669053822604</c:v>
                </c:pt>
                <c:pt idx="1">
                  <c:v>0.55425600432070155</c:v>
                </c:pt>
                <c:pt idx="2">
                  <c:v>4.6740806627725492E-2</c:v>
                </c:pt>
                <c:pt idx="3">
                  <c:v>8.0349599703749372E-2</c:v>
                </c:pt>
                <c:pt idx="4">
                  <c:v>0.16988530282109557</c:v>
                </c:pt>
                <c:pt idx="5">
                  <c:v>0.32113540349277248</c:v>
                </c:pt>
                <c:pt idx="6">
                  <c:v>1.7511132988662241E-2</c:v>
                </c:pt>
                <c:pt idx="7">
                  <c:v>7.1069137804192582E-3</c:v>
                </c:pt>
                <c:pt idx="8">
                  <c:v>0.23003450188990646</c:v>
                </c:pt>
                <c:pt idx="9">
                  <c:v>0.11264026971698927</c:v>
                </c:pt>
                <c:pt idx="10">
                  <c:v>3.7351222267967644E-2</c:v>
                </c:pt>
                <c:pt idx="11">
                  <c:v>8.9318250011624314E-2</c:v>
                </c:pt>
                <c:pt idx="12">
                  <c:v>4.4323542845264574E-3</c:v>
                </c:pt>
                <c:pt idx="13">
                  <c:v>3.7035047998812673E-2</c:v>
                </c:pt>
                <c:pt idx="14">
                  <c:v>5.4329492286480714E-2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20-412B-A223-9D9B60F858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390655"/>
        <c:axId val="31391135"/>
      </c:barChart>
      <c:catAx>
        <c:axId val="3139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1391135"/>
        <c:crosses val="autoZero"/>
        <c:auto val="1"/>
        <c:lblAlgn val="ctr"/>
        <c:lblOffset val="100"/>
        <c:noMultiLvlLbl val="0"/>
      </c:catAx>
      <c:valAx>
        <c:axId val="31391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139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275960300329592"/>
          <c:y val="0.26606689712451664"/>
          <c:w val="0.25704848126812385"/>
          <c:h val="5.680827368501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IN"/>
              <a:t>Supply Shortage  Effect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917665867306155E-2"/>
          <c:y val="0.13530321814172969"/>
          <c:w val="0.9441646682653877"/>
          <c:h val="0.42116190438985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Chart'!$M$6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Chart'!$L$7:$L$21</c:f>
              <c:strCache>
                <c:ptCount val="15"/>
                <c:pt idx="0">
                  <c:v>Petroleum Products incl. Coal Tar</c:v>
                </c:pt>
                <c:pt idx="1">
                  <c:v>Electricity, Gas &amp; Water</c:v>
                </c:pt>
                <c:pt idx="2">
                  <c:v>Chemical, Fertilizer &amp; Pharmaceuticals</c:v>
                </c:pt>
                <c:pt idx="3">
                  <c:v>Construction</c:v>
                </c:pt>
                <c:pt idx="4">
                  <c:v>Transport &amp; Storage</c:v>
                </c:pt>
                <c:pt idx="5">
                  <c:v>Metal &amp; Non-Metal Products</c:v>
                </c:pt>
                <c:pt idx="6">
                  <c:v>Trade</c:v>
                </c:pt>
                <c:pt idx="7">
                  <c:v>Motor Vehicles &amp; Transport Equipment</c:v>
                </c:pt>
                <c:pt idx="8">
                  <c:v>Agriculture &amp; Allied Activities</c:v>
                </c:pt>
                <c:pt idx="9">
                  <c:v>Cotton &amp; Textile</c:v>
                </c:pt>
                <c:pt idx="10">
                  <c:v>Other Business Services</c:v>
                </c:pt>
                <c:pt idx="11">
                  <c:v>Community, Social, Personal &amp; Health Services</c:v>
                </c:pt>
                <c:pt idx="12">
                  <c:v>Communication Services</c:v>
                </c:pt>
                <c:pt idx="13">
                  <c:v>Food Products</c:v>
                </c:pt>
                <c:pt idx="14">
                  <c:v>Financial and Insurance Services</c:v>
                </c:pt>
              </c:strCache>
            </c:strRef>
          </c:cat>
          <c:val>
            <c:numRef>
              <c:f>'INC Chart'!$M$7:$M$21</c:f>
              <c:numCache>
                <c:formatCode>0.000</c:formatCode>
                <c:ptCount val="15"/>
                <c:pt idx="0">
                  <c:v>0.91368360702876628</c:v>
                </c:pt>
                <c:pt idx="1">
                  <c:v>0.10954383180144753</c:v>
                </c:pt>
                <c:pt idx="2">
                  <c:v>0.27038119623854889</c:v>
                </c:pt>
                <c:pt idx="3">
                  <c:v>0.14825653192048147</c:v>
                </c:pt>
                <c:pt idx="4">
                  <c:v>0.16153682773183431</c:v>
                </c:pt>
                <c:pt idx="5">
                  <c:v>0.11360991463764569</c:v>
                </c:pt>
                <c:pt idx="6">
                  <c:v>0.10372560483648174</c:v>
                </c:pt>
                <c:pt idx="7">
                  <c:v>0.10254890122416362</c:v>
                </c:pt>
                <c:pt idx="8">
                  <c:v>4.7204759064058945E-2</c:v>
                </c:pt>
                <c:pt idx="9">
                  <c:v>3.9059813485138081E-2</c:v>
                </c:pt>
                <c:pt idx="10">
                  <c:v>3.4333667688660641E-2</c:v>
                </c:pt>
                <c:pt idx="11">
                  <c:v>4.140920702775254E-2</c:v>
                </c:pt>
                <c:pt idx="12">
                  <c:v>5.0125880930635816E-2</c:v>
                </c:pt>
                <c:pt idx="13">
                  <c:v>2.8980734571070407E-2</c:v>
                </c:pt>
                <c:pt idx="14">
                  <c:v>3.4279271291220624E-2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3-4ACF-85BB-7D1D7A4B990D}"/>
            </c:ext>
          </c:extLst>
        </c:ser>
        <c:ser>
          <c:idx val="1"/>
          <c:order val="1"/>
          <c:tx>
            <c:strRef>
              <c:f>'INC Chart'!$N$6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Chart'!$L$7:$L$21</c:f>
              <c:strCache>
                <c:ptCount val="15"/>
                <c:pt idx="0">
                  <c:v>Petroleum Products incl. Coal Tar</c:v>
                </c:pt>
                <c:pt idx="1">
                  <c:v>Electricity, Gas &amp; Water</c:v>
                </c:pt>
                <c:pt idx="2">
                  <c:v>Chemical, Fertilizer &amp; Pharmaceuticals</c:v>
                </c:pt>
                <c:pt idx="3">
                  <c:v>Construction</c:v>
                </c:pt>
                <c:pt idx="4">
                  <c:v>Transport &amp; Storage</c:v>
                </c:pt>
                <c:pt idx="5">
                  <c:v>Metal &amp; Non-Metal Products</c:v>
                </c:pt>
                <c:pt idx="6">
                  <c:v>Trade</c:v>
                </c:pt>
                <c:pt idx="7">
                  <c:v>Motor Vehicles &amp; Transport Equipment</c:v>
                </c:pt>
                <c:pt idx="8">
                  <c:v>Agriculture &amp; Allied Activities</c:v>
                </c:pt>
                <c:pt idx="9">
                  <c:v>Cotton &amp; Textile</c:v>
                </c:pt>
                <c:pt idx="10">
                  <c:v>Other Business Services</c:v>
                </c:pt>
                <c:pt idx="11">
                  <c:v>Community, Social, Personal &amp; Health Services</c:v>
                </c:pt>
                <c:pt idx="12">
                  <c:v>Communication Services</c:v>
                </c:pt>
                <c:pt idx="13">
                  <c:v>Food Products</c:v>
                </c:pt>
                <c:pt idx="14">
                  <c:v>Financial and Insurance Services</c:v>
                </c:pt>
              </c:strCache>
            </c:strRef>
          </c:cat>
          <c:val>
            <c:numRef>
              <c:f>'INC Chart'!$N$7:$N$21</c:f>
              <c:numCache>
                <c:formatCode>0.000</c:formatCode>
                <c:ptCount val="15"/>
                <c:pt idx="0">
                  <c:v>0.91569300141642096</c:v>
                </c:pt>
                <c:pt idx="1">
                  <c:v>0.10639550308588132</c:v>
                </c:pt>
                <c:pt idx="2">
                  <c:v>0.22996713802867683</c:v>
                </c:pt>
                <c:pt idx="3">
                  <c:v>0.12556867065570315</c:v>
                </c:pt>
                <c:pt idx="4">
                  <c:v>0.16654718408012789</c:v>
                </c:pt>
                <c:pt idx="5">
                  <c:v>0.10148083535042635</c:v>
                </c:pt>
                <c:pt idx="6">
                  <c:v>9.5102300366335643E-2</c:v>
                </c:pt>
                <c:pt idx="7">
                  <c:v>3.3697422257819465E-2</c:v>
                </c:pt>
                <c:pt idx="8">
                  <c:v>5.6718775739666417E-2</c:v>
                </c:pt>
                <c:pt idx="9">
                  <c:v>4.3729820051086436E-2</c:v>
                </c:pt>
                <c:pt idx="10">
                  <c:v>5.1547295839160866E-2</c:v>
                </c:pt>
                <c:pt idx="11">
                  <c:v>5.0177457169372719E-2</c:v>
                </c:pt>
                <c:pt idx="12">
                  <c:v>4.5492070418558087E-2</c:v>
                </c:pt>
                <c:pt idx="13">
                  <c:v>2.6686908232139882E-2</c:v>
                </c:pt>
                <c:pt idx="14">
                  <c:v>1.9179196367296224E-2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3-4ACF-85BB-7D1D7A4B990D}"/>
            </c:ext>
          </c:extLst>
        </c:ser>
        <c:ser>
          <c:idx val="2"/>
          <c:order val="2"/>
          <c:tx>
            <c:strRef>
              <c:f>'INC Chart'!$O$6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Chart'!$L$7:$L$21</c:f>
              <c:strCache>
                <c:ptCount val="15"/>
                <c:pt idx="0">
                  <c:v>Petroleum Products incl. Coal Tar</c:v>
                </c:pt>
                <c:pt idx="1">
                  <c:v>Electricity, Gas &amp; Water</c:v>
                </c:pt>
                <c:pt idx="2">
                  <c:v>Chemical, Fertilizer &amp; Pharmaceuticals</c:v>
                </c:pt>
                <c:pt idx="3">
                  <c:v>Construction</c:v>
                </c:pt>
                <c:pt idx="4">
                  <c:v>Transport &amp; Storage</c:v>
                </c:pt>
                <c:pt idx="5">
                  <c:v>Metal &amp; Non-Metal Products</c:v>
                </c:pt>
                <c:pt idx="6">
                  <c:v>Trade</c:v>
                </c:pt>
                <c:pt idx="7">
                  <c:v>Motor Vehicles &amp; Transport Equipment</c:v>
                </c:pt>
                <c:pt idx="8">
                  <c:v>Agriculture &amp; Allied Activities</c:v>
                </c:pt>
                <c:pt idx="9">
                  <c:v>Cotton &amp; Textile</c:v>
                </c:pt>
                <c:pt idx="10">
                  <c:v>Other Business Services</c:v>
                </c:pt>
                <c:pt idx="11">
                  <c:v>Community, Social, Personal &amp; Health Services</c:v>
                </c:pt>
                <c:pt idx="12">
                  <c:v>Communication Services</c:v>
                </c:pt>
                <c:pt idx="13">
                  <c:v>Food Products</c:v>
                </c:pt>
                <c:pt idx="14">
                  <c:v>Financial and Insurance Services</c:v>
                </c:pt>
              </c:strCache>
            </c:strRef>
          </c:cat>
          <c:val>
            <c:numRef>
              <c:f>'INC Chart'!$O$7:$O$21</c:f>
              <c:numCache>
                <c:formatCode>0.000</c:formatCode>
                <c:ptCount val="15"/>
                <c:pt idx="0">
                  <c:v>0.29556642150534829</c:v>
                </c:pt>
                <c:pt idx="1">
                  <c:v>0.58115914384936418</c:v>
                </c:pt>
                <c:pt idx="2">
                  <c:v>0.23025488312736792</c:v>
                </c:pt>
                <c:pt idx="3">
                  <c:v>0.22874631139565629</c:v>
                </c:pt>
                <c:pt idx="4">
                  <c:v>0.10041793027619612</c:v>
                </c:pt>
                <c:pt idx="5">
                  <c:v>0.13618734553544223</c:v>
                </c:pt>
                <c:pt idx="6">
                  <c:v>9.615974873444455E-2</c:v>
                </c:pt>
                <c:pt idx="7">
                  <c:v>2.9628286238986477E-2</c:v>
                </c:pt>
                <c:pt idx="8">
                  <c:v>5.1854341554075277E-2</c:v>
                </c:pt>
                <c:pt idx="9">
                  <c:v>5.0352492580355207E-2</c:v>
                </c:pt>
                <c:pt idx="10">
                  <c:v>3.1388459114329061E-2</c:v>
                </c:pt>
                <c:pt idx="11">
                  <c:v>2.3894766292651862E-2</c:v>
                </c:pt>
                <c:pt idx="12">
                  <c:v>1.5550204499006242E-2</c:v>
                </c:pt>
                <c:pt idx="13">
                  <c:v>4.3779485719485547E-2</c:v>
                </c:pt>
                <c:pt idx="14">
                  <c:v>4.3586763259805532E-2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C3-4ACF-85BB-7D1D7A4B99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24153663"/>
        <c:axId val="1124154623"/>
      </c:barChart>
      <c:catAx>
        <c:axId val="112415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24154623"/>
        <c:crosses val="autoZero"/>
        <c:auto val="1"/>
        <c:lblAlgn val="ctr"/>
        <c:lblOffset val="100"/>
        <c:noMultiLvlLbl val="0"/>
      </c:catAx>
      <c:valAx>
        <c:axId val="112415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2415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839715836914441"/>
          <c:y val="0.26314802481443628"/>
          <c:w val="0.26222204887121731"/>
          <c:h val="5.680827368501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/>
              <a:t>Price Effect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672955974842768E-2"/>
          <c:y val="0.14662970272510265"/>
          <c:w val="0.94465408805031448"/>
          <c:h val="0.39175168314819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 Chart'!$R$6</c:f>
              <c:strCache>
                <c:ptCount val="1"/>
                <c:pt idx="0">
                  <c:v>2011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Chart'!$Q$7:$Q$21</c:f>
              <c:strCache>
                <c:ptCount val="15"/>
                <c:pt idx="0">
                  <c:v>Petroleum Products incl. Coal Tar</c:v>
                </c:pt>
                <c:pt idx="1">
                  <c:v>Electricity, Gas &amp; Water</c:v>
                </c:pt>
                <c:pt idx="2">
                  <c:v>Chemical, Fertilizer &amp; Pharmaceuticals</c:v>
                </c:pt>
                <c:pt idx="3">
                  <c:v>Transport &amp; Storage</c:v>
                </c:pt>
                <c:pt idx="4">
                  <c:v>Motor Vehicles &amp; Transport Equipment</c:v>
                </c:pt>
                <c:pt idx="5">
                  <c:v>Crude Petroleum</c:v>
                </c:pt>
                <c:pt idx="6">
                  <c:v>Rubber &amp; Plastic</c:v>
                </c:pt>
                <c:pt idx="7">
                  <c:v>Communication Services</c:v>
                </c:pt>
                <c:pt idx="8">
                  <c:v>Metal &amp; Non-Metal Products</c:v>
                </c:pt>
                <c:pt idx="9">
                  <c:v>Cotton &amp; Textile</c:v>
                </c:pt>
                <c:pt idx="10">
                  <c:v>Coal &amp; Lignite</c:v>
                </c:pt>
                <c:pt idx="11">
                  <c:v>Non-electrical Machinery &amp; Equipment </c:v>
                </c:pt>
                <c:pt idx="12">
                  <c:v>Community, Social, Personal &amp; Health Services</c:v>
                </c:pt>
                <c:pt idx="13">
                  <c:v>Mining &amp; Quarrying (Other)</c:v>
                </c:pt>
                <c:pt idx="14">
                  <c:v>Renting of Machinery &amp; Equipment</c:v>
                </c:pt>
              </c:strCache>
            </c:strRef>
          </c:cat>
          <c:val>
            <c:numRef>
              <c:f>'INC Chart'!$R$7:$R$21</c:f>
              <c:numCache>
                <c:formatCode>0.000</c:formatCode>
                <c:ptCount val="15"/>
                <c:pt idx="0">
                  <c:v>0.4516167213394694</c:v>
                </c:pt>
                <c:pt idx="1">
                  <c:v>9.1203054662358479E-2</c:v>
                </c:pt>
                <c:pt idx="2">
                  <c:v>0.15493787333136527</c:v>
                </c:pt>
                <c:pt idx="3">
                  <c:v>8.9773533441954018E-2</c:v>
                </c:pt>
                <c:pt idx="4">
                  <c:v>0.1131086911040759</c:v>
                </c:pt>
                <c:pt idx="5">
                  <c:v>4.0198799406439764E-2</c:v>
                </c:pt>
                <c:pt idx="6">
                  <c:v>5.1000707574580535E-2</c:v>
                </c:pt>
                <c:pt idx="7">
                  <c:v>7.1783999028308718E-2</c:v>
                </c:pt>
                <c:pt idx="8">
                  <c:v>4.8491980405788664E-2</c:v>
                </c:pt>
                <c:pt idx="9">
                  <c:v>4.2873875446788196E-2</c:v>
                </c:pt>
                <c:pt idx="10">
                  <c:v>4.9673811460178081E-2</c:v>
                </c:pt>
                <c:pt idx="11">
                  <c:v>4.6065132665707734E-2</c:v>
                </c:pt>
                <c:pt idx="12">
                  <c:v>4.6266738067120478E-2</c:v>
                </c:pt>
                <c:pt idx="13">
                  <c:v>3.422413229430904E-2</c:v>
                </c:pt>
                <c:pt idx="14">
                  <c:v>4.7116343965402166E-2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4-4FDF-A55F-B4DECE8B8B63}"/>
            </c:ext>
          </c:extLst>
        </c:ser>
        <c:ser>
          <c:idx val="1"/>
          <c:order val="1"/>
          <c:tx>
            <c:strRef>
              <c:f>'INC Chart'!$S$6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Chart'!$Q$7:$Q$21</c:f>
              <c:strCache>
                <c:ptCount val="15"/>
                <c:pt idx="0">
                  <c:v>Petroleum Products incl. Coal Tar</c:v>
                </c:pt>
                <c:pt idx="1">
                  <c:v>Electricity, Gas &amp; Water</c:v>
                </c:pt>
                <c:pt idx="2">
                  <c:v>Chemical, Fertilizer &amp; Pharmaceuticals</c:v>
                </c:pt>
                <c:pt idx="3">
                  <c:v>Transport &amp; Storage</c:v>
                </c:pt>
                <c:pt idx="4">
                  <c:v>Motor Vehicles &amp; Transport Equipment</c:v>
                </c:pt>
                <c:pt idx="5">
                  <c:v>Crude Petroleum</c:v>
                </c:pt>
                <c:pt idx="6">
                  <c:v>Rubber &amp; Plastic</c:v>
                </c:pt>
                <c:pt idx="7">
                  <c:v>Communication Services</c:v>
                </c:pt>
                <c:pt idx="8">
                  <c:v>Metal &amp; Non-Metal Products</c:v>
                </c:pt>
                <c:pt idx="9">
                  <c:v>Cotton &amp; Textile</c:v>
                </c:pt>
                <c:pt idx="10">
                  <c:v>Coal &amp; Lignite</c:v>
                </c:pt>
                <c:pt idx="11">
                  <c:v>Non-electrical Machinery &amp; Equipment </c:v>
                </c:pt>
                <c:pt idx="12">
                  <c:v>Community, Social, Personal &amp; Health Services</c:v>
                </c:pt>
                <c:pt idx="13">
                  <c:v>Mining &amp; Quarrying (Other)</c:v>
                </c:pt>
                <c:pt idx="14">
                  <c:v>Renting of Machinery &amp; Equipment</c:v>
                </c:pt>
              </c:strCache>
            </c:strRef>
          </c:cat>
          <c:val>
            <c:numRef>
              <c:f>'INC Chart'!$S$7:$S$21</c:f>
              <c:numCache>
                <c:formatCode>0.000</c:formatCode>
                <c:ptCount val="15"/>
                <c:pt idx="0">
                  <c:v>0.43263661998209185</c:v>
                </c:pt>
                <c:pt idx="1">
                  <c:v>6.0804963709195928E-2</c:v>
                </c:pt>
                <c:pt idx="2">
                  <c:v>0.10317116336722446</c:v>
                </c:pt>
                <c:pt idx="3">
                  <c:v>6.2173191769745922E-2</c:v>
                </c:pt>
                <c:pt idx="4">
                  <c:v>2.3932017844631278E-2</c:v>
                </c:pt>
                <c:pt idx="5">
                  <c:v>2.2703112736325564E-2</c:v>
                </c:pt>
                <c:pt idx="6">
                  <c:v>3.9060856056365702E-2</c:v>
                </c:pt>
                <c:pt idx="7">
                  <c:v>4.2077860088748364E-2</c:v>
                </c:pt>
                <c:pt idx="8">
                  <c:v>3.7457659180458444E-2</c:v>
                </c:pt>
                <c:pt idx="9">
                  <c:v>3.1052558949254384E-2</c:v>
                </c:pt>
                <c:pt idx="10">
                  <c:v>2.3676805812653936E-2</c:v>
                </c:pt>
                <c:pt idx="11">
                  <c:v>3.1832794236250003E-2</c:v>
                </c:pt>
                <c:pt idx="12">
                  <c:v>3.3970458045985009E-2</c:v>
                </c:pt>
                <c:pt idx="13">
                  <c:v>2.850185213512945E-2</c:v>
                </c:pt>
                <c:pt idx="14">
                  <c:v>3.3558929100779074E-2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4-4FDF-A55F-B4DECE8B8B63}"/>
            </c:ext>
          </c:extLst>
        </c:ser>
        <c:ser>
          <c:idx val="2"/>
          <c:order val="2"/>
          <c:tx>
            <c:strRef>
              <c:f>'INC Chart'!$T$6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 Chart'!$Q$7:$Q$21</c:f>
              <c:strCache>
                <c:ptCount val="15"/>
                <c:pt idx="0">
                  <c:v>Petroleum Products incl. Coal Tar</c:v>
                </c:pt>
                <c:pt idx="1">
                  <c:v>Electricity, Gas &amp; Water</c:v>
                </c:pt>
                <c:pt idx="2">
                  <c:v>Chemical, Fertilizer &amp; Pharmaceuticals</c:v>
                </c:pt>
                <c:pt idx="3">
                  <c:v>Transport &amp; Storage</c:v>
                </c:pt>
                <c:pt idx="4">
                  <c:v>Motor Vehicles &amp; Transport Equipment</c:v>
                </c:pt>
                <c:pt idx="5">
                  <c:v>Crude Petroleum</c:v>
                </c:pt>
                <c:pt idx="6">
                  <c:v>Rubber &amp; Plastic</c:v>
                </c:pt>
                <c:pt idx="7">
                  <c:v>Communication Services</c:v>
                </c:pt>
                <c:pt idx="8">
                  <c:v>Metal &amp; Non-Metal Products</c:v>
                </c:pt>
                <c:pt idx="9">
                  <c:v>Cotton &amp; Textile</c:v>
                </c:pt>
                <c:pt idx="10">
                  <c:v>Coal &amp; Lignite</c:v>
                </c:pt>
                <c:pt idx="11">
                  <c:v>Non-electrical Machinery &amp; Equipment </c:v>
                </c:pt>
                <c:pt idx="12">
                  <c:v>Community, Social, Personal &amp; Health Services</c:v>
                </c:pt>
                <c:pt idx="13">
                  <c:v>Mining &amp; Quarrying (Other)</c:v>
                </c:pt>
                <c:pt idx="14">
                  <c:v>Renting of Machinery &amp; Equipment</c:v>
                </c:pt>
              </c:strCache>
            </c:strRef>
          </c:cat>
          <c:val>
            <c:numRef>
              <c:f>'INC Chart'!$T$7:$T$21</c:f>
              <c:numCache>
                <c:formatCode>0.000</c:formatCode>
                <c:ptCount val="15"/>
                <c:pt idx="0">
                  <c:v>0.17443006255598209</c:v>
                </c:pt>
                <c:pt idx="1">
                  <c:v>0.2709331181019819</c:v>
                </c:pt>
                <c:pt idx="2">
                  <c:v>8.3040538133991162E-2</c:v>
                </c:pt>
                <c:pt idx="3">
                  <c:v>2.8595021694442311E-2</c:v>
                </c:pt>
                <c:pt idx="4">
                  <c:v>1.7976794968108452E-2</c:v>
                </c:pt>
                <c:pt idx="5">
                  <c:v>7.2600032676253132E-2</c:v>
                </c:pt>
                <c:pt idx="6">
                  <c:v>4.1785935515503685E-2</c:v>
                </c:pt>
                <c:pt idx="7">
                  <c:v>1.2031451527277706E-2</c:v>
                </c:pt>
                <c:pt idx="8">
                  <c:v>3.4178579786822094E-2</c:v>
                </c:pt>
                <c:pt idx="9">
                  <c:v>2.9466758444879018E-2</c:v>
                </c:pt>
                <c:pt idx="10">
                  <c:v>2.8947827046757794E-2</c:v>
                </c:pt>
                <c:pt idx="11">
                  <c:v>1.8246060052158102E-2</c:v>
                </c:pt>
                <c:pt idx="12">
                  <c:v>1.409862467523313E-2</c:v>
                </c:pt>
                <c:pt idx="13">
                  <c:v>3.1295944849685654E-2</c:v>
                </c:pt>
                <c:pt idx="14">
                  <c:v>1.081766053161505E-2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54-4FDF-A55F-B4DECE8B8B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23263856"/>
        <c:axId val="1623264336"/>
      </c:barChart>
      <c:catAx>
        <c:axId val="162326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23264336"/>
        <c:crosses val="autoZero"/>
        <c:auto val="1"/>
        <c:lblAlgn val="ctr"/>
        <c:lblOffset val="100"/>
        <c:noMultiLvlLbl val="0"/>
      </c:catAx>
      <c:valAx>
        <c:axId val="162326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2326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708326117949577"/>
          <c:y val="0.28065987978869944"/>
          <c:w val="0.27111719443739379"/>
          <c:h val="5.680827368501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0.45051</cdr:x>
      <cdr:y>0.98404</cdr:y>
    </cdr:from>
    <cdr:to>
      <cdr:x>0.61175</cdr:x>
      <cdr:y>0.98404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4D9BDC2D-4C52-B95C-2773-7F56A3258ADD}"/>
            </a:ext>
          </a:extLst>
        </cdr:cNvPr>
        <cdr:cNvCxnSpPr/>
      </cdr:nvCxnSpPr>
      <cdr:spPr>
        <a:xfrm xmlns:a="http://schemas.openxmlformats.org/drawingml/2006/main">
          <a:off x="2514576" y="4152239"/>
          <a:ext cx="900000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0.02047</cdr:x>
      <cdr:y>0.39097</cdr:y>
    </cdr:from>
    <cdr:to>
      <cdr:x>0.02047</cdr:x>
      <cdr:y>0.60575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5C9A3F9-829F-67DE-01F9-3239FA6F8D97}"/>
            </a:ext>
          </a:extLst>
        </cdr:cNvPr>
        <cdr:cNvCxnSpPr/>
      </cdr:nvCxnSpPr>
      <cdr:spPr>
        <a:xfrm xmlns:a="http://schemas.openxmlformats.org/drawingml/2006/main" flipV="1">
          <a:off x="114276" y="1638309"/>
          <a:ext cx="0" cy="9000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B208-599A-40D2-85A6-990ADCC4B3A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0B886-8363-4370-954F-9B7399E1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7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9572-39E6-1D82-00F0-0AFAA3662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15064"/>
            <a:ext cx="12192000" cy="1513936"/>
          </a:xfrm>
          <a:solidFill>
            <a:schemeClr val="tx2">
              <a:lumMod val="75000"/>
              <a:lumOff val="25000"/>
            </a:scheme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06AA6-1D42-0210-4C78-B696E8CE5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3266-7856-0F00-9562-1550949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D766B53-60C5-4BE0-B3CD-0A696DB967F4}" type="datetime3">
              <a:rPr lang="en-US" smtClean="0"/>
              <a:pPr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3340D-5ECA-6BEE-C7D0-644DC2AA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AFA9C-CE81-62CF-E801-BEBC6173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040CCBD-050C-4C99-834D-8649FAA3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E3A6-ED79-EF3F-F02A-B84EA890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BDB02-ABDC-238B-8A8A-4071670EF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BF3E-E6B8-2D09-CAA9-BA7A6FA8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8ACA-C9F9-464B-B8A5-5A560B6FE748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3CB01-9C94-DA45-5F6D-9A63BEB5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A1C1F-A9A4-1FCB-2682-1CA50D39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F3D89-D870-FF61-0092-5AEA800CC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1CC4B-7F22-4970-6F4F-351069E29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DC2FA-63EB-A0D6-8B94-04547E84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2B6-D6A1-45A1-9E05-286ED641BA7E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FCFFA-0500-C09E-FED8-7DEB79BF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BC25-664E-6450-3B73-61B24525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5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0C0B8-994B-18DD-8441-540655E95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20" y="136525"/>
            <a:ext cx="12192000" cy="576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AAA81-1FBC-5AE8-7481-0ED443B5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840896"/>
            <a:ext cx="11598442" cy="5515454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CD5F6-52CB-DF51-AFD5-85E4D56A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E0BA655-6427-489B-A138-BF07B98A7BEF}" type="datetime3">
              <a:rPr lang="en-US" smtClean="0"/>
              <a:pPr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C802F-4D76-7C0B-E35A-8D6B91476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04204-8F4B-2370-92CB-4C714B10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040CCBD-050C-4C99-834D-8649FAA3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6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070B-75BD-3650-6C08-69881702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BA68-DB8E-BDB1-E0F2-64C5DD99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C721-83EA-DFA9-0043-0ED9E584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219F-E625-4DB6-AD32-575CD1136C8E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5692B-B982-EEC3-0284-1C19EC09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65C8-32A1-87C5-6857-AA627087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5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5BA0-A164-50CC-F1CC-B089BDCBB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6526"/>
            <a:ext cx="12192000" cy="576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F417-DA48-C371-461A-561FB677E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16" y="891913"/>
            <a:ext cx="4908883" cy="43513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4799E-D239-39F1-4C99-8699EE09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702" y="891913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04DC7-5D52-D4D9-7951-F0EE95CE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60C4A39A-5B16-46CF-A72E-A001677B4D86}" type="datetime3">
              <a:rPr lang="en-US" smtClean="0"/>
              <a:pPr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6DD67-EA2D-8B46-FD80-B7D43218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4130-F672-66B9-CDCC-B117B2FA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040CCBD-050C-4C99-834D-8649FAA3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7283-F4DD-F3F3-8950-0825F523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9BE73-73A7-47AE-0015-D7186F46A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AE66D-6DB5-0FCA-64C7-4EAEE0DFC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75372-9160-A039-CF56-5988EF1A2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E5E55-31C8-835C-E93F-B3AE8DC1B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36F50-D63D-C4A5-7886-8DEFBCB8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8443-D45A-436B-9765-51DEC228196E}" type="datetime3">
              <a:rPr lang="en-US" smtClean="0"/>
              <a:t>30 June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0C0EC-A334-2E20-86CA-F725312E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5AA2E-79E5-615D-C8DC-25079159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DFF3-5A21-A5A0-2332-930BB37F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8695B-0C5C-03E9-4DF2-B938EE45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F4D7-1108-4EDB-B6F4-57CC4422B74D}" type="datetime3">
              <a:rPr lang="en-US" smtClean="0"/>
              <a:t>30 June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EC0F5-07CE-6BCB-087E-AC3100D2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103A2-5F9D-2370-B344-03D81375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7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E5164-6F1C-08CB-6760-3DD8A732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56174958-8A31-42E7-98E0-F0276EE9701F}" type="datetime3">
              <a:rPr lang="en-US" smtClean="0"/>
              <a:pPr/>
              <a:t>30 June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6410D-A00D-42BE-45A1-A7A90EE9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The 31st IIOA Conference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2240-8C85-FDCA-B20E-C27D7779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040CCBD-050C-4C99-834D-8649FAA3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C576-ECDF-E675-B668-8A1BE5BA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324F-6621-61D5-BFA8-CD8ED3E9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D0A80-163F-8241-759A-E560A9F1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DEED6-71D0-DC2E-6087-DD2000E7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98E-C80A-4B13-8AFB-B10378418F61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6B420-AA7D-1D63-40BB-19332AB7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1C1F6-46DB-859C-CF42-D29C891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A69D-BD32-8A7F-DB33-A6093D32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AF1B8-5391-6565-997E-9E7381FD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CEFDD-4CBB-D710-A88B-6621F4BAE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46A1E-8531-47C6-F7E3-6C40FCAE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30C5-6D71-454B-811D-11602115E23C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33266-BEAC-0DE0-FABF-DBB906EF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22DA0-E87B-7C38-E420-9587A432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B2E9F-88D2-D190-0D1E-9B5E060B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6111E-4443-6561-63FC-64CB2239F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C62A2-C305-F6B1-9AA0-6479FE7AB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FD779CA-CBD8-4B1C-AFE3-67C0269A2FA0}" type="datetime3">
              <a:rPr lang="en-US" smtClean="0"/>
              <a:pPr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D528B-1D6B-7ABA-F796-14726972B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FF60-CADB-25D1-863E-2CD955BC0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040CCBD-050C-4C99-834D-8649FAA30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lok@isec.ac.i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emissions-factors-and-quantification/ap-42-compilation-air-emissions-factors" TargetMode="External"/><Relationship Id="rId2" Type="http://schemas.openxmlformats.org/officeDocument/2006/relationships/hyperlink" Target="https://www.ipcc-nggip.iges.or.jp/public/2006gl/vol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ia.gov/environment/emission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2366-3FCC-7DDC-339A-D23307F05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0200"/>
            <a:ext cx="12192000" cy="1828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Helvetica" panose="020B0604020202020204" pitchFamily="34" charset="0"/>
              </a:rPr>
              <a:t>Sectoral interlinkages and the role of natural gas sector in India: An intertemporal economic impacts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557EF-3CE1-F6D2-56D6-2220EEE8C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206"/>
            <a:ext cx="9144000" cy="1655762"/>
          </a:xfrm>
        </p:spPr>
        <p:txBody>
          <a:bodyPr>
            <a:normAutofit/>
          </a:bodyPr>
          <a:lstStyle/>
          <a:p>
            <a:r>
              <a:rPr lang="en-IN" sz="2000" dirty="0"/>
              <a:t>Alok Aditya</a:t>
            </a:r>
          </a:p>
          <a:p>
            <a:r>
              <a:rPr lang="en-IN" sz="2000" dirty="0"/>
              <a:t>Institute for Social and Economic Change</a:t>
            </a:r>
          </a:p>
          <a:p>
            <a:r>
              <a:rPr lang="en-IN" sz="2000" dirty="0"/>
              <a:t>Bangalore, India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A9BDC-8D1B-422D-46D5-103D0FDA3C96}"/>
              </a:ext>
            </a:extLst>
          </p:cNvPr>
          <p:cNvSpPr txBox="1"/>
          <p:nvPr/>
        </p:nvSpPr>
        <p:spPr>
          <a:xfrm>
            <a:off x="2777490" y="628366"/>
            <a:ext cx="6637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31st International Input-Output Association Conference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612CE8-684E-D64B-D2D3-041D3125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1799-E853-4663-AE52-9D8B12AEC9C4}" type="datetime3">
              <a:rPr lang="en-US" smtClean="0"/>
              <a:t>30 June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22B85B-B576-C336-0B99-A406050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40D5B1-A722-5452-3077-DE5C045D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9B740-BFC9-B7E1-9183-EBF9C030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288" y="297049"/>
            <a:ext cx="1710075" cy="1031966"/>
          </a:xfrm>
          <a:prstGeom prst="rect">
            <a:avLst/>
          </a:prstGeom>
        </p:spPr>
      </p:pic>
      <p:pic>
        <p:nvPicPr>
          <p:cNvPr id="10" name="Picture 9" descr="A circular sign with text and a hand shake&#10;&#10;AI-generated content may be incorrect.">
            <a:extLst>
              <a:ext uri="{FF2B5EF4-FFF2-40B4-BE49-F238E27FC236}">
                <a16:creationId xmlns:a16="http://schemas.microsoft.com/office/drawing/2014/main" id="{083F841E-6827-6DAF-21DC-6DFC2BAA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4" y="297049"/>
            <a:ext cx="987537" cy="1031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45F447-8FB7-C17C-9FD1-E35719DE9373}"/>
              </a:ext>
            </a:extLst>
          </p:cNvPr>
          <p:cNvSpPr txBox="1"/>
          <p:nvPr/>
        </p:nvSpPr>
        <p:spPr>
          <a:xfrm>
            <a:off x="118872" y="5891080"/>
            <a:ext cx="9034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Acknowledgment: Conference attendance funded by the Sir Ratan Tata Trust</a:t>
            </a:r>
          </a:p>
        </p:txBody>
      </p:sp>
    </p:spTree>
    <p:extLst>
      <p:ext uri="{BB962C8B-B14F-4D97-AF65-F5344CB8AC3E}">
        <p14:creationId xmlns:p14="http://schemas.microsoft.com/office/powerpoint/2010/main" val="40863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F84F-4B6D-4DE8-8A2E-9DE88E62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Methodology (cont..)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FA665-4128-EC8F-1BD6-C71C82BFF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2000" b="1" dirty="0"/>
                  <a:t>Inter-Sectoral Linkages</a:t>
                </a:r>
              </a:p>
              <a:p>
                <a:r>
                  <a:rPr lang="en-IN" sz="2000" dirty="0"/>
                  <a:t>Linkage effects are typically categorized into backward and forward linkages. </a:t>
                </a:r>
              </a:p>
              <a:p>
                <a:r>
                  <a:rPr lang="en-IN" sz="2000" dirty="0"/>
                  <a:t>Backward linkage effects are measured by the power of dispersion, calculated as the average of the N elements in column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sz="2000" dirty="0"/>
                  <a:t> of the Leontief inverse matrix divided by the average of all N² elements. </a:t>
                </a:r>
              </a:p>
              <a:p>
                <a:r>
                  <a:rPr lang="en-IN" sz="2000" dirty="0"/>
                  <a:t>Forward linkage effects are measured by the sensitivity of dispersion, which is the average of the N elements in row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000" dirty="0"/>
                  <a:t> of the Leontief inverse matrix divided by the total N² elements.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FA665-4128-EC8F-1BD6-C71C82BFF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4F053-8727-5DB5-3855-3343DDDD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6DFB-CC50-4168-A112-1C8848DE33C5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F34B-589D-5321-331A-E0144DE0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09A0B-6AE7-F78C-1985-7C6CBD0D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FEA-176C-E8AA-3811-9E1DC21D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8C909-190B-9FD3-F80F-B83D236C3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889" y="853908"/>
            <a:ext cx="5181600" cy="55024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000" b="1" dirty="0"/>
              <a:t>Linkages of Natural Gas with Other Economic Sectors</a:t>
            </a:r>
          </a:p>
          <a:p>
            <a:endParaRPr lang="en-US" sz="2000" dirty="0"/>
          </a:p>
          <a:p>
            <a:r>
              <a:rPr lang="en-US" sz="2000" dirty="0"/>
              <a:t>The natural gas sector is a key economic sector due to its stronger forward linkages </a:t>
            </a:r>
          </a:p>
          <a:p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A4791-2D8D-483C-DF63-4D26A505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748D-EAE5-4481-BA67-091028792B86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D8613-DA60-1FD5-E094-C75ABDAF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2B3BB-3E87-0834-F9A2-B029E9D1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505166-8965-18FF-10E1-4025216C0517}"/>
                  </a:ext>
                </a:extLst>
              </p:cNvPr>
              <p:cNvSpPr txBox="1"/>
              <p:nvPr/>
            </p:nvSpPr>
            <p:spPr>
              <a:xfrm>
                <a:off x="93730" y="815522"/>
                <a:ext cx="66093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800" dirty="0">
                    <a:effectLst/>
                    <a:latin typeface="Georgia" panose="02040502050405020303" pitchFamily="18" charset="0"/>
                    <a:ea typeface="Calibri" panose="020F0502020204030204" pitchFamily="34" charset="0"/>
                  </a:rPr>
                  <a:t>Figure 1. Key sectors of the Indian economy </a:t>
                </a:r>
                <a14:m>
                  <m:oMath xmlns:m="http://schemas.openxmlformats.org/officeDocument/2006/math"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𝑁𝐵𝐿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&amp; 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𝑁𝐹𝐿</m:t>
                    </m:r>
                    <m:r>
                      <a:rPr lang="en-I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≥1)</m:t>
                    </m:r>
                  </m:oMath>
                </a14:m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505166-8965-18FF-10E1-4025216C0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0" y="815522"/>
                <a:ext cx="6609348" cy="369332"/>
              </a:xfrm>
              <a:prstGeom prst="rect">
                <a:avLst/>
              </a:prstGeom>
              <a:blipFill>
                <a:blip r:embed="rId2"/>
                <a:stretch>
                  <a:fillRect l="-73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E0692DF-3A21-4FD8-AC9A-12787E8C3173}"/>
              </a:ext>
            </a:extLst>
          </p:cNvPr>
          <p:cNvGrpSpPr/>
          <p:nvPr/>
        </p:nvGrpSpPr>
        <p:grpSpPr>
          <a:xfrm>
            <a:off x="272716" y="1318320"/>
            <a:ext cx="5629275" cy="5146488"/>
            <a:chOff x="0" y="0"/>
            <a:chExt cx="6480000" cy="6256065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CCD5667-DC55-C0EE-4672-5D8CF6B522F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60442845"/>
                </p:ext>
              </p:extLst>
            </p:nvPr>
          </p:nvGraphicFramePr>
          <p:xfrm>
            <a:off x="0" y="3276601"/>
            <a:ext cx="6480000" cy="2979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123EC298-4290-96DE-09B4-BBBE2649780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61915806"/>
                </p:ext>
              </p:extLst>
            </p:nvPr>
          </p:nvGraphicFramePr>
          <p:xfrm>
            <a:off x="0" y="0"/>
            <a:ext cx="648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875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09F1-0671-BB6F-AFF1-FCAFF3B0B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5AFA3-C74F-A043-5A1B-C2767528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 (cont..)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4A57F-8125-53BA-E8E1-EED6CF3DA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889" y="853908"/>
            <a:ext cx="5181600" cy="55024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000" b="1" dirty="0"/>
              <a:t>Linkages of Natural Gas with Other Economic Sectors</a:t>
            </a:r>
          </a:p>
          <a:p>
            <a:endParaRPr lang="en-US" sz="2000" dirty="0"/>
          </a:p>
          <a:p>
            <a:r>
              <a:rPr lang="en-US" sz="2000" dirty="0"/>
              <a:t>The indices for natural gas fall in Quadrant IV, indicating that it has weak backward but strong forward linkages, thereby classifying it as a forward-linked oriented sector (FLOS).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02610-9BBD-337C-2882-B46FF36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21A-4461-41BD-8887-E4246541A175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D4D97-C91D-9DA1-9CBF-CDDCD971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FFF88-AE08-DAA0-13FF-03124B65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C8486-FD0A-CA5D-A19A-A06B2081D25E}"/>
              </a:ext>
            </a:extLst>
          </p:cNvPr>
          <p:cNvSpPr txBox="1"/>
          <p:nvPr/>
        </p:nvSpPr>
        <p:spPr>
          <a:xfrm>
            <a:off x="93730" y="815522"/>
            <a:ext cx="6407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Georgia" panose="02040502050405020303" pitchFamily="18" charset="0"/>
                <a:ea typeface="Verdana" panose="020B0604030504040204" pitchFamily="34" charset="0"/>
              </a:rPr>
              <a:t>Figure 2. Intersectoral linkages pattern of natural gas and other energy sectors in India (Intertemporal presentation; 2011-12, 2015-16, and 2019-20)</a:t>
            </a:r>
            <a:endParaRPr lang="en-US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B0DA533-5FA5-B831-3443-8665DAE45D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8660169"/>
              </p:ext>
            </p:extLst>
          </p:nvPr>
        </p:nvGraphicFramePr>
        <p:xfrm>
          <a:off x="302095" y="1863630"/>
          <a:ext cx="5938284" cy="449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68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E93B9-28D8-22A9-0B2C-94A22D96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2CDB-92F9-1883-81BB-03378E6A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 (cont..)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36422-AC78-ADCE-F0C9-C8D472DFB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612" y="853908"/>
            <a:ext cx="5692877" cy="55024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Production induced effect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An investment of ₹1 in the natural gas sector generated an additional ₹0.76, ₹0.61, and ₹0.34 of production in other sectors in 2011-12, 2015-16, and 2019-20, respectively.</a:t>
            </a:r>
          </a:p>
          <a:p>
            <a:pPr>
              <a:lnSpc>
                <a:spcPct val="120000"/>
              </a:lnSpc>
            </a:pPr>
            <a:r>
              <a:rPr lang="en-US" dirty="0"/>
              <a:t>The findings indicates a broader integration of natural gas operations with capital-intensive and service-oriented sectors</a:t>
            </a:r>
          </a:p>
          <a:p>
            <a:pPr>
              <a:lnSpc>
                <a:spcPct val="120000"/>
              </a:lnSpc>
            </a:pPr>
            <a:r>
              <a:rPr lang="en-US" dirty="0"/>
              <a:t>The rising role of services (including finance, business, equipment rental, and entertainment) points to a structural shift.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349F5-6E67-528E-C29C-5B1B4CEF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08D8-CAF2-4C69-A209-43D43C944AC5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41AB3-84BD-97A7-431A-D04D5732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12815-D67E-6C92-98C7-CD224F03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AC572-1431-BED3-6B7D-8B9D64C29B97}"/>
              </a:ext>
            </a:extLst>
          </p:cNvPr>
          <p:cNvSpPr txBox="1"/>
          <p:nvPr/>
        </p:nvSpPr>
        <p:spPr>
          <a:xfrm>
            <a:off x="93730" y="906199"/>
            <a:ext cx="5777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Figure 3. The output multiplier effect of the natural gas sector on other sectors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478C27B-C2F1-42F8-9799-6944FE57E5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2461424"/>
              </p:ext>
            </p:extLst>
          </p:nvPr>
        </p:nvGraphicFramePr>
        <p:xfrm>
          <a:off x="174523" y="1552531"/>
          <a:ext cx="6154089" cy="480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28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2781C-8EEC-D0CC-77D0-E52728D0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B4F3-AA62-AC8A-5884-F2AF4691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 (cont..)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8881E-CCB2-57A4-A4AE-8AFB171A0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612" y="853908"/>
            <a:ext cx="5692877" cy="55024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N" sz="2400" b="1" dirty="0"/>
              <a:t>Value-added multiplier effect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US" sz="2400" dirty="0"/>
              <a:t>An investment of ₹1 in the natural gas sector contributed ₹0.27, ₹0.25, and ₹0.17 worth value-addition to other sectors during the same periods.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pattern of value-added effects closely follows that of production-induced effects.</a:t>
            </a:r>
            <a:endParaRPr lang="en-IN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50714-503E-31E0-B666-10E2BBF1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388D-A96F-41CF-9672-BCF7CAE6D71C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EBEC4-C672-0FE0-EDF4-0C92D02D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1B2A2-2288-847F-63C4-455F2453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396AF-5E66-75B8-683D-8D686FB37250}"/>
              </a:ext>
            </a:extLst>
          </p:cNvPr>
          <p:cNvSpPr txBox="1"/>
          <p:nvPr/>
        </p:nvSpPr>
        <p:spPr>
          <a:xfrm>
            <a:off x="93730" y="906199"/>
            <a:ext cx="5777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Figure 4. The value-added multiplier effect of the natural gas sector on other sectors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E51EADD-1221-1063-A23D-8693DADA46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7313856"/>
              </p:ext>
            </p:extLst>
          </p:nvPr>
        </p:nvGraphicFramePr>
        <p:xfrm>
          <a:off x="275056" y="1705918"/>
          <a:ext cx="605355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025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9F2F5-4CF6-44EC-D3F4-84D5AC17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8380-65BE-9A43-DB81-95D5FAE0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 (cont..)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62AE5-3319-2F9F-73DA-23B8DC7F3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612" y="853908"/>
            <a:ext cx="5692877" cy="55024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N" sz="2000" b="1" dirty="0"/>
              <a:t>Wage induced effect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An additional ₹1 investment in the natural gas sector generated ₹0.067, ₹0.059, and ₹0.057 in household income linkages in 2011-12, 2015-16, and 2019-20, respectively.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Findings indicate a shift toward a service-led economy, with knowledge- and capital-intensive sectors gaining most indirect income from energy operations.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B3658-F709-F92E-2C19-DD48113F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7B6A-050E-4D0B-8E0E-A325BE5CDD60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BED57-63CC-2FAB-3A6A-9033A27C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E8906-ED7F-1C27-834F-CBA830EE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18216-DC2F-F844-39E4-68673FA8EBEC}"/>
              </a:ext>
            </a:extLst>
          </p:cNvPr>
          <p:cNvSpPr txBox="1"/>
          <p:nvPr/>
        </p:nvSpPr>
        <p:spPr>
          <a:xfrm>
            <a:off x="93730" y="906199"/>
            <a:ext cx="5777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Figure 5. The income multiplier effect of the natural gas sector on other sectors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1BBE89A-B2AA-ABEF-0F28-632F004B95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3573590"/>
              </p:ext>
            </p:extLst>
          </p:nvPr>
        </p:nvGraphicFramePr>
        <p:xfrm>
          <a:off x="93730" y="1552530"/>
          <a:ext cx="623488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85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8C724-944B-67FE-288F-1385CBA9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C846-8FD3-2D79-9A46-A7796656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 (cont..)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0B80B-4EA7-9245-F410-5E74D9100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889" y="853908"/>
            <a:ext cx="5181600" cy="55024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Employment multiplier effect</a:t>
            </a:r>
          </a:p>
          <a:p>
            <a:pPr>
              <a:lnSpc>
                <a:spcPct val="120000"/>
              </a:lnSpc>
            </a:pPr>
            <a:endParaRPr lang="en-IN" dirty="0"/>
          </a:p>
          <a:p>
            <a:pPr>
              <a:lnSpc>
                <a:spcPct val="120000"/>
              </a:lnSpc>
            </a:pPr>
            <a:r>
              <a:rPr lang="en-US" dirty="0"/>
              <a:t>An additional ₹1 investment in the natural gas sector generated 18, 11, and 5 jobs across the economy via backward linkages in 2011-12, 2015-16, and 2019-20, respectively.</a:t>
            </a:r>
          </a:p>
          <a:p>
            <a:pPr>
              <a:lnSpc>
                <a:spcPct val="120000"/>
              </a:lnSpc>
            </a:pPr>
            <a:r>
              <a:rPr lang="en-US" dirty="0"/>
              <a:t>Trends in employment linkages signal a structural transformation, moving from </a:t>
            </a:r>
            <a:r>
              <a:rPr lang="en-US" dirty="0" err="1"/>
              <a:t>labour-intensive</a:t>
            </a:r>
            <a:r>
              <a:rPr lang="en-US" dirty="0"/>
              <a:t> activities toward capital and service-driven growth, thereby reducing its aggregate employment-generating capacity.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E2C05-A23B-8594-8AB1-C9588A2F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F987-90BA-495D-B155-D2234E74F1D1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8CDAF-FA25-CFB3-A41C-1010FBCA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CAAFE-6A51-5CDC-6400-18086399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2FFD5-23C3-F6C5-DC84-0C2B392380A0}"/>
              </a:ext>
            </a:extLst>
          </p:cNvPr>
          <p:cNvSpPr txBox="1"/>
          <p:nvPr/>
        </p:nvSpPr>
        <p:spPr>
          <a:xfrm>
            <a:off x="93730" y="906199"/>
            <a:ext cx="5777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Figure 6. The employment multiplier effect of the natural gas sector on other sectors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3BC01BD-995F-647E-DEC9-FD6D433FAE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8090866"/>
              </p:ext>
            </p:extLst>
          </p:nvPr>
        </p:nvGraphicFramePr>
        <p:xfrm>
          <a:off x="170509" y="1705918"/>
          <a:ext cx="666938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149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9FD2-DC0B-0301-D4FC-EE9A5305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E118-6E04-5E4F-0E8C-A149168D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 (cont..)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0ABE-C5B0-AE93-9E69-48C9B020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889" y="853908"/>
            <a:ext cx="5181600" cy="55024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Supply shortage effect</a:t>
            </a:r>
          </a:p>
          <a:p>
            <a:pPr>
              <a:lnSpc>
                <a:spcPct val="120000"/>
              </a:lnSpc>
            </a:pPr>
            <a:endParaRPr lang="en-IN" dirty="0"/>
          </a:p>
          <a:p>
            <a:pPr>
              <a:lnSpc>
                <a:spcPct val="120000"/>
              </a:lnSpc>
            </a:pPr>
            <a:r>
              <a:rPr lang="en-US" dirty="0"/>
              <a:t>A reduction of ₹1 in natural gas supply led to a cascading supply shortage of ₹2.41, ₹2.25, and ₹2.23 across other sectors in 2011-12, 2015-16, and 2019-20, respectively.</a:t>
            </a:r>
          </a:p>
          <a:p>
            <a:pPr>
              <a:lnSpc>
                <a:spcPct val="120000"/>
              </a:lnSpc>
            </a:pPr>
            <a:r>
              <a:rPr lang="en-US" dirty="0"/>
              <a:t>A hypothetical total failure or complete withdrawal of natural gas supply would have caused economic losses of ₹65.99 thousand crores, ₹68.23 thousand crores, and ₹66.57 thousand crores in 2011-12, 2015-16, and 2019-20, respectively.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EA266-BB8F-970B-82CD-946E25A8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E0A-E3A2-4AA6-9758-FEE1C1765DB9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3DC7A-ED60-FD6D-E15F-FDA3A0FE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233CB-A7DF-52BE-0847-9CCDD85B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43F39-4054-7597-BF0C-2AF41F5C0CC5}"/>
              </a:ext>
            </a:extLst>
          </p:cNvPr>
          <p:cNvSpPr txBox="1"/>
          <p:nvPr/>
        </p:nvSpPr>
        <p:spPr>
          <a:xfrm>
            <a:off x="318318" y="954132"/>
            <a:ext cx="5777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Figure 7. The supply shortage effect of the natural gas sector on other sectors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F7013D9-2B98-8892-05DB-62649254EC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6570696"/>
              </p:ext>
            </p:extLst>
          </p:nvPr>
        </p:nvGraphicFramePr>
        <p:xfrm>
          <a:off x="302093" y="1600463"/>
          <a:ext cx="653779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33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5E1EB-871B-671E-AAFC-4CBFB5267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4E6C-AA5F-0090-F9A3-BB29FCA8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Results (cont..)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841CE-CF36-10D2-8FA6-02F96EAB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9889" y="853908"/>
            <a:ext cx="5181600" cy="550244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IN" sz="2000" b="1" dirty="0"/>
              <a:t>Relative price effect</a:t>
            </a:r>
          </a:p>
          <a:p>
            <a:pPr>
              <a:lnSpc>
                <a:spcPct val="120000"/>
              </a:lnSpc>
            </a:pPr>
            <a:endParaRPr lang="en-IN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The weighted average impact of a 10% increase in the price of natural gas on the Indian economy was estimated at 0.068%, 0.045%, and 0.033% for 2011-12, 2015-16, and 2019-20, respectively.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This declining trend suggests a diminishing macroeconomic sensitivity to natural gas price fluctuations over time.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84A26-DD2D-C0AC-C658-E5841F27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AA4C-F87E-456A-A082-1029664CD8E8}" type="datetime3">
              <a:rPr lang="en-US" smtClean="0"/>
              <a:t>30 June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DCA92-A2D1-425C-80CC-6476502AA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A61F7-D366-51CF-98DD-4C2BE3EC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72A82-BD53-DE96-99DE-7164D521D7EF}"/>
              </a:ext>
            </a:extLst>
          </p:cNvPr>
          <p:cNvSpPr txBox="1"/>
          <p:nvPr/>
        </p:nvSpPr>
        <p:spPr>
          <a:xfrm>
            <a:off x="93730" y="906199"/>
            <a:ext cx="5777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Figure 8. The relative price effect of the natural gas sector on other sectors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614847D-43E8-9C2C-9404-0794E45397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5274294"/>
              </p:ext>
            </p:extLst>
          </p:nvPr>
        </p:nvGraphicFramePr>
        <p:xfrm>
          <a:off x="93730" y="1552530"/>
          <a:ext cx="632329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062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3713-A3B3-F9D9-4D39-D158FDF5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0B17-5F38-FE76-6BF5-FBAD68B2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The findings reveal stronger forward linkages compared to backward ones.</a:t>
            </a:r>
          </a:p>
          <a:p>
            <a:r>
              <a:rPr lang="en-US" sz="2000" dirty="0"/>
              <a:t>The sector’s role in the economy has evolved, with linkages shifting toward crude petroleum and service sectors (2019–20).</a:t>
            </a:r>
          </a:p>
          <a:p>
            <a:r>
              <a:rPr lang="en-US" sz="2000" dirty="0"/>
              <a:t>A gradual shift from </a:t>
            </a:r>
            <a:r>
              <a:rPr lang="en-US" sz="2000" dirty="0" err="1"/>
              <a:t>labour</a:t>
            </a:r>
            <a:r>
              <a:rPr lang="en-US" sz="2000" dirty="0"/>
              <a:t>- to capital-intensive production is evident—employment impacts are declining while income effects rise.</a:t>
            </a:r>
          </a:p>
          <a:p>
            <a:r>
              <a:rPr lang="en-US" sz="2000" dirty="0"/>
              <a:t>Study introduces a dual input-output framework (demand- and supply-driven), providing a more comprehensive linkage analysis.</a:t>
            </a:r>
          </a:p>
          <a:p>
            <a:r>
              <a:rPr lang="en-US" sz="2000" dirty="0"/>
              <a:t>Intertemporal analysis captures shifts in policy, income, employment, and sectoral connections over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54A6-6F31-FBE4-39B6-8CF98D1E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6DAF-823E-4FC4-85C1-DDBD5F6E6C38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661CE-AB0A-B5A6-0130-FF61936A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3CA5-4250-9165-30E0-84C769F9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C080-5906-4957-59CF-67FB65D8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7ACA-3073-3BB1-46B1-6CEB9700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Background</a:t>
            </a:r>
          </a:p>
          <a:p>
            <a:r>
              <a:rPr lang="en-IN" sz="2000" dirty="0"/>
              <a:t>Methodology</a:t>
            </a:r>
          </a:p>
          <a:p>
            <a:r>
              <a:rPr lang="en-IN" sz="2000" dirty="0"/>
              <a:t>Results and Discussion</a:t>
            </a:r>
          </a:p>
          <a:p>
            <a:r>
              <a:rPr lang="en-IN" sz="2000" dirty="0"/>
              <a:t>Conclusion</a:t>
            </a:r>
          </a:p>
          <a:p>
            <a:r>
              <a:rPr lang="en-IN" sz="2000" dirty="0"/>
              <a:t>Policy Implications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56DEA-9FDD-9212-BCBD-BE186346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B3F2B-7A5B-4DE7-824C-F1C82A3D8C90}" type="datetime3">
              <a:rPr lang="en-US" smtClean="0"/>
              <a:t>30 June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0754C-CE50-F087-E9C7-1D7512E0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99A2F-9C8A-9D28-9F4A-BA4EA043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7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D971-75EB-0A8F-5CB3-42B24770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Policy implications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5513-9F06-1DE6-D715-20EC196FD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/>
              <a:t>Boost Domestic Production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Incentivize investment, ease regulation, and adopt advanced technology for upstream development.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Reduce import dependence and strengthen backward linkages.</a:t>
            </a:r>
          </a:p>
          <a:p>
            <a:pPr>
              <a:lnSpc>
                <a:spcPct val="120000"/>
              </a:lnSpc>
            </a:pPr>
            <a:r>
              <a:rPr lang="en-US" sz="1600" b="1" dirty="0"/>
              <a:t>Improve Infrastructure &amp; Allocation Policy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Expand pipelines and storage; upgrade distribution systems.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Review allocation policy and move toward market-based pricing for better forward linkages.</a:t>
            </a:r>
          </a:p>
          <a:p>
            <a:pPr>
              <a:lnSpc>
                <a:spcPct val="120000"/>
              </a:lnSpc>
            </a:pPr>
            <a:r>
              <a:rPr lang="en-US" sz="1600" b="1" dirty="0"/>
              <a:t>Ensure Fair Pricing &amp; Reduce Volatility Impact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Regulate pricing mechanisms and revise subsidies/taxation to reflect environmental costs.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Protect vulnerable sectors from price shocks.</a:t>
            </a:r>
          </a:p>
          <a:p>
            <a:pPr>
              <a:lnSpc>
                <a:spcPct val="120000"/>
              </a:lnSpc>
            </a:pPr>
            <a:r>
              <a:rPr lang="en-US" sz="1600" b="1" dirty="0"/>
              <a:t>Promote Inclusive Employment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Address shift toward capital-intensive methods through upskilling and </a:t>
            </a:r>
            <a:r>
              <a:rPr lang="en-US" sz="1600" dirty="0" err="1"/>
              <a:t>labour-intensive</a:t>
            </a:r>
            <a:r>
              <a:rPr lang="en-US" sz="1600" dirty="0"/>
              <a:t> initiatives.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Ensure just transition with broader employment benefits.</a:t>
            </a:r>
          </a:p>
          <a:p>
            <a:pPr>
              <a:lnSpc>
                <a:spcPct val="120000"/>
              </a:lnSpc>
            </a:pPr>
            <a:r>
              <a:rPr lang="en-US" sz="1600" b="1" dirty="0"/>
              <a:t>Adopt Dynamic and Integrated Policymaking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Regularly update gas allocation policies based on market and tech changes.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Align natural gas with climate goals (e.g., hydrogen + CCS) via inter-ministerial coordination.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2BC4F-5C6A-328E-7CE1-B7D582E3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764E-9B0E-40E2-A4A6-75DE97093C1C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506F-485D-C250-E893-87645374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B192-72DF-0605-953B-13DCE23C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9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A99D1-0EA9-C744-1BA8-AF0D8BD5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3663-3073-4D8C-AE98-E5EE007E74AC}" type="datetime3">
              <a:rPr lang="en-US" smtClean="0">
                <a:latin typeface="Georgia" panose="02040502050405020303" pitchFamily="18" charset="0"/>
              </a:rPr>
              <a:t>30 June 2025</a:t>
            </a:fld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214F1-81B3-8BEA-FF52-6F39CD33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31st IIOA Conference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7BD3E-6EF3-486F-7E35-0F6E60D3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213453-51D3-96B9-2E59-6ADE79F2386D}"/>
              </a:ext>
            </a:extLst>
          </p:cNvPr>
          <p:cNvSpPr/>
          <p:nvPr/>
        </p:nvSpPr>
        <p:spPr>
          <a:xfrm>
            <a:off x="3951824" y="2325651"/>
            <a:ext cx="4288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154A9-D908-5122-F2E7-5D41352B90FB}"/>
              </a:ext>
            </a:extLst>
          </p:cNvPr>
          <p:cNvSpPr txBox="1"/>
          <p:nvPr/>
        </p:nvSpPr>
        <p:spPr>
          <a:xfrm>
            <a:off x="2860388" y="3429000"/>
            <a:ext cx="6471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Questions? Happy to discuss further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57E7C-6D71-B325-6B13-44DE230F05B6}"/>
              </a:ext>
            </a:extLst>
          </p:cNvPr>
          <p:cNvSpPr txBox="1"/>
          <p:nvPr/>
        </p:nvSpPr>
        <p:spPr>
          <a:xfrm>
            <a:off x="3048000" y="414431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Alok Aditya</a:t>
            </a:r>
          </a:p>
          <a:p>
            <a:pPr algn="ctr"/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Doctoral Research Scholar</a:t>
            </a:r>
          </a:p>
          <a:p>
            <a:pPr algn="ctr"/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Institute for Social and Economic Change</a:t>
            </a:r>
          </a:p>
          <a:p>
            <a:pPr algn="ctr"/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Bangalore, India </a:t>
            </a:r>
          </a:p>
          <a:p>
            <a:pPr algn="ctr"/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Email: </a:t>
            </a: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alok@isec.ac.in</a:t>
            </a:r>
            <a:endParaRPr lang="en-IN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</a:rPr>
              <a:t>Mob: +91-9304100167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2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4155-F60E-0D86-6DC9-420FEAB4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Background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8B28F1-90B5-6933-1471-1E18F73902A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7238531"/>
              </p:ext>
            </p:extLst>
          </p:nvPr>
        </p:nvGraphicFramePr>
        <p:xfrm>
          <a:off x="128016" y="1185310"/>
          <a:ext cx="5559552" cy="3597340"/>
        </p:xfrm>
        <a:graphic>
          <a:graphicData uri="http://schemas.openxmlformats.org/drawingml/2006/table">
            <a:tbl>
              <a:tblPr firstRow="1" firstCol="1" bandRow="1"/>
              <a:tblGrid>
                <a:gridCol w="973495">
                  <a:extLst>
                    <a:ext uri="{9D8B030D-6E8A-4147-A177-3AD203B41FA5}">
                      <a16:colId xmlns:a16="http://schemas.microsoft.com/office/drawing/2014/main" val="1809929479"/>
                    </a:ext>
                  </a:extLst>
                </a:gridCol>
                <a:gridCol w="867112">
                  <a:extLst>
                    <a:ext uri="{9D8B030D-6E8A-4147-A177-3AD203B41FA5}">
                      <a16:colId xmlns:a16="http://schemas.microsoft.com/office/drawing/2014/main" val="4039883925"/>
                    </a:ext>
                  </a:extLst>
                </a:gridCol>
                <a:gridCol w="1213957">
                  <a:extLst>
                    <a:ext uri="{9D8B030D-6E8A-4147-A177-3AD203B41FA5}">
                      <a16:colId xmlns:a16="http://schemas.microsoft.com/office/drawing/2014/main" val="2294960708"/>
                    </a:ext>
                  </a:extLst>
                </a:gridCol>
                <a:gridCol w="1368109">
                  <a:extLst>
                    <a:ext uri="{9D8B030D-6E8A-4147-A177-3AD203B41FA5}">
                      <a16:colId xmlns:a16="http://schemas.microsoft.com/office/drawing/2014/main" val="2316952970"/>
                    </a:ext>
                  </a:extLst>
                </a:gridCol>
                <a:gridCol w="1136879">
                  <a:extLst>
                    <a:ext uri="{9D8B030D-6E8A-4147-A177-3AD203B41FA5}">
                      <a16:colId xmlns:a16="http://schemas.microsoft.com/office/drawing/2014/main" val="32385898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Fossil Fuel Type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CO₂ Emission Factor (kg CO₂/GJ)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Other GHG &amp; Leakage Considerations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Additional Environmental Impacts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Relative Cleanliness (GHG Focus)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0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Coal (Bituminous)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~94 – 100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– Minor CH₄ emissions</a:t>
                      </a:r>
                      <a:b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– High SO₂ and NOₓ emissions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 particulate matter, heavy metals, acid rain precursors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Least clean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1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Coal (Lignite)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~105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– Even higher moisture content increases CO₂ per GJ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Highest pollutant emissions (e.g., particulates, mercury), acid rain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Least clean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88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Crude Oil/ Petroleum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~70 – 75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– Moderate CH₄ and minor N₂O emissions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Moderate SO₂ and NOₓ emissions; lower particulates than coal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Moderate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228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Natural Gas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~55 – 60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– Very low CO₂ but possible CH₄ leakage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Minimal particulate matter and SO₂/NOₓ emissions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0D0D0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Cleanest among fossil fuels</a:t>
                      </a:r>
                      <a:endParaRPr lang="en-US" sz="1200" dirty="0">
                        <a:solidFill>
                          <a:srgbClr val="0D0D0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51822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05D85-46B8-5EF9-5C0E-9864A3EC3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08" y="847659"/>
            <a:ext cx="6383892" cy="52696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IN" sz="1800" dirty="0"/>
              <a:t>India has set its ambitious target to increase natural gas share from 6.5 to 15% by 2030.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India holds only 0.7% of the world's total natural gas reserve, with 1138 billion cubic meters (BCM) of natural gas.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India’s Hydrocarbon Exploration and Licensing Policy (HELP) in 2017 aims to improve domestic production.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Several reforms in midstream and downstream activities have also been implemented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However, India’s gas allocation policy lacks economic rationale.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Skewed pricing and allocation policies hinders economic potential of the sector.</a:t>
            </a:r>
            <a:endParaRPr lang="en-IN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545BF-633C-805D-C9F4-4967491C6415}"/>
              </a:ext>
            </a:extLst>
          </p:cNvPr>
          <p:cNvSpPr txBox="1"/>
          <p:nvPr/>
        </p:nvSpPr>
        <p:spPr>
          <a:xfrm>
            <a:off x="377263" y="847659"/>
            <a:ext cx="5181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Table 1. Comparative GHG Emissions of Fossil Fuels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7D114-14C6-B735-B08A-861076328AF3}"/>
              </a:ext>
            </a:extLst>
          </p:cNvPr>
          <p:cNvSpPr txBox="1"/>
          <p:nvPr/>
        </p:nvSpPr>
        <p:spPr>
          <a:xfrm>
            <a:off x="252640" y="4916091"/>
            <a:ext cx="5181599" cy="10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a.  IPCC (2006) Guidelines for National Greenhouse Gas Inventories – Volume 2 (Energy): </a:t>
            </a:r>
            <a:r>
              <a:rPr lang="en-IN" sz="700" u="sng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https://www.ipcc-nggip.iges.or.jp/public/2006gl/vol2.html</a:t>
            </a:r>
            <a: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70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b. U.S. EPA – AP-42 Compilation of Air Emissions Factors:</a:t>
            </a:r>
            <a:b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IN" sz="700" u="sng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https://www.epa.gov/air-emissions-factors-and-quantification/ap-42-compilation-air-emissions-factors</a:t>
            </a:r>
            <a: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70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c. U.S. Energy Information Administration (EIA) – Energy &amp; Environment Data:</a:t>
            </a:r>
            <a:b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IN" sz="700" u="sng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https://www.eia.gov/environment/emissions</a:t>
            </a:r>
            <a:r>
              <a:rPr lang="en-IN" sz="700" dirty="0">
                <a:solidFill>
                  <a:srgbClr val="0D0D0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700" dirty="0">
              <a:solidFill>
                <a:srgbClr val="0D0D0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FE10153-1C61-2A9A-9040-A80FF41D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C03B-D5CF-4FF8-BFD7-C61BAD7A5D9B}" type="datetime3">
              <a:rPr lang="en-US" smtClean="0"/>
              <a:t>30 June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C3FA8BC-C6F0-DD4B-8CBB-7E95E1F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31st IIOA Conference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E81074B-3208-7213-0177-EB44C848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2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C244-19E6-0DB7-E79B-E520A460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Background (cont..)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30596-52C6-6152-8FC0-959C9D6A3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Prior studies have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analysed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 economic impacts of natural gas sectors using Input-output (I-O) and </a:t>
            </a:r>
            <a:r>
              <a:rPr lang="en-IN" sz="2000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computable General Equilibrium (CGE) frameworks in different countries.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Indian studies lack detailed insights into sectoral linkages and economic impacts of natural gas, despite broad macroeconomic assessments.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Lato" panose="020F0502020204030203" pitchFamily="34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Lato" panose="020F050202020403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In this study, we aim to assess the economic impact of natural gas through inter-sectoral linkages with the rest of the economy.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This study assesses natural gas's impacts on sectoral output, employment, income, and prices across economic sectors using I-O framework.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Lato" panose="020F0502020204030203" pitchFamily="34" charset="0"/>
              </a:rPr>
              <a:t>We have estimated both backwards and forward economic impacts intertemporally, providing significant policy insights. 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Lato" panose="020F0502020204030203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A5DD8-568B-77AE-2BB1-D7DD0ABF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D999-044F-46F1-995D-D8E8F50642AD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EE91-320F-9D83-ABCA-A4848EC9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5361-0ABE-A5DD-EE03-A03EDB1A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203F-48C5-9915-E153-BF87D5C9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576000"/>
          </a:xfrm>
        </p:spPr>
        <p:txBody>
          <a:bodyPr>
            <a:normAutofit fontScale="90000"/>
          </a:bodyPr>
          <a:lstStyle/>
          <a:p>
            <a:r>
              <a:rPr lang="en-I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5F1E-7A28-0355-6271-1EF8AD47D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IN" sz="2000" b="1" dirty="0">
                <a:ea typeface="Verdana" panose="020B0604030504040204" pitchFamily="34" charset="0"/>
                <a:cs typeface="Tahoma" panose="020B0604030504040204" pitchFamily="34" charset="0"/>
              </a:rPr>
              <a:t> Data Source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Supply and use tables (SUTs) published by the Central Statistical </a:t>
            </a:r>
            <a:r>
              <a:rPr lang="en-US" sz="2000" dirty="0" err="1">
                <a:ea typeface="Verdana" panose="020B0604030504040204" pitchFamily="34" charset="0"/>
                <a:cs typeface="Tahoma" panose="020B0604030504040204" pitchFamily="34" charset="0"/>
              </a:rPr>
              <a:t>Organisation</a:t>
            </a: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 (CSO) and the Ministry of Statistics and Program Implementation (</a:t>
            </a:r>
            <a:r>
              <a:rPr lang="en-US" sz="2000" dirty="0" err="1">
                <a:ea typeface="Verdana" panose="020B0604030504040204" pitchFamily="34" charset="0"/>
                <a:cs typeface="Tahoma" panose="020B0604030504040204" pitchFamily="34" charset="0"/>
              </a:rPr>
              <a:t>MoSPI</a:t>
            </a: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), India.</a:t>
            </a:r>
          </a:p>
          <a:p>
            <a:pPr>
              <a:lnSpc>
                <a:spcPct val="120000"/>
              </a:lnSpc>
            </a:pPr>
            <a:r>
              <a:rPr lang="en-IN" sz="2000" dirty="0">
                <a:ea typeface="Verdana" panose="020B0604030504040204" pitchFamily="34" charset="0"/>
                <a:cs typeface="Tahoma" panose="020B0604030504040204" pitchFamily="34" charset="0"/>
              </a:rPr>
              <a:t>We compiled Input-output tables (IOTs) in value terms for 2011-12, 2015-16, and 2019-20 using the SUTs for the same years.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SUTs (140 products×66 industries) structure were used to compile IOTs (</a:t>
            </a:r>
            <a:r>
              <a:rPr lang="en-IN" sz="2000" dirty="0">
                <a:ea typeface="Verdana" panose="020B0604030504040204" pitchFamily="34" charset="0"/>
                <a:cs typeface="Tahoma" panose="020B0604030504040204" pitchFamily="34" charset="0"/>
              </a:rPr>
              <a:t>140×140</a:t>
            </a: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) product by product structure using </a:t>
            </a:r>
            <a:r>
              <a:rPr lang="en-IN" sz="2000" dirty="0">
                <a:ea typeface="Verdana" panose="020B0604030504040204" pitchFamily="34" charset="0"/>
                <a:cs typeface="Tahoma" panose="020B0604030504040204" pitchFamily="34" charset="0"/>
              </a:rPr>
              <a:t>industry-technology assumptions.</a:t>
            </a:r>
          </a:p>
          <a:p>
            <a:pPr>
              <a:lnSpc>
                <a:spcPct val="120000"/>
              </a:lnSpc>
            </a:pPr>
            <a:r>
              <a:rPr lang="en-IN" sz="2000" dirty="0">
                <a:ea typeface="Verdana" panose="020B0604030504040204" pitchFamily="34" charset="0"/>
                <a:cs typeface="Tahoma" panose="020B0604030504040204" pitchFamily="34" charset="0"/>
              </a:rPr>
              <a:t>The study aggregated the 140×140 structure into a 34×34 sectors input-output table following the National Industrial Classification (NIC)-2008, India.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Industry-wise workers data sourced from the Employment and Unemployment Survey (EUS) conducted by the </a:t>
            </a:r>
            <a:r>
              <a:rPr lang="en-US" sz="2000" dirty="0" err="1">
                <a:ea typeface="Verdana" panose="020B0604030504040204" pitchFamily="34" charset="0"/>
                <a:cs typeface="Tahoma" panose="020B0604030504040204" pitchFamily="34" charset="0"/>
              </a:rPr>
              <a:t>Labour</a:t>
            </a: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 Bureau and the Periodic </a:t>
            </a:r>
            <a:r>
              <a:rPr lang="en-US" sz="2000" dirty="0" err="1">
                <a:ea typeface="Verdana" panose="020B0604030504040204" pitchFamily="34" charset="0"/>
                <a:cs typeface="Tahoma" panose="020B0604030504040204" pitchFamily="34" charset="0"/>
              </a:rPr>
              <a:t>Labour</a:t>
            </a:r>
            <a:r>
              <a:rPr lang="en-US" sz="2000" dirty="0">
                <a:ea typeface="Verdana" panose="020B0604030504040204" pitchFamily="34" charset="0"/>
                <a:cs typeface="Tahoma" panose="020B0604030504040204" pitchFamily="34" charset="0"/>
              </a:rPr>
              <a:t> Force Survey (PLFS) published by the National Statistical Office (NSO), India. </a:t>
            </a:r>
          </a:p>
          <a:p>
            <a:pPr>
              <a:lnSpc>
                <a:spcPct val="120000"/>
              </a:lnSpc>
            </a:pPr>
            <a:endParaRPr lang="en-US" sz="2000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C1F78-58D0-554A-B0F7-167EA073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9503-508A-43A5-8AFD-77EA3D2F2894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9F2D9-5BDF-FEC1-D11C-832C2087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AF0F6-B19F-4861-2590-2E12C33E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7812-EC7E-BF54-1D5D-BAC95F6D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Methodology (cont..)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B0CB0-35D3-D261-2308-DE034D28D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IN" sz="1800" b="1" dirty="0"/>
                  <a:t>Method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/>
                  <a:t>IO analysis offers a transparent and straightforward framework for tracing sectoral linkages.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/>
                  <a:t>We have employed the Exogenous Specification Method (ESM), treating natural gas as exogenous rather than endogenous, unlike in standard IO models.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IN" sz="1800" b="1" dirty="0"/>
                  <a:t>Demand-Driven IO Model</a:t>
                </a:r>
                <a:endParaRPr lang="en-US" sz="1800" dirty="0"/>
              </a:p>
              <a:p>
                <a:pPr>
                  <a:lnSpc>
                    <a:spcPct val="120000"/>
                  </a:lnSpc>
                </a:pPr>
                <a:r>
                  <a:rPr lang="en-IN" sz="1800" dirty="0"/>
                  <a:t>The demand-driven IO model using exogenous specification of natural gas in India can be written as follows</a:t>
                </a:r>
                <a:endParaRPr lang="en-US" sz="18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IN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IN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𝑁𝐺</m:t>
                            </m:r>
                          </m:sub>
                          <m:sup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𝑁𝐺</m:t>
                            </m:r>
                          </m:sub>
                        </m:s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+∆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IN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/>
              </a:p>
              <a:p>
                <a:pPr>
                  <a:lnSpc>
                    <a:spcPct val="120000"/>
                  </a:lnSpc>
                </a:pPr>
                <a:r>
                  <a:rPr lang="en-IN" sz="1800" dirty="0"/>
                  <a:t>where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IN" sz="1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1800" i="1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IN" sz="1800" dirty="0"/>
                  <a:t> column vector of the change in output of other sectors,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IN" sz="1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18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IN" sz="1800" dirty="0"/>
                  <a:t> identity matrix. </a:t>
                </a:r>
                <a14:m>
                  <m:oMath xmlns:m="http://schemas.openxmlformats.org/officeDocument/2006/math">
                    <m:r>
                      <a:rPr lang="en-IN" sz="18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𝑁𝐺</m:t>
                        </m:r>
                      </m:sub>
                    </m:sSub>
                  </m:oMath>
                </a14:m>
                <a:r>
                  <a:rPr lang="en-IN" sz="1800" dirty="0"/>
                  <a:t> represents the change in the output of the natural gas sector.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IN" sz="18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18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8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IN" sz="1800" dirty="0"/>
                  <a:t> input coefficient matrix after removing the natural gas row and column from the original IO matrix.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𝑁𝐺</m:t>
                        </m:r>
                      </m:sub>
                      <m:sup>
                        <m:r>
                          <a:rPr lang="en-IN" sz="1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IN" sz="1800" dirty="0"/>
                  <a:t> is column vector of the input coefficient matrix of the natural gas column after eliminating the natural gas to natural cell from the column. 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B0CB0-35D3-D261-2308-DE034D28D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5" t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040C-38AE-375F-61DE-95F94D5C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5866-1F35-4D11-8474-929817408103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08BD-395E-274F-7981-9ADA5EE1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38689-92DF-CE15-E607-8F92B3BC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7A57-12AF-D94B-EE51-BE5D56C0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Methodology (cont..)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DA5E2-EBFC-866E-1A3C-B45979BBA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IN" sz="2000" dirty="0"/>
                  <a:t>Change in the value added of other sectors due to additional output in natural gas can be calculated as follows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𝑁𝐺</m:t>
                            </m:r>
                          </m:sub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𝑁𝐺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IN" sz="2000" dirty="0"/>
                  <a:t>where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IN" sz="2000" dirty="0"/>
                  <a:t> is the column vector of the value-added multiplier of other sectors, 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IN" sz="2000" dirty="0"/>
                  <a:t> is diagonal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IN" sz="2000" dirty="0"/>
                  <a:t> value added coefficient matrix.</a:t>
                </a:r>
              </a:p>
              <a:p>
                <a:pPr>
                  <a:lnSpc>
                    <a:spcPct val="120000"/>
                  </a:lnSpc>
                </a:pPr>
                <a:r>
                  <a:rPr lang="en-IN" sz="2000" dirty="0"/>
                  <a:t>Similarly, the income multiplier or wage-induced effect of new output or investment in the natural gas sector on other sectors can be calculated as follows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𝑁𝐺</m:t>
                            </m:r>
                          </m:sub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𝑁𝐺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IN" sz="20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IN" sz="2000" dirty="0"/>
                  <a:t> is the column vector of the income multiplier of other sectors, 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IN" sz="2000" dirty="0"/>
                  <a:t> is diagonal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IN" sz="2000" dirty="0"/>
                  <a:t> wage coefficient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IN" sz="2000" dirty="0"/>
                  <a:t>Replacing the wage coefficient with the employment coefficient in physical terms in above equation gives the employment multiplier.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DA5E2-EBFC-866E-1A3C-B45979BBA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221" r="-1997" b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ADBA7-6BC2-587D-93C7-2979CAF3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F7AA-0F50-4E46-87E2-F987CF2FE88E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4BB6-1BF0-8AB5-B318-741FDC02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2D853-D799-AFED-1AEB-DBE8D7D5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0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506F-104B-7BAD-3D11-4FECF48B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Methodology (cont..)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3A7D3-2D23-89EB-8B1D-C3565BBF3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2000" b="1" dirty="0"/>
                  <a:t>Supply-Driven IO Model</a:t>
                </a:r>
                <a:endParaRPr lang="en-US" sz="2000" dirty="0"/>
              </a:p>
              <a:p>
                <a:r>
                  <a:rPr lang="en-IN" sz="2000" dirty="0"/>
                  <a:t>The supply shortage effect of the natural gas sector on other sectors can be </a:t>
                </a:r>
                <a:r>
                  <a:rPr lang="en-IN" sz="2000" dirty="0" err="1"/>
                  <a:t>analyzed</a:t>
                </a:r>
                <a:r>
                  <a:rPr lang="en-IN" sz="2000" dirty="0"/>
                  <a:t> using the supply-driven I-O model. </a:t>
                </a:r>
              </a:p>
              <a:p>
                <a:r>
                  <a:rPr lang="en-IN" sz="2000" dirty="0"/>
                  <a:t>The supply-shortage multiplier treating the natural gas sector as exogenous can be written as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𝑁𝐺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𝑁𝐺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GB" sz="2000" dirty="0"/>
                  <a:t>where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000" dirty="0"/>
                  <a:t> is a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1×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IN" sz="2000" dirty="0"/>
                  <a:t> row vector refers to the change in output of other sectors when a supply shock of rupee one worth of natural gas occurs in the economy.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IN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IN" sz="2000" dirty="0"/>
                  <a:t> output coefficient matrix after removing the natural gas sector from the model.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𝑁𝐺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IN" sz="2000" dirty="0"/>
                  <a:t> is a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1×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IN" sz="2000" dirty="0"/>
                  <a:t> row vector of natural gas after removing the natural gas-related column from the output coefficient matrix.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3A7D3-2D23-89EB-8B1D-C3565BBF3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5E37-BEE9-8D1F-5BDE-05DD211C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382E-2AD4-4E36-AFD2-9F520220EE24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8807C-1860-15C2-F8FD-5BB091CE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CC1C-39D9-123D-C342-A40ACFEA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2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F821-95D2-3BAE-A8C9-F31B4DAD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Methodology (cont..)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6A876-C3B9-70EB-513A-672E82F6C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2000" b="1" dirty="0"/>
                  <a:t>Leontief Price-Side Model</a:t>
                </a:r>
                <a:endParaRPr lang="en-US" sz="2000" dirty="0"/>
              </a:p>
              <a:p>
                <a:r>
                  <a:rPr lang="en-US" sz="2000" dirty="0"/>
                  <a:t>This model calculates the change in price through cost structure within the value-added matrix.</a:t>
                </a:r>
              </a:p>
              <a:p>
                <a:r>
                  <a:rPr lang="en-IN" sz="2000" dirty="0"/>
                  <a:t>The direct impact of a percentage change in price of natural gas on the percentage change in the price of other sectors can be calculated as follows.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e>
                    </m:d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𝑁𝐺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IN" sz="2000" dirty="0"/>
                  <a:t>where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2000" dirty="0"/>
                  <a:t> is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IN" sz="2000" dirty="0"/>
                  <a:t> column vector of resultant change in price of other sectors due to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𝑁𝐺</m:t>
                        </m:r>
                      </m:sub>
                    </m:sSub>
                  </m:oMath>
                </a14:m>
                <a:r>
                  <a:rPr lang="en-IN" sz="2000" dirty="0"/>
                  <a:t> (percentage change in natural gas price). The superscript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N" sz="2000" dirty="0"/>
                  <a:t> refers to transpose of the input coefficient matrices.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6A876-C3B9-70EB-513A-672E82F6C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AA6AB-1974-6ACA-DC95-3B165570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D3B3-CD20-4205-A06F-D128E4286DEA}" type="datetime3">
              <a:rPr lang="en-US" smtClean="0"/>
              <a:t>30 June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F1E56-0300-6EF1-05F2-45F01DC2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31st IIOA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597C-3174-17A9-EB68-578B9422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CCBD-050C-4C99-834D-8649FAA306D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2320</Words>
  <Application>Microsoft Office PowerPoint</Application>
  <PresentationFormat>Widescreen</PresentationFormat>
  <Paragraphs>259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Cambria Math</vt:lpstr>
      <vt:lpstr>Georgia</vt:lpstr>
      <vt:lpstr>Helvetica</vt:lpstr>
      <vt:lpstr>Verdana</vt:lpstr>
      <vt:lpstr>Wingdings</vt:lpstr>
      <vt:lpstr>Office Theme</vt:lpstr>
      <vt:lpstr>Sectoral interlinkages and the role of natural gas sector in India: An intertemporal economic impacts analysis</vt:lpstr>
      <vt:lpstr>Outline</vt:lpstr>
      <vt:lpstr>Background</vt:lpstr>
      <vt:lpstr>Background (cont..)</vt:lpstr>
      <vt:lpstr>Methodology</vt:lpstr>
      <vt:lpstr>Methodology (cont..)</vt:lpstr>
      <vt:lpstr>Methodology (cont..)</vt:lpstr>
      <vt:lpstr>Methodology (cont..)</vt:lpstr>
      <vt:lpstr>Methodology (cont..)</vt:lpstr>
      <vt:lpstr>Methodology (cont..)</vt:lpstr>
      <vt:lpstr>Results</vt:lpstr>
      <vt:lpstr>Results (cont..)</vt:lpstr>
      <vt:lpstr>Results (cont..)</vt:lpstr>
      <vt:lpstr>Results (cont..)</vt:lpstr>
      <vt:lpstr>Results (cont..)</vt:lpstr>
      <vt:lpstr>Results (cont..)</vt:lpstr>
      <vt:lpstr>Results (cont..)</vt:lpstr>
      <vt:lpstr>Results (cont..)</vt:lpstr>
      <vt:lpstr>Conclusion</vt:lpstr>
      <vt:lpstr>Policy implications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Alok Aditya</dc:creator>
  <cp:lastModifiedBy>Alok Aditya</cp:lastModifiedBy>
  <cp:revision>3</cp:revision>
  <dcterms:created xsi:type="dcterms:W3CDTF">2025-06-30T05:42:23Z</dcterms:created>
  <dcterms:modified xsi:type="dcterms:W3CDTF">2025-06-30T18:04:24Z</dcterms:modified>
</cp:coreProperties>
</file>