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267" r:id="rId2"/>
    <p:sldId id="1055" r:id="rId3"/>
    <p:sldId id="2292" r:id="rId4"/>
    <p:sldId id="2291" r:id="rId5"/>
    <p:sldId id="2258" r:id="rId6"/>
    <p:sldId id="2301" r:id="rId7"/>
    <p:sldId id="2290" r:id="rId8"/>
    <p:sldId id="2289" r:id="rId9"/>
    <p:sldId id="2327" r:id="rId10"/>
    <p:sldId id="2332" r:id="rId11"/>
    <p:sldId id="2326" r:id="rId12"/>
    <p:sldId id="2329" r:id="rId13"/>
    <p:sldId id="1070" r:id="rId14"/>
    <p:sldId id="287"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4D7B1C-CF22-4FF5-922C-9306572A00C2}" v="97" dt="2025-06-30T14:16:31.006"/>
    <p1510:client id="{3A907ECF-6203-B848-9EA3-20B8F965BFBE}" v="7" dt="2025-06-30T14:39:28.0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37"/>
    <p:restoredTop sz="86424"/>
  </p:normalViewPr>
  <p:slideViewPr>
    <p:cSldViewPr snapToGrid="0">
      <p:cViewPr varScale="1">
        <p:scale>
          <a:sx n="100" d="100"/>
          <a:sy n="100" d="100"/>
        </p:scale>
        <p:origin x="960" y="16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 Hou" userId="736b4d5e-0713-414d-8ffc-61c6f112d7e4" providerId="ADAL" clId="{364D7B1C-CF22-4FF5-922C-9306572A00C2}"/>
    <pc:docChg chg="undo custSel modSld modShowInfo">
      <pc:chgData name="S. Hou" userId="736b4d5e-0713-414d-8ffc-61c6f112d7e4" providerId="ADAL" clId="{364D7B1C-CF22-4FF5-922C-9306572A00C2}" dt="2025-06-30T14:16:31.006" v="244" actId="20577"/>
      <pc:docMkLst>
        <pc:docMk/>
      </pc:docMkLst>
      <pc:sldChg chg="modSp mod modAnim">
        <pc:chgData name="S. Hou" userId="736b4d5e-0713-414d-8ffc-61c6f112d7e4" providerId="ADAL" clId="{364D7B1C-CF22-4FF5-922C-9306572A00C2}" dt="2025-06-30T14:09:31.844" v="189"/>
        <pc:sldMkLst>
          <pc:docMk/>
          <pc:sldMk cId="699565943" sldId="2258"/>
        </pc:sldMkLst>
        <pc:spChg chg="mod">
          <ac:chgData name="S. Hou" userId="736b4d5e-0713-414d-8ffc-61c6f112d7e4" providerId="ADAL" clId="{364D7B1C-CF22-4FF5-922C-9306572A00C2}" dt="2025-06-30T13:57:10.026" v="18" actId="20577"/>
          <ac:spMkLst>
            <pc:docMk/>
            <pc:sldMk cId="699565943" sldId="2258"/>
            <ac:spMk id="44" creationId="{D10B2E0A-FA28-1E7F-6542-F5AD07BFE986}"/>
          </ac:spMkLst>
        </pc:spChg>
      </pc:sldChg>
      <pc:sldChg chg="delSp modSp mod modAnim">
        <pc:chgData name="S. Hou" userId="736b4d5e-0713-414d-8ffc-61c6f112d7e4" providerId="ADAL" clId="{364D7B1C-CF22-4FF5-922C-9306572A00C2}" dt="2025-06-30T14:15:22.208" v="241" actId="1076"/>
        <pc:sldMkLst>
          <pc:docMk/>
          <pc:sldMk cId="3122608045" sldId="2267"/>
        </pc:sldMkLst>
        <pc:spChg chg="mod">
          <ac:chgData name="S. Hou" userId="736b4d5e-0713-414d-8ffc-61c6f112d7e4" providerId="ADAL" clId="{364D7B1C-CF22-4FF5-922C-9306572A00C2}" dt="2025-06-30T14:15:22.208" v="241" actId="1076"/>
          <ac:spMkLst>
            <pc:docMk/>
            <pc:sldMk cId="3122608045" sldId="2267"/>
            <ac:spMk id="16" creationId="{B3B0DF51-5769-EB0B-AF67-6DAA5C923DBD}"/>
          </ac:spMkLst>
        </pc:spChg>
        <pc:spChg chg="mod">
          <ac:chgData name="S. Hou" userId="736b4d5e-0713-414d-8ffc-61c6f112d7e4" providerId="ADAL" clId="{364D7B1C-CF22-4FF5-922C-9306572A00C2}" dt="2025-06-30T13:41:08.133" v="1" actId="1076"/>
          <ac:spMkLst>
            <pc:docMk/>
            <pc:sldMk cId="3122608045" sldId="2267"/>
            <ac:spMk id="33" creationId="{6EA2C450-D112-680B-531A-0C169BC2442F}"/>
          </ac:spMkLst>
        </pc:spChg>
        <pc:spChg chg="mod">
          <ac:chgData name="S. Hou" userId="736b4d5e-0713-414d-8ffc-61c6f112d7e4" providerId="ADAL" clId="{364D7B1C-CF22-4FF5-922C-9306572A00C2}" dt="2025-06-30T13:59:06.752" v="94" actId="1038"/>
          <ac:spMkLst>
            <pc:docMk/>
            <pc:sldMk cId="3122608045" sldId="2267"/>
            <ac:spMk id="35" creationId="{48299164-FADA-99B0-F4B6-2E94E4CBA20B}"/>
          </ac:spMkLst>
        </pc:spChg>
        <pc:spChg chg="mod">
          <ac:chgData name="S. Hou" userId="736b4d5e-0713-414d-8ffc-61c6f112d7e4" providerId="ADAL" clId="{364D7B1C-CF22-4FF5-922C-9306572A00C2}" dt="2025-06-30T13:59:06.752" v="94" actId="1038"/>
          <ac:spMkLst>
            <pc:docMk/>
            <pc:sldMk cId="3122608045" sldId="2267"/>
            <ac:spMk id="40" creationId="{6FA5C378-4B4E-8A82-B7DE-BD70C7A1C1B0}"/>
          </ac:spMkLst>
        </pc:spChg>
        <pc:spChg chg="mod">
          <ac:chgData name="S. Hou" userId="736b4d5e-0713-414d-8ffc-61c6f112d7e4" providerId="ADAL" clId="{364D7B1C-CF22-4FF5-922C-9306572A00C2}" dt="2025-06-30T13:59:06.752" v="94" actId="1038"/>
          <ac:spMkLst>
            <pc:docMk/>
            <pc:sldMk cId="3122608045" sldId="2267"/>
            <ac:spMk id="45" creationId="{09159C93-4B37-72EA-8ACA-B28D8A506DC2}"/>
          </ac:spMkLst>
        </pc:spChg>
        <pc:spChg chg="mod">
          <ac:chgData name="S. Hou" userId="736b4d5e-0713-414d-8ffc-61c6f112d7e4" providerId="ADAL" clId="{364D7B1C-CF22-4FF5-922C-9306572A00C2}" dt="2025-06-30T13:59:06.752" v="94" actId="1038"/>
          <ac:spMkLst>
            <pc:docMk/>
            <pc:sldMk cId="3122608045" sldId="2267"/>
            <ac:spMk id="46" creationId="{1328EE8B-8FE1-5FDE-1509-689D20EB1F4E}"/>
          </ac:spMkLst>
        </pc:spChg>
        <pc:spChg chg="mod">
          <ac:chgData name="S. Hou" userId="736b4d5e-0713-414d-8ffc-61c6f112d7e4" providerId="ADAL" clId="{364D7B1C-CF22-4FF5-922C-9306572A00C2}" dt="2025-06-30T13:59:06.752" v="94" actId="1038"/>
          <ac:spMkLst>
            <pc:docMk/>
            <pc:sldMk cId="3122608045" sldId="2267"/>
            <ac:spMk id="47" creationId="{9F27AC6C-3E7C-F8D5-A069-F7E967C7F9DD}"/>
          </ac:spMkLst>
        </pc:spChg>
        <pc:spChg chg="mod">
          <ac:chgData name="S. Hou" userId="736b4d5e-0713-414d-8ffc-61c6f112d7e4" providerId="ADAL" clId="{364D7B1C-CF22-4FF5-922C-9306572A00C2}" dt="2025-06-30T13:59:06.752" v="94" actId="1038"/>
          <ac:spMkLst>
            <pc:docMk/>
            <pc:sldMk cId="3122608045" sldId="2267"/>
            <ac:spMk id="61" creationId="{2F4B8E45-5C57-51BD-B684-5ED61FB42AEA}"/>
          </ac:spMkLst>
        </pc:spChg>
        <pc:spChg chg="mod">
          <ac:chgData name="S. Hou" userId="736b4d5e-0713-414d-8ffc-61c6f112d7e4" providerId="ADAL" clId="{364D7B1C-CF22-4FF5-922C-9306572A00C2}" dt="2025-06-30T13:59:06.752" v="94" actId="1038"/>
          <ac:spMkLst>
            <pc:docMk/>
            <pc:sldMk cId="3122608045" sldId="2267"/>
            <ac:spMk id="62" creationId="{3CA516E0-6BE1-D75B-7E9D-D042F7DC0905}"/>
          </ac:spMkLst>
        </pc:spChg>
        <pc:spChg chg="mod">
          <ac:chgData name="S. Hou" userId="736b4d5e-0713-414d-8ffc-61c6f112d7e4" providerId="ADAL" clId="{364D7B1C-CF22-4FF5-922C-9306572A00C2}" dt="2025-06-30T13:59:06.752" v="94" actId="1038"/>
          <ac:spMkLst>
            <pc:docMk/>
            <pc:sldMk cId="3122608045" sldId="2267"/>
            <ac:spMk id="157" creationId="{0123B156-9301-8EC1-21B4-C8ADF378F425}"/>
          </ac:spMkLst>
        </pc:spChg>
        <pc:spChg chg="mod">
          <ac:chgData name="S. Hou" userId="736b4d5e-0713-414d-8ffc-61c6f112d7e4" providerId="ADAL" clId="{364D7B1C-CF22-4FF5-922C-9306572A00C2}" dt="2025-06-30T13:59:06.752" v="94" actId="1038"/>
          <ac:spMkLst>
            <pc:docMk/>
            <pc:sldMk cId="3122608045" sldId="2267"/>
            <ac:spMk id="159" creationId="{0416585D-2869-210E-E994-94ADEAF6F909}"/>
          </ac:spMkLst>
        </pc:spChg>
        <pc:spChg chg="mod">
          <ac:chgData name="S. Hou" userId="736b4d5e-0713-414d-8ffc-61c6f112d7e4" providerId="ADAL" clId="{364D7B1C-CF22-4FF5-922C-9306572A00C2}" dt="2025-06-30T13:59:06.752" v="94" actId="1038"/>
          <ac:spMkLst>
            <pc:docMk/>
            <pc:sldMk cId="3122608045" sldId="2267"/>
            <ac:spMk id="169" creationId="{1179EFE5-4ED3-28D6-4969-0D7BC15DF9B5}"/>
          </ac:spMkLst>
        </pc:spChg>
        <pc:spChg chg="mod topLvl">
          <ac:chgData name="S. Hou" userId="736b4d5e-0713-414d-8ffc-61c6f112d7e4" providerId="ADAL" clId="{364D7B1C-CF22-4FF5-922C-9306572A00C2}" dt="2025-06-30T14:14:06.043" v="235" actId="165"/>
          <ac:spMkLst>
            <pc:docMk/>
            <pc:sldMk cId="3122608045" sldId="2267"/>
            <ac:spMk id="205" creationId="{078F37AD-0CEA-BEB6-A283-F9B724413D57}"/>
          </ac:spMkLst>
        </pc:spChg>
        <pc:spChg chg="mod topLvl">
          <ac:chgData name="S. Hou" userId="736b4d5e-0713-414d-8ffc-61c6f112d7e4" providerId="ADAL" clId="{364D7B1C-CF22-4FF5-922C-9306572A00C2}" dt="2025-06-30T14:14:06.043" v="235" actId="165"/>
          <ac:spMkLst>
            <pc:docMk/>
            <pc:sldMk cId="3122608045" sldId="2267"/>
            <ac:spMk id="206" creationId="{DCE19CDB-571C-5036-E452-363DB9C9B3C1}"/>
          </ac:spMkLst>
        </pc:spChg>
        <pc:grpChg chg="mod">
          <ac:chgData name="S. Hou" userId="736b4d5e-0713-414d-8ffc-61c6f112d7e4" providerId="ADAL" clId="{364D7B1C-CF22-4FF5-922C-9306572A00C2}" dt="2025-06-30T13:58:43.032" v="49" actId="1037"/>
          <ac:grpSpMkLst>
            <pc:docMk/>
            <pc:sldMk cId="3122608045" sldId="2267"/>
            <ac:grpSpMk id="34" creationId="{1CB18DB1-C89F-7D30-7A56-F725AE3EEAA4}"/>
          </ac:grpSpMkLst>
        </pc:grpChg>
        <pc:grpChg chg="del">
          <ac:chgData name="S. Hou" userId="736b4d5e-0713-414d-8ffc-61c6f112d7e4" providerId="ADAL" clId="{364D7B1C-CF22-4FF5-922C-9306572A00C2}" dt="2025-06-30T14:14:06.043" v="235" actId="165"/>
          <ac:grpSpMkLst>
            <pc:docMk/>
            <pc:sldMk cId="3122608045" sldId="2267"/>
            <ac:grpSpMk id="204" creationId="{942D1F51-173E-11C4-7903-9D09A601C75F}"/>
          </ac:grpSpMkLst>
        </pc:grpChg>
        <pc:picChg chg="mod">
          <ac:chgData name="S. Hou" userId="736b4d5e-0713-414d-8ffc-61c6f112d7e4" providerId="ADAL" clId="{364D7B1C-CF22-4FF5-922C-9306572A00C2}" dt="2025-06-30T13:40:57.662" v="0" actId="1076"/>
          <ac:picMkLst>
            <pc:docMk/>
            <pc:sldMk cId="3122608045" sldId="2267"/>
            <ac:picMk id="3" creationId="{68948109-2BFB-57BD-2708-2AFC74E6717C}"/>
          </ac:picMkLst>
        </pc:picChg>
        <pc:cxnChg chg="mod topLvl">
          <ac:chgData name="S. Hou" userId="736b4d5e-0713-414d-8ffc-61c6f112d7e4" providerId="ADAL" clId="{364D7B1C-CF22-4FF5-922C-9306572A00C2}" dt="2025-06-30T14:14:06.043" v="235" actId="165"/>
          <ac:cxnSpMkLst>
            <pc:docMk/>
            <pc:sldMk cId="3122608045" sldId="2267"/>
            <ac:cxnSpMk id="207" creationId="{014FA154-AC2D-7710-9816-8083B39F173B}"/>
          </ac:cxnSpMkLst>
        </pc:cxnChg>
        <pc:cxnChg chg="mod topLvl">
          <ac:chgData name="S. Hou" userId="736b4d5e-0713-414d-8ffc-61c6f112d7e4" providerId="ADAL" clId="{364D7B1C-CF22-4FF5-922C-9306572A00C2}" dt="2025-06-30T14:14:06.043" v="235" actId="165"/>
          <ac:cxnSpMkLst>
            <pc:docMk/>
            <pc:sldMk cId="3122608045" sldId="2267"/>
            <ac:cxnSpMk id="208" creationId="{E1F097BA-F948-8A71-3652-95456512C699}"/>
          </ac:cxnSpMkLst>
        </pc:cxnChg>
      </pc:sldChg>
      <pc:sldChg chg="modSp mod modAnim">
        <pc:chgData name="S. Hou" userId="736b4d5e-0713-414d-8ffc-61c6f112d7e4" providerId="ADAL" clId="{364D7B1C-CF22-4FF5-922C-9306572A00C2}" dt="2025-06-30T14:10:52.215" v="205"/>
        <pc:sldMkLst>
          <pc:docMk/>
          <pc:sldMk cId="1092484973" sldId="2290"/>
        </pc:sldMkLst>
        <pc:spChg chg="mod">
          <ac:chgData name="S. Hou" userId="736b4d5e-0713-414d-8ffc-61c6f112d7e4" providerId="ADAL" clId="{364D7B1C-CF22-4FF5-922C-9306572A00C2}" dt="2025-06-30T14:10:46.601" v="203" actId="1076"/>
          <ac:spMkLst>
            <pc:docMk/>
            <pc:sldMk cId="1092484973" sldId="2290"/>
            <ac:spMk id="3" creationId="{8535668B-21E4-75F8-DF11-50BC7676A4A1}"/>
          </ac:spMkLst>
        </pc:spChg>
        <pc:spChg chg="mod">
          <ac:chgData name="S. Hou" userId="736b4d5e-0713-414d-8ffc-61c6f112d7e4" providerId="ADAL" clId="{364D7B1C-CF22-4FF5-922C-9306572A00C2}" dt="2025-06-30T14:10:19.720" v="191" actId="21"/>
          <ac:spMkLst>
            <pc:docMk/>
            <pc:sldMk cId="1092484973" sldId="2290"/>
            <ac:spMk id="6" creationId="{AF609329-4875-CE62-351C-B83FEEE38B86}"/>
          </ac:spMkLst>
        </pc:spChg>
      </pc:sldChg>
      <pc:sldChg chg="modSp mod">
        <pc:chgData name="S. Hou" userId="736b4d5e-0713-414d-8ffc-61c6f112d7e4" providerId="ADAL" clId="{364D7B1C-CF22-4FF5-922C-9306572A00C2}" dt="2025-06-30T14:16:07.601" v="242" actId="1076"/>
        <pc:sldMkLst>
          <pc:docMk/>
          <pc:sldMk cId="571557064" sldId="2291"/>
        </pc:sldMkLst>
        <pc:spChg chg="mod">
          <ac:chgData name="S. Hou" userId="736b4d5e-0713-414d-8ffc-61c6f112d7e4" providerId="ADAL" clId="{364D7B1C-CF22-4FF5-922C-9306572A00C2}" dt="2025-06-30T14:16:07.601" v="242" actId="1076"/>
          <ac:spMkLst>
            <pc:docMk/>
            <pc:sldMk cId="571557064" sldId="2291"/>
            <ac:spMk id="12" creationId="{DD86A7BC-AE8B-9B8B-BC18-6BA1E71ACED6}"/>
          </ac:spMkLst>
        </pc:spChg>
      </pc:sldChg>
      <pc:sldChg chg="modSp mod modAnim">
        <pc:chgData name="S. Hou" userId="736b4d5e-0713-414d-8ffc-61c6f112d7e4" providerId="ADAL" clId="{364D7B1C-CF22-4FF5-922C-9306572A00C2}" dt="2025-06-30T14:05:38.354" v="174" actId="14100"/>
        <pc:sldMkLst>
          <pc:docMk/>
          <pc:sldMk cId="1305107573" sldId="2292"/>
        </pc:sldMkLst>
        <pc:spChg chg="mod">
          <ac:chgData name="S. Hou" userId="736b4d5e-0713-414d-8ffc-61c6f112d7e4" providerId="ADAL" clId="{364D7B1C-CF22-4FF5-922C-9306572A00C2}" dt="2025-06-30T14:04:44.931" v="170" actId="1076"/>
          <ac:spMkLst>
            <pc:docMk/>
            <pc:sldMk cId="1305107573" sldId="2292"/>
            <ac:spMk id="2" creationId="{FD99DBCE-E046-A670-8737-22CA5A53A3B8}"/>
          </ac:spMkLst>
        </pc:spChg>
        <pc:spChg chg="mod">
          <ac:chgData name="S. Hou" userId="736b4d5e-0713-414d-8ffc-61c6f112d7e4" providerId="ADAL" clId="{364D7B1C-CF22-4FF5-922C-9306572A00C2}" dt="2025-06-30T14:04:58.313" v="171" actId="1076"/>
          <ac:spMkLst>
            <pc:docMk/>
            <pc:sldMk cId="1305107573" sldId="2292"/>
            <ac:spMk id="3" creationId="{B05E3D87-F32E-703F-E513-495255053893}"/>
          </ac:spMkLst>
        </pc:spChg>
        <pc:spChg chg="mod">
          <ac:chgData name="S. Hou" userId="736b4d5e-0713-414d-8ffc-61c6f112d7e4" providerId="ADAL" clId="{364D7B1C-CF22-4FF5-922C-9306572A00C2}" dt="2025-06-30T14:05:26.246" v="172" actId="1076"/>
          <ac:spMkLst>
            <pc:docMk/>
            <pc:sldMk cId="1305107573" sldId="2292"/>
            <ac:spMk id="4" creationId="{DA8F2D0A-7C17-8BBA-C4C9-15758E8ABE02}"/>
          </ac:spMkLst>
        </pc:spChg>
        <pc:spChg chg="mod">
          <ac:chgData name="S. Hou" userId="736b4d5e-0713-414d-8ffc-61c6f112d7e4" providerId="ADAL" clId="{364D7B1C-CF22-4FF5-922C-9306572A00C2}" dt="2025-06-30T14:03:59.322" v="166" actId="1076"/>
          <ac:spMkLst>
            <pc:docMk/>
            <pc:sldMk cId="1305107573" sldId="2292"/>
            <ac:spMk id="7" creationId="{8BE7205E-4411-781F-FA14-58F80EE2D374}"/>
          </ac:spMkLst>
        </pc:spChg>
        <pc:spChg chg="mod">
          <ac:chgData name="S. Hou" userId="736b4d5e-0713-414d-8ffc-61c6f112d7e4" providerId="ADAL" clId="{364D7B1C-CF22-4FF5-922C-9306572A00C2}" dt="2025-06-30T14:03:37.327" v="164" actId="1035"/>
          <ac:spMkLst>
            <pc:docMk/>
            <pc:sldMk cId="1305107573" sldId="2292"/>
            <ac:spMk id="12" creationId="{70199C15-CB15-798A-041B-312EFD5C1066}"/>
          </ac:spMkLst>
        </pc:spChg>
        <pc:spChg chg="mod">
          <ac:chgData name="S. Hou" userId="736b4d5e-0713-414d-8ffc-61c6f112d7e4" providerId="ADAL" clId="{364D7B1C-CF22-4FF5-922C-9306572A00C2}" dt="2025-06-30T14:03:49.523" v="165" actId="1076"/>
          <ac:spMkLst>
            <pc:docMk/>
            <pc:sldMk cId="1305107573" sldId="2292"/>
            <ac:spMk id="14" creationId="{D73F0858-F887-17D8-F855-277C51D4039B}"/>
          </ac:spMkLst>
        </pc:spChg>
        <pc:spChg chg="mod">
          <ac:chgData name="S. Hou" userId="736b4d5e-0713-414d-8ffc-61c6f112d7e4" providerId="ADAL" clId="{364D7B1C-CF22-4FF5-922C-9306572A00C2}" dt="2025-06-30T14:02:59.786" v="150" actId="14100"/>
          <ac:spMkLst>
            <pc:docMk/>
            <pc:sldMk cId="1305107573" sldId="2292"/>
            <ac:spMk id="16" creationId="{19390341-C086-6151-4E03-B7F3FE13E3EF}"/>
          </ac:spMkLst>
        </pc:spChg>
        <pc:grpChg chg="mod">
          <ac:chgData name="S. Hou" userId="736b4d5e-0713-414d-8ffc-61c6f112d7e4" providerId="ADAL" clId="{364D7B1C-CF22-4FF5-922C-9306572A00C2}" dt="2025-06-30T14:04:08.536" v="167" actId="1076"/>
          <ac:grpSpMkLst>
            <pc:docMk/>
            <pc:sldMk cId="1305107573" sldId="2292"/>
            <ac:grpSpMk id="15" creationId="{D28A181F-7907-C208-04A5-6DC6E14757F4}"/>
          </ac:grpSpMkLst>
        </pc:grpChg>
        <pc:picChg chg="mod">
          <ac:chgData name="S. Hou" userId="736b4d5e-0713-414d-8ffc-61c6f112d7e4" providerId="ADAL" clId="{364D7B1C-CF22-4FF5-922C-9306572A00C2}" dt="2025-06-30T14:05:38.354" v="174" actId="14100"/>
          <ac:picMkLst>
            <pc:docMk/>
            <pc:sldMk cId="1305107573" sldId="2292"/>
            <ac:picMk id="8" creationId="{A492C727-ADE0-4F5A-B84B-B4A9882D93C2}"/>
          </ac:picMkLst>
        </pc:picChg>
        <pc:picChg chg="mod">
          <ac:chgData name="S. Hou" userId="736b4d5e-0713-414d-8ffc-61c6f112d7e4" providerId="ADAL" clId="{364D7B1C-CF22-4FF5-922C-9306572A00C2}" dt="2025-06-30T14:03:49.523" v="165" actId="1076"/>
          <ac:picMkLst>
            <pc:docMk/>
            <pc:sldMk cId="1305107573" sldId="2292"/>
            <ac:picMk id="19" creationId="{B159F8E3-A949-7E7D-E0D9-DF38B8CF8F9E}"/>
          </ac:picMkLst>
        </pc:picChg>
      </pc:sldChg>
      <pc:sldChg chg="addSp delSp modSp mod">
        <pc:chgData name="S. Hou" userId="736b4d5e-0713-414d-8ffc-61c6f112d7e4" providerId="ADAL" clId="{364D7B1C-CF22-4FF5-922C-9306572A00C2}" dt="2025-06-30T14:16:31.006" v="244" actId="20577"/>
        <pc:sldMkLst>
          <pc:docMk/>
          <pc:sldMk cId="908730622" sldId="2301"/>
        </pc:sldMkLst>
        <pc:spChg chg="mod">
          <ac:chgData name="S. Hou" userId="736b4d5e-0713-414d-8ffc-61c6f112d7e4" providerId="ADAL" clId="{364D7B1C-CF22-4FF5-922C-9306572A00C2}" dt="2025-06-30T14:16:31.006" v="244" actId="20577"/>
          <ac:spMkLst>
            <pc:docMk/>
            <pc:sldMk cId="908730622" sldId="2301"/>
            <ac:spMk id="10" creationId="{915BFA3A-B1A7-0936-A044-955AB790CE0E}"/>
          </ac:spMkLst>
        </pc:spChg>
        <pc:picChg chg="add mod">
          <ac:chgData name="S. Hou" userId="736b4d5e-0713-414d-8ffc-61c6f112d7e4" providerId="ADAL" clId="{364D7B1C-CF22-4FF5-922C-9306572A00C2}" dt="2025-06-30T13:56:29.875" v="12" actId="14100"/>
          <ac:picMkLst>
            <pc:docMk/>
            <pc:sldMk cId="908730622" sldId="2301"/>
            <ac:picMk id="3" creationId="{7CCEEDA7-6BA7-F27E-6BB6-3D555C6159FF}"/>
          </ac:picMkLst>
        </pc:picChg>
        <pc:picChg chg="del">
          <ac:chgData name="S. Hou" userId="736b4d5e-0713-414d-8ffc-61c6f112d7e4" providerId="ADAL" clId="{364D7B1C-CF22-4FF5-922C-9306572A00C2}" dt="2025-06-30T13:55:54.169" v="2" actId="478"/>
          <ac:picMkLst>
            <pc:docMk/>
            <pc:sldMk cId="908730622" sldId="2301"/>
            <ac:picMk id="9" creationId="{D5AAD483-5040-41C7-6EA0-CC3CA60C84C7}"/>
          </ac:picMkLst>
        </pc:picChg>
      </pc:sldChg>
      <pc:sldChg chg="modSp mod">
        <pc:chgData name="S. Hou" userId="736b4d5e-0713-414d-8ffc-61c6f112d7e4" providerId="ADAL" clId="{364D7B1C-CF22-4FF5-922C-9306572A00C2}" dt="2025-06-30T14:12:03.641" v="232" actId="20577"/>
        <pc:sldMkLst>
          <pc:docMk/>
          <pc:sldMk cId="1098847526" sldId="2329"/>
        </pc:sldMkLst>
        <pc:spChg chg="mod">
          <ac:chgData name="S. Hou" userId="736b4d5e-0713-414d-8ffc-61c6f112d7e4" providerId="ADAL" clId="{364D7B1C-CF22-4FF5-922C-9306572A00C2}" dt="2025-06-30T14:11:55.456" v="223" actId="20577"/>
          <ac:spMkLst>
            <pc:docMk/>
            <pc:sldMk cId="1098847526" sldId="2329"/>
            <ac:spMk id="7" creationId="{27AB5E1A-399D-B0BB-04CF-E1FF6CE648A2}"/>
          </ac:spMkLst>
        </pc:spChg>
        <pc:graphicFrameChg chg="modGraphic">
          <ac:chgData name="S. Hou" userId="736b4d5e-0713-414d-8ffc-61c6f112d7e4" providerId="ADAL" clId="{364D7B1C-CF22-4FF5-922C-9306572A00C2}" dt="2025-06-30T14:12:03.641" v="232" actId="20577"/>
          <ac:graphicFrameMkLst>
            <pc:docMk/>
            <pc:sldMk cId="1098847526" sldId="2329"/>
            <ac:graphicFrameMk id="5" creationId="{4FD9033B-48D2-B5CA-77CF-FF05E103E06C}"/>
          </ac:graphicFrameMkLst>
        </pc:graphicFrameChg>
      </pc:sldChg>
    </pc:docChg>
  </pc:docChgLst>
  <pc:docChgLst>
    <pc:chgData name="S. Hou" userId="736b4d5e-0713-414d-8ffc-61c6f112d7e4" providerId="ADAL" clId="{3A907ECF-6203-B848-9EA3-20B8F965BFBE}"/>
    <pc:docChg chg="custSel modSld">
      <pc:chgData name="S. Hou" userId="736b4d5e-0713-414d-8ffc-61c6f112d7e4" providerId="ADAL" clId="{3A907ECF-6203-B848-9EA3-20B8F965BFBE}" dt="2025-06-30T14:40:27.078" v="84" actId="14100"/>
      <pc:docMkLst>
        <pc:docMk/>
      </pc:docMkLst>
      <pc:sldChg chg="addSp delSp modSp mod">
        <pc:chgData name="S. Hou" userId="736b4d5e-0713-414d-8ffc-61c6f112d7e4" providerId="ADAL" clId="{3A907ECF-6203-B848-9EA3-20B8F965BFBE}" dt="2025-06-30T14:40:27.078" v="84" actId="14100"/>
        <pc:sldMkLst>
          <pc:docMk/>
          <pc:sldMk cId="703400534" sldId="2326"/>
        </pc:sldMkLst>
        <pc:spChg chg="mod">
          <ac:chgData name="S. Hou" userId="736b4d5e-0713-414d-8ffc-61c6f112d7e4" providerId="ADAL" clId="{3A907ECF-6203-B848-9EA3-20B8F965BFBE}" dt="2025-06-30T14:40:14.604" v="83" actId="1038"/>
          <ac:spMkLst>
            <pc:docMk/>
            <pc:sldMk cId="703400534" sldId="2326"/>
            <ac:spMk id="2" creationId="{8EA7310A-8B3D-EF3D-05E9-0FE0F48E368A}"/>
          </ac:spMkLst>
        </pc:spChg>
        <pc:spChg chg="mod">
          <ac:chgData name="S. Hou" userId="736b4d5e-0713-414d-8ffc-61c6f112d7e4" providerId="ADAL" clId="{3A907ECF-6203-B848-9EA3-20B8F965BFBE}" dt="2025-06-30T14:40:02.552" v="71" actId="1038"/>
          <ac:spMkLst>
            <pc:docMk/>
            <pc:sldMk cId="703400534" sldId="2326"/>
            <ac:spMk id="3" creationId="{0A9C115A-AF0C-CC73-8F77-FD81B7117C66}"/>
          </ac:spMkLst>
        </pc:spChg>
        <pc:spChg chg="mod">
          <ac:chgData name="S. Hou" userId="736b4d5e-0713-414d-8ffc-61c6f112d7e4" providerId="ADAL" clId="{3A907ECF-6203-B848-9EA3-20B8F965BFBE}" dt="2025-06-30T14:40:02.552" v="71" actId="1038"/>
          <ac:spMkLst>
            <pc:docMk/>
            <pc:sldMk cId="703400534" sldId="2326"/>
            <ac:spMk id="9" creationId="{4E7E2F4C-A98D-4DB0-1AD1-D3196FD8A09D}"/>
          </ac:spMkLst>
        </pc:spChg>
        <pc:spChg chg="mod">
          <ac:chgData name="S. Hou" userId="736b4d5e-0713-414d-8ffc-61c6f112d7e4" providerId="ADAL" clId="{3A907ECF-6203-B848-9EA3-20B8F965BFBE}" dt="2025-06-30T14:40:02.552" v="71" actId="1038"/>
          <ac:spMkLst>
            <pc:docMk/>
            <pc:sldMk cId="703400534" sldId="2326"/>
            <ac:spMk id="14" creationId="{8CCCEEAA-7148-5BF9-07A4-F139FDFF6CB8}"/>
          </ac:spMkLst>
        </pc:spChg>
        <pc:spChg chg="mod">
          <ac:chgData name="S. Hou" userId="736b4d5e-0713-414d-8ffc-61c6f112d7e4" providerId="ADAL" clId="{3A907ECF-6203-B848-9EA3-20B8F965BFBE}" dt="2025-06-30T14:40:27.078" v="84" actId="14100"/>
          <ac:spMkLst>
            <pc:docMk/>
            <pc:sldMk cId="703400534" sldId="2326"/>
            <ac:spMk id="18" creationId="{03E862BC-333C-780D-F222-A6FAA58D5CDC}"/>
          </ac:spMkLst>
        </pc:spChg>
        <pc:picChg chg="add mod">
          <ac:chgData name="S. Hou" userId="736b4d5e-0713-414d-8ffc-61c6f112d7e4" providerId="ADAL" clId="{3A907ECF-6203-B848-9EA3-20B8F965BFBE}" dt="2025-06-30T14:40:02.552" v="71" actId="1038"/>
          <ac:picMkLst>
            <pc:docMk/>
            <pc:sldMk cId="703400534" sldId="2326"/>
            <ac:picMk id="10" creationId="{79D159D3-884B-FF95-FE03-DC1155AFC01B}"/>
          </ac:picMkLst>
        </pc:picChg>
        <pc:picChg chg="del">
          <ac:chgData name="S. Hou" userId="736b4d5e-0713-414d-8ffc-61c6f112d7e4" providerId="ADAL" clId="{3A907ECF-6203-B848-9EA3-20B8F965BFBE}" dt="2025-06-30T14:39:34.447" v="50" actId="478"/>
          <ac:picMkLst>
            <pc:docMk/>
            <pc:sldMk cId="703400534" sldId="2326"/>
            <ac:picMk id="11" creationId="{EF271E01-8161-D92E-C882-17E53DBB2AC2}"/>
          </ac:picMkLst>
        </pc:picChg>
      </pc:sldChg>
      <pc:sldChg chg="addSp delSp modSp mod">
        <pc:chgData name="S. Hou" userId="736b4d5e-0713-414d-8ffc-61c6f112d7e4" providerId="ADAL" clId="{3A907ECF-6203-B848-9EA3-20B8F965BFBE}" dt="2025-06-30T14:26:42.497" v="25" actId="1076"/>
        <pc:sldMkLst>
          <pc:docMk/>
          <pc:sldMk cId="365614934" sldId="2327"/>
        </pc:sldMkLst>
        <pc:spChg chg="mod">
          <ac:chgData name="S. Hou" userId="736b4d5e-0713-414d-8ffc-61c6f112d7e4" providerId="ADAL" clId="{3A907ECF-6203-B848-9EA3-20B8F965BFBE}" dt="2025-06-30T14:26:24.995" v="23" actId="1038"/>
          <ac:spMkLst>
            <pc:docMk/>
            <pc:sldMk cId="365614934" sldId="2327"/>
            <ac:spMk id="9" creationId="{8E6E025E-4669-E1FE-02DE-7E089EC5B919}"/>
          </ac:spMkLst>
        </pc:spChg>
        <pc:spChg chg="mod">
          <ac:chgData name="S. Hou" userId="736b4d5e-0713-414d-8ffc-61c6f112d7e4" providerId="ADAL" clId="{3A907ECF-6203-B848-9EA3-20B8F965BFBE}" dt="2025-06-30T14:26:42.497" v="25" actId="1076"/>
          <ac:spMkLst>
            <pc:docMk/>
            <pc:sldMk cId="365614934" sldId="2327"/>
            <ac:spMk id="14" creationId="{810D283F-9F44-25BE-F688-D5A631792B56}"/>
          </ac:spMkLst>
        </pc:spChg>
        <pc:picChg chg="del">
          <ac:chgData name="S. Hou" userId="736b4d5e-0713-414d-8ffc-61c6f112d7e4" providerId="ADAL" clId="{3A907ECF-6203-B848-9EA3-20B8F965BFBE}" dt="2025-06-30T14:25:24.343" v="9" actId="478"/>
          <ac:picMkLst>
            <pc:docMk/>
            <pc:sldMk cId="365614934" sldId="2327"/>
            <ac:picMk id="6" creationId="{58CC6468-5108-457B-C485-65157BC1F080}"/>
          </ac:picMkLst>
        </pc:picChg>
        <pc:picChg chg="add mod">
          <ac:chgData name="S. Hou" userId="736b4d5e-0713-414d-8ffc-61c6f112d7e4" providerId="ADAL" clId="{3A907ECF-6203-B848-9EA3-20B8F965BFBE}" dt="2025-06-30T14:26:33.681" v="24" actId="14100"/>
          <ac:picMkLst>
            <pc:docMk/>
            <pc:sldMk cId="365614934" sldId="2327"/>
            <ac:picMk id="11" creationId="{DCFA1097-614B-B732-888D-23966D4C7C79}"/>
          </ac:picMkLst>
        </pc:picChg>
      </pc:sldChg>
      <pc:sldChg chg="addSp delSp modSp mod">
        <pc:chgData name="S. Hou" userId="736b4d5e-0713-414d-8ffc-61c6f112d7e4" providerId="ADAL" clId="{3A907ECF-6203-B848-9EA3-20B8F965BFBE}" dt="2025-06-30T14:34:21.640" v="41" actId="1037"/>
        <pc:sldMkLst>
          <pc:docMk/>
          <pc:sldMk cId="2693848726" sldId="2332"/>
        </pc:sldMkLst>
        <pc:picChg chg="add mod">
          <ac:chgData name="S. Hou" userId="736b4d5e-0713-414d-8ffc-61c6f112d7e4" providerId="ADAL" clId="{3A907ECF-6203-B848-9EA3-20B8F965BFBE}" dt="2025-06-30T14:34:21.640" v="41" actId="1037"/>
          <ac:picMkLst>
            <pc:docMk/>
            <pc:sldMk cId="2693848726" sldId="2332"/>
            <ac:picMk id="6" creationId="{06CAB522-3CF8-37DB-41BE-B44B1E82B7D2}"/>
          </ac:picMkLst>
        </pc:picChg>
        <pc:picChg chg="del">
          <ac:chgData name="S. Hou" userId="736b4d5e-0713-414d-8ffc-61c6f112d7e4" providerId="ADAL" clId="{3A907ECF-6203-B848-9EA3-20B8F965BFBE}" dt="2025-06-30T14:33:55.376" v="30" actId="478"/>
          <ac:picMkLst>
            <pc:docMk/>
            <pc:sldMk cId="2693848726" sldId="2332"/>
            <ac:picMk id="10" creationId="{38C14957-991F-70CB-6EB6-6A6E575522A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92A60-CA19-6248-A510-6035CB6F3C32}" type="datetimeFigureOut">
              <a:rPr lang="en-US" smtClean="0"/>
              <a:t>6/30/25</a:t>
            </a:fld>
            <a:endParaRPr 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56F6B4-CF9D-A542-81B2-9BF582C45B05}" type="slidenum">
              <a:rPr lang="en-US" smtClean="0"/>
              <a:t>‹#›</a:t>
            </a:fld>
            <a:endParaRPr lang="en-US"/>
          </a:p>
        </p:txBody>
      </p:sp>
    </p:spTree>
    <p:extLst>
      <p:ext uri="{BB962C8B-B14F-4D97-AF65-F5344CB8AC3E}">
        <p14:creationId xmlns:p14="http://schemas.microsoft.com/office/powerpoint/2010/main" val="4039624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buNone/>
            </a:pPr>
            <a:r>
              <a:rPr lang="en-US" altLang="zh-CN" sz="2000" dirty="0"/>
              <a:t>Around </a:t>
            </a:r>
            <a:r>
              <a:rPr lang="en-US" altLang="zh-CN" sz="2000" b="1" dirty="0"/>
              <a:t>140 million people join the global middle class each year</a:t>
            </a:r>
            <a:r>
              <a:rPr lang="en-US" altLang="zh-CN" sz="2000" dirty="0"/>
              <a:t>, with </a:t>
            </a:r>
            <a:r>
              <a:rPr lang="en-US" altLang="zh-CN" sz="2000" b="1" dirty="0"/>
              <a:t>80% of new entrants in emerging Asian economies</a:t>
            </a:r>
            <a:r>
              <a:rPr lang="en-US" altLang="zh-CN" sz="2000" dirty="0"/>
              <a:t>.</a:t>
            </a:r>
          </a:p>
          <a:p>
            <a:pPr>
              <a:buNone/>
            </a:pPr>
            <a:r>
              <a:rPr lang="en-US" altLang="zh-CN" sz="2000" dirty="0"/>
              <a:t>Middle-class consumption is projected to </a:t>
            </a:r>
            <a:r>
              <a:rPr lang="en-US" altLang="zh-CN" sz="2000" b="1" dirty="0"/>
              <a:t>grow by 4% annually</a:t>
            </a:r>
            <a:r>
              <a:rPr lang="en-US" altLang="zh-CN" sz="2000" dirty="0"/>
              <a:t> over the long term.</a:t>
            </a:r>
          </a:p>
          <a:p>
            <a:pPr>
              <a:buNone/>
            </a:pPr>
            <a:r>
              <a:rPr lang="en-US" altLang="zh-CN" sz="2000" dirty="0"/>
              <a:t>This rapid expansion of </a:t>
            </a:r>
            <a:r>
              <a:rPr lang="en-US" altLang="zh-CN" sz="2000" b="1" dirty="0"/>
              <a:t>middle-class population and consumption</a:t>
            </a:r>
            <a:r>
              <a:rPr lang="en-US" altLang="zh-CN" sz="2000" dirty="0"/>
              <a:t> is expected to place </a:t>
            </a:r>
            <a:r>
              <a:rPr lang="en-US" altLang="zh-CN" sz="2000" b="1" dirty="0"/>
              <a:t>growing pressure on global water resources</a:t>
            </a:r>
            <a:r>
              <a:rPr lang="en-US" altLang="zh-CN" sz="2000" dirty="0"/>
              <a:t>.</a:t>
            </a:r>
          </a:p>
          <a:p>
            <a:pPr>
              <a:buNone/>
            </a:pPr>
            <a:r>
              <a:rPr lang="en-US" altLang="zh-CN" sz="2000" dirty="0"/>
              <a:t>In a globalized economy, consumption in one region can drive </a:t>
            </a:r>
            <a:r>
              <a:rPr lang="en-US" altLang="zh-CN" sz="2000" b="1" dirty="0"/>
              <a:t>production elsewhere along global supply chains</a:t>
            </a:r>
            <a:r>
              <a:rPr lang="en-US" altLang="zh-CN" sz="2000" dirty="0"/>
              <a:t>, involving substantial volumes of water.</a:t>
            </a:r>
          </a:p>
          <a:p>
            <a:pPr>
              <a:buNone/>
            </a:pPr>
            <a:r>
              <a:rPr lang="en-US" altLang="zh-CN" sz="2000" dirty="0"/>
              <a:t>This can lead to </a:t>
            </a:r>
            <a:r>
              <a:rPr lang="en-US" altLang="zh-CN" sz="2000" b="1" dirty="0"/>
              <a:t>significant water depletion</a:t>
            </a:r>
            <a:r>
              <a:rPr lang="en-US" altLang="zh-CN" sz="2000" dirty="0"/>
              <a:t>, especially in vulnerable regions along global supply chains.</a:t>
            </a:r>
          </a:p>
          <a:p>
            <a:r>
              <a:rPr lang="en-US" altLang="zh-CN" sz="2000" b="1" dirty="0"/>
              <a:t>Yet, the water impact of emerging middle-class consumption remains poorly understood.</a:t>
            </a:r>
            <a:endParaRPr lang="en-US" altLang="zh-CN" sz="2000" dirty="0"/>
          </a:p>
        </p:txBody>
      </p:sp>
      <p:sp>
        <p:nvSpPr>
          <p:cNvPr id="4" name="灯片编号占位符 3"/>
          <p:cNvSpPr>
            <a:spLocks noGrp="1"/>
          </p:cNvSpPr>
          <p:nvPr>
            <p:ph type="sldNum" sz="quarter" idx="5"/>
          </p:nvPr>
        </p:nvSpPr>
        <p:spPr/>
        <p:txBody>
          <a:bodyPr/>
          <a:lstStyle/>
          <a:p>
            <a:fld id="{EE56F6B4-CF9D-A542-81B2-9BF582C45B05}" type="slidenum">
              <a:rPr lang="en-US" smtClean="0"/>
              <a:t>1</a:t>
            </a:fld>
            <a:endParaRPr lang="en-US"/>
          </a:p>
        </p:txBody>
      </p:sp>
    </p:spTree>
    <p:extLst>
      <p:ext uri="{BB962C8B-B14F-4D97-AF65-F5344CB8AC3E}">
        <p14:creationId xmlns:p14="http://schemas.microsoft.com/office/powerpoint/2010/main" val="1366932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buNone/>
            </a:pPr>
            <a:r>
              <a:rPr lang="en-US" altLang="zh-CN" dirty="0"/>
              <a:t>These emerging economies not only expose the highest risk level to water depletion through household consumption but also </a:t>
            </a:r>
            <a:r>
              <a:rPr lang="en-US" altLang="zh-CN" b="1" dirty="0"/>
              <a:t>bear the majority of the impact locally</a:t>
            </a:r>
            <a:r>
              <a:rPr lang="en-US" altLang="zh-CN" dirty="0"/>
              <a:t>. This "consume and deplete domestically" pattern implies that Water stress cannot be alleviated through global trade or outsourcing.</a:t>
            </a:r>
          </a:p>
          <a:p>
            <a:pPr>
              <a:buFont typeface="Arial" panose="020B0604020202020204" pitchFamily="34" charset="0"/>
              <a:buChar char="•"/>
            </a:pPr>
            <a:r>
              <a:rPr lang="en-US" altLang="zh-CN" dirty="0"/>
              <a:t>These economies sit at the intersection of </a:t>
            </a:r>
            <a:r>
              <a:rPr lang="en-US" altLang="zh-CN" b="1" dirty="0"/>
              <a:t>rapid population growth, rising consumption, and severe water scarcity. </a:t>
            </a:r>
          </a:p>
          <a:p>
            <a:pPr>
              <a:buFont typeface="Arial" panose="020B0604020202020204" pitchFamily="34" charset="0"/>
              <a:buChar char="•"/>
            </a:pPr>
            <a:r>
              <a:rPr lang="en-US" altLang="zh-CN" dirty="0"/>
              <a:t>Without interventions to realign consumption patterns with water sustainability, local crises could </a:t>
            </a:r>
            <a:r>
              <a:rPr lang="en-US" altLang="zh-CN" b="1" dirty="0"/>
              <a:t>spill over into global water insecurity, migration, and geopolitical friction</a:t>
            </a:r>
            <a:r>
              <a:rPr lang="en-US" altLang="zh-CN" dirty="0"/>
              <a:t>.</a:t>
            </a:r>
          </a:p>
        </p:txBody>
      </p:sp>
      <p:sp>
        <p:nvSpPr>
          <p:cNvPr id="4" name="灯片编号占位符 3"/>
          <p:cNvSpPr>
            <a:spLocks noGrp="1"/>
          </p:cNvSpPr>
          <p:nvPr>
            <p:ph type="sldNum" sz="quarter" idx="5"/>
          </p:nvPr>
        </p:nvSpPr>
        <p:spPr/>
        <p:txBody>
          <a:bodyPr/>
          <a:lstStyle/>
          <a:p>
            <a:fld id="{21602B85-2A43-7742-9CED-2DF4F2DD7A0F}" type="slidenum">
              <a:rPr kumimoji="1" lang="zh-CN" altLang="en-US" smtClean="0"/>
              <a:t>12</a:t>
            </a:fld>
            <a:endParaRPr kumimoji="1" lang="zh-CN" altLang="en-US"/>
          </a:p>
        </p:txBody>
      </p:sp>
    </p:spTree>
    <p:extLst>
      <p:ext uri="{BB962C8B-B14F-4D97-AF65-F5344CB8AC3E}">
        <p14:creationId xmlns:p14="http://schemas.microsoft.com/office/powerpoint/2010/main" val="2356660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1" dirty="0"/>
              <a:t>Differentiate policy by income tier and expenditure type</a:t>
            </a:r>
            <a:r>
              <a:rPr lang="en-US" altLang="zh-CN" dirty="0"/>
              <a:t>, rather than applying universal water-use targets.</a:t>
            </a:r>
            <a:br>
              <a:rPr lang="en-US" altLang="zh-CN" dirty="0"/>
            </a:br>
            <a:r>
              <a:rPr lang="en-US" altLang="zh-CN" dirty="0"/>
              <a:t>→ </a:t>
            </a:r>
            <a:r>
              <a:rPr lang="en-US" altLang="zh-CN" i="1" dirty="0"/>
              <a:t>Recognize that the same income group behaves very differently in emerging vs. developed economies due to structural consumption differences.</a:t>
            </a:r>
          </a:p>
          <a:p>
            <a:pPr algn="l"/>
            <a:r>
              <a:rPr lang="en-US" altLang="zh-CN" b="1" dirty="0"/>
              <a:t>Target middle-class consumption in emerging economies</a:t>
            </a:r>
            <a:r>
              <a:rPr lang="en-US" altLang="zh-CN" dirty="0"/>
              <a:t>, where rising income leads to disproportionate water depletion due to demand for water-intensive necessities (e.g., food, agriculture, electricity).</a:t>
            </a:r>
            <a:br>
              <a:rPr lang="en-US" altLang="zh-CN" dirty="0"/>
            </a:br>
            <a:r>
              <a:rPr lang="en-US" altLang="zh-CN" dirty="0"/>
              <a:t>→ </a:t>
            </a:r>
            <a:r>
              <a:rPr lang="en-US" altLang="zh-CN" i="1" dirty="0"/>
              <a:t>Prioritize policies that guide consumption toward low-water alternatives as income rises.</a:t>
            </a:r>
          </a:p>
          <a:p>
            <a:pPr algn="l"/>
            <a:r>
              <a:rPr lang="en-US" altLang="zh-CN" b="1" dirty="0"/>
              <a:t>Support structural transitions in household expenditure</a:t>
            </a:r>
            <a:r>
              <a:rPr lang="en-US" altLang="zh-CN" dirty="0"/>
              <a:t> by incentivizing spending in low-water sectors (e.g., services, digital products, clean energy).</a:t>
            </a:r>
            <a:br>
              <a:rPr lang="en-US" altLang="zh-CN" dirty="0"/>
            </a:br>
            <a:r>
              <a:rPr lang="en-US" altLang="zh-CN" dirty="0"/>
              <a:t>→ </a:t>
            </a:r>
            <a:r>
              <a:rPr lang="en-US" altLang="zh-CN" i="1" dirty="0"/>
              <a:t>Fiscal tools such as VAT differentiation or targeted subsidies can help reorient demand.</a:t>
            </a:r>
            <a:endParaRPr lang="zh-CN" altLang="en-US" dirty="0"/>
          </a:p>
        </p:txBody>
      </p:sp>
      <p:sp>
        <p:nvSpPr>
          <p:cNvPr id="4" name="灯片编号占位符 3"/>
          <p:cNvSpPr>
            <a:spLocks noGrp="1"/>
          </p:cNvSpPr>
          <p:nvPr>
            <p:ph type="sldNum" sz="quarter" idx="5"/>
          </p:nvPr>
        </p:nvSpPr>
        <p:spPr/>
        <p:txBody>
          <a:bodyPr/>
          <a:lstStyle/>
          <a:p>
            <a:fld id="{245509D2-685F-42C4-A060-9DE25A6967E5}" type="slidenum">
              <a:rPr lang="zh-CN" altLang="en-US" smtClean="0"/>
              <a:t>13</a:t>
            </a:fld>
            <a:endParaRPr lang="zh-CN" altLang="en-US"/>
          </a:p>
        </p:txBody>
      </p:sp>
    </p:spTree>
    <p:extLst>
      <p:ext uri="{BB962C8B-B14F-4D97-AF65-F5344CB8AC3E}">
        <p14:creationId xmlns:p14="http://schemas.microsoft.com/office/powerpoint/2010/main" val="365089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EE56F6B4-CF9D-A542-81B2-9BF582C45B05}" type="slidenum">
              <a:rPr lang="en-US" smtClean="0"/>
              <a:t>14</a:t>
            </a:fld>
            <a:endParaRPr lang="en-US"/>
          </a:p>
        </p:txBody>
      </p:sp>
    </p:spTree>
    <p:extLst>
      <p:ext uri="{BB962C8B-B14F-4D97-AF65-F5344CB8AC3E}">
        <p14:creationId xmlns:p14="http://schemas.microsoft.com/office/powerpoint/2010/main" val="1213954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45509D2-685F-42C4-A060-9DE25A6967E5}" type="slidenum">
              <a:rPr lang="zh-CN" altLang="en-US" smtClean="0"/>
              <a:t>2</a:t>
            </a:fld>
            <a:endParaRPr lang="zh-CN" altLang="en-US"/>
          </a:p>
        </p:txBody>
      </p:sp>
    </p:spTree>
    <p:extLst>
      <p:ext uri="{BB962C8B-B14F-4D97-AF65-F5344CB8AC3E}">
        <p14:creationId xmlns:p14="http://schemas.microsoft.com/office/powerpoint/2010/main" val="2366336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latin typeface="Times" panose="02020603050405020304" pitchFamily="18" charset="0"/>
                <a:ea typeface="华文楷体" panose="02010600040101010101" pitchFamily="2" charset="-122"/>
                <a:cs typeface="Times" panose="02020603050405020304" pitchFamily="18" charset="0"/>
              </a:rPr>
              <a:t>conduct in China, Egypt only</a:t>
            </a:r>
            <a:endParaRPr lang="en-US" dirty="0"/>
          </a:p>
        </p:txBody>
      </p:sp>
      <p:sp>
        <p:nvSpPr>
          <p:cNvPr id="4" name="灯片编号占位符 3"/>
          <p:cNvSpPr>
            <a:spLocks noGrp="1"/>
          </p:cNvSpPr>
          <p:nvPr>
            <p:ph type="sldNum" sz="quarter" idx="5"/>
          </p:nvPr>
        </p:nvSpPr>
        <p:spPr/>
        <p:txBody>
          <a:bodyPr/>
          <a:lstStyle/>
          <a:p>
            <a:fld id="{EE56F6B4-CF9D-A542-81B2-9BF582C45B05}" type="slidenum">
              <a:rPr lang="en-US" smtClean="0"/>
              <a:t>3</a:t>
            </a:fld>
            <a:endParaRPr lang="en-US"/>
          </a:p>
        </p:txBody>
      </p:sp>
    </p:spTree>
    <p:extLst>
      <p:ext uri="{BB962C8B-B14F-4D97-AF65-F5344CB8AC3E}">
        <p14:creationId xmlns:p14="http://schemas.microsoft.com/office/powerpoint/2010/main" val="2807993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0" dirty="0">
                <a:effectLst/>
                <a:latin typeface="Times New Roman" panose="02020603050405020304" pitchFamily="18" charset="0"/>
                <a:ea typeface="DengXian" panose="02010600030101010101" pitchFamily="2" charset="-122"/>
              </a:rPr>
              <a:t>This aggregation may facilitate identifying hotspots across different spatial scales such as urban, river basin, national, and continental levels.</a:t>
            </a:r>
            <a:r>
              <a:rPr lang="zh-CN" altLang="zh-CN" dirty="0">
                <a:effectLst/>
              </a:rPr>
              <a:t> </a:t>
            </a:r>
            <a:endParaRPr lang="en-US" dirty="0"/>
          </a:p>
        </p:txBody>
      </p:sp>
      <p:sp>
        <p:nvSpPr>
          <p:cNvPr id="4" name="灯片编号占位符 3"/>
          <p:cNvSpPr>
            <a:spLocks noGrp="1"/>
          </p:cNvSpPr>
          <p:nvPr>
            <p:ph type="sldNum" sz="quarter" idx="5"/>
          </p:nvPr>
        </p:nvSpPr>
        <p:spPr/>
        <p:txBody>
          <a:bodyPr/>
          <a:lstStyle/>
          <a:p>
            <a:fld id="{D9D4FA37-7A84-5349-8EDC-ED334AA3798B}" type="slidenum">
              <a:rPr lang="en-US" smtClean="0"/>
              <a:t>4</a:t>
            </a:fld>
            <a:endParaRPr lang="en-US"/>
          </a:p>
        </p:txBody>
      </p:sp>
    </p:spTree>
    <p:extLst>
      <p:ext uri="{BB962C8B-B14F-4D97-AF65-F5344CB8AC3E}">
        <p14:creationId xmlns:p14="http://schemas.microsoft.com/office/powerpoint/2010/main" val="4231339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latin typeface="Times New Roman" panose="02020603050405020304" pitchFamily="18" charset="0"/>
                <a:ea typeface="宋体" panose="02010600030101010101" pitchFamily="2" charset="-122"/>
              </a:rPr>
              <a:t>Numerous studies have examined the impact of a country's consumption on water scarcity in other countries/basins but this spatial scale is too coarse to capture significant spatial differences in water availability. No studies have yet connected national consumption with RFB exceedance at a very fine resolution globally. </a:t>
            </a:r>
            <a:endParaRPr lang="zh-CN" altLang="zh-CN" sz="1200" kern="100" dirty="0">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5"/>
          </p:nvPr>
        </p:nvSpPr>
        <p:spPr/>
        <p:txBody>
          <a:bodyPr/>
          <a:lstStyle/>
          <a:p>
            <a:fld id="{D9D4FA37-7A84-5349-8EDC-ED334AA3798B}" type="slidenum">
              <a:rPr lang="en-US" smtClean="0"/>
              <a:t>5</a:t>
            </a:fld>
            <a:endParaRPr lang="en-US"/>
          </a:p>
        </p:txBody>
      </p:sp>
    </p:spTree>
    <p:extLst>
      <p:ext uri="{BB962C8B-B14F-4D97-AF65-F5344CB8AC3E}">
        <p14:creationId xmlns:p14="http://schemas.microsoft.com/office/powerpoint/2010/main" val="1750640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Match consumption categories to sectors in emerging</a:t>
            </a:r>
          </a:p>
        </p:txBody>
      </p:sp>
      <p:sp>
        <p:nvSpPr>
          <p:cNvPr id="4" name="灯片编号占位符 3"/>
          <p:cNvSpPr>
            <a:spLocks noGrp="1"/>
          </p:cNvSpPr>
          <p:nvPr>
            <p:ph type="sldNum" sz="quarter" idx="5"/>
          </p:nvPr>
        </p:nvSpPr>
        <p:spPr/>
        <p:txBody>
          <a:bodyPr/>
          <a:lstStyle/>
          <a:p>
            <a:fld id="{21602B85-2A43-7742-9CED-2DF4F2DD7A0F}" type="slidenum">
              <a:rPr kumimoji="1" lang="zh-CN" altLang="en-US" smtClean="0"/>
              <a:t>6</a:t>
            </a:fld>
            <a:endParaRPr kumimoji="1" lang="zh-CN" altLang="en-US"/>
          </a:p>
        </p:txBody>
      </p:sp>
    </p:spTree>
    <p:extLst>
      <p:ext uri="{BB962C8B-B14F-4D97-AF65-F5344CB8AC3E}">
        <p14:creationId xmlns:p14="http://schemas.microsoft.com/office/powerpoint/2010/main" val="1846942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buNone/>
            </a:pPr>
            <a:r>
              <a:rPr lang="en-US" altLang="zh-CN" dirty="0"/>
              <a:t>2019</a:t>
            </a:r>
            <a:r>
              <a:rPr lang="zh-CN" altLang="en-US" dirty="0"/>
              <a:t>年，中产阶级是全球家庭消费的主力军，贡献了全球 </a:t>
            </a:r>
            <a:r>
              <a:rPr lang="en-US" altLang="zh-CN" b="1" dirty="0"/>
              <a:t>52%</a:t>
            </a:r>
            <a:r>
              <a:rPr lang="zh-CN" altLang="en-US" dirty="0"/>
              <a:t> 的家庭消费；其次是高收入家庭，占 </a:t>
            </a:r>
            <a:r>
              <a:rPr lang="en-US" altLang="zh-CN" b="1" dirty="0"/>
              <a:t>36%</a:t>
            </a:r>
            <a:r>
              <a:rPr lang="zh-CN" altLang="en-US" dirty="0"/>
              <a:t>，低收入家庭仅占 </a:t>
            </a:r>
            <a:r>
              <a:rPr lang="en-US" altLang="zh-CN" b="1" dirty="0"/>
              <a:t>12%</a:t>
            </a:r>
            <a:r>
              <a:rPr lang="zh-CN" altLang="en-US" dirty="0"/>
              <a:t>。</a:t>
            </a:r>
          </a:p>
          <a:p>
            <a:pPr>
              <a:buNone/>
            </a:pPr>
            <a:r>
              <a:rPr lang="zh-CN" altLang="en-US" dirty="0"/>
              <a:t>从国家类型来看（依据 </a:t>
            </a:r>
            <a:r>
              <a:rPr lang="en-US" altLang="zh-CN" dirty="0"/>
              <a:t>IMF 2022 </a:t>
            </a:r>
            <a:r>
              <a:rPr lang="zh-CN" altLang="en-US" dirty="0"/>
              <a:t>年的分类），无论在哪一收入层级，</a:t>
            </a:r>
            <a:r>
              <a:rPr lang="zh-CN" altLang="en-US" b="1" dirty="0"/>
              <a:t>发达经济体的家庭消费水平始终高于新兴和发展中经济体</a:t>
            </a:r>
            <a:r>
              <a:rPr lang="zh-CN" altLang="en-US" dirty="0"/>
              <a:t>。尤其是中产和低收入群体，发达经济体对应群体的消费量几乎是新兴经济体的 </a:t>
            </a:r>
            <a:r>
              <a:rPr lang="zh-CN" altLang="en-US" b="1" dirty="0"/>
              <a:t>两倍</a:t>
            </a:r>
            <a:r>
              <a:rPr lang="zh-CN" altLang="en-US" dirty="0"/>
              <a:t>。</a:t>
            </a:r>
          </a:p>
          <a:p>
            <a:r>
              <a:rPr lang="zh-CN" altLang="en-US" dirty="0"/>
              <a:t>然而，在由家庭消费所引发的</a:t>
            </a:r>
            <a:r>
              <a:rPr lang="zh-CN" altLang="en-US" b="1" dirty="0"/>
              <a:t>全球资源超载</a:t>
            </a:r>
            <a:r>
              <a:rPr lang="zh-CN" altLang="en-US" dirty="0"/>
              <a:t>方面，</a:t>
            </a:r>
            <a:r>
              <a:rPr lang="zh-CN" altLang="en-US" b="1" dirty="0"/>
              <a:t>新兴和发展中经济体的影响反而更大</a:t>
            </a:r>
            <a:r>
              <a:rPr lang="zh-CN" altLang="en-US" dirty="0"/>
              <a:t>。其中，</a:t>
            </a:r>
            <a:r>
              <a:rPr lang="zh-CN" altLang="en-US" b="1" dirty="0"/>
              <a:t>新兴经济体的中产家庭</a:t>
            </a:r>
            <a:r>
              <a:rPr lang="zh-CN" altLang="en-US" dirty="0"/>
              <a:t>对全球超载的贡献最大，</a:t>
            </a:r>
            <a:r>
              <a:rPr lang="zh-CN" altLang="en-US" b="1" dirty="0"/>
              <a:t>占比达 </a:t>
            </a:r>
            <a:r>
              <a:rPr lang="en-US" altLang="zh-CN" b="1" dirty="0"/>
              <a:t>33%</a:t>
            </a:r>
            <a:r>
              <a:rPr lang="zh-CN" altLang="en-US" dirty="0"/>
              <a:t>，几乎是发达经济体中产家庭的 </a:t>
            </a:r>
            <a:r>
              <a:rPr lang="zh-CN" altLang="en-US" b="1" dirty="0"/>
              <a:t>两倍。</a:t>
            </a:r>
            <a:endParaRPr lang="en-US" altLang="zh-CN" b="1" dirty="0"/>
          </a:p>
          <a:p>
            <a:r>
              <a:rPr lang="zh-CN" altLang="en-US" b="1" dirty="0"/>
              <a:t>新兴经济体相对集中的贸易模式可以部分解释这一现象。</a:t>
            </a:r>
            <a:r>
              <a:rPr lang="zh-CN" altLang="en-US" dirty="0"/>
              <a:t>新兴经济体中产消费的供应商主要为水资源短缺的</a:t>
            </a:r>
            <a:r>
              <a:rPr lang="nl-NL" altLang="zh-CN" dirty="0"/>
              <a:t>SCA</a:t>
            </a:r>
            <a:r>
              <a:rPr lang="zh-CN" altLang="en-US" dirty="0"/>
              <a:t>，</a:t>
            </a:r>
            <a:r>
              <a:rPr lang="nl-NL" altLang="zh-CN" dirty="0"/>
              <a:t>MENA</a:t>
            </a:r>
            <a:r>
              <a:rPr lang="zh-CN" altLang="nl-NL" dirty="0"/>
              <a:t>和</a:t>
            </a:r>
            <a:r>
              <a:rPr lang="nl-NL" altLang="zh-CN" dirty="0"/>
              <a:t>EA</a:t>
            </a:r>
            <a:r>
              <a:rPr lang="zh-CN" altLang="en-US" dirty="0"/>
              <a:t> 国家；而发达经济体中产消费的供应国分散在</a:t>
            </a:r>
            <a:r>
              <a:rPr lang="nl-NL" altLang="zh-CN" dirty="0"/>
              <a:t>NA,EU,EA,LA</a:t>
            </a:r>
            <a:r>
              <a:rPr lang="zh-CN" altLang="nl-NL" dirty="0"/>
              <a:t>等</a:t>
            </a:r>
            <a:r>
              <a:rPr lang="zh-CN" altLang="en-US" dirty="0"/>
              <a:t>水资源相对充沛的地区。</a:t>
            </a:r>
          </a:p>
        </p:txBody>
      </p:sp>
      <p:sp>
        <p:nvSpPr>
          <p:cNvPr id="4" name="灯片编号占位符 3"/>
          <p:cNvSpPr>
            <a:spLocks noGrp="1"/>
          </p:cNvSpPr>
          <p:nvPr>
            <p:ph type="sldNum" sz="quarter" idx="5"/>
          </p:nvPr>
        </p:nvSpPr>
        <p:spPr/>
        <p:txBody>
          <a:bodyPr/>
          <a:lstStyle/>
          <a:p>
            <a:fld id="{21602B85-2A43-7742-9CED-2DF4F2DD7A0F}" type="slidenum">
              <a:rPr kumimoji="1" lang="zh-CN" altLang="en-US" smtClean="0"/>
              <a:t>9</a:t>
            </a:fld>
            <a:endParaRPr kumimoji="1" lang="zh-CN" altLang="en-US"/>
          </a:p>
        </p:txBody>
      </p:sp>
    </p:spTree>
    <p:extLst>
      <p:ext uri="{BB962C8B-B14F-4D97-AF65-F5344CB8AC3E}">
        <p14:creationId xmlns:p14="http://schemas.microsoft.com/office/powerpoint/2010/main" val="1744795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t>Thus, it’s not the quantity, but the </a:t>
            </a:r>
            <a:r>
              <a:rPr lang="en-US" altLang="zh-CN" sz="1200" b="1" dirty="0"/>
              <a:t>pattern</a:t>
            </a:r>
            <a:r>
              <a:rPr lang="en-US" altLang="zh-CN" sz="1200" dirty="0"/>
              <a:t> of consumption that drives the larger water impact in emerging economies.</a:t>
            </a:r>
            <a:endParaRPr lang="en-US" dirty="0"/>
          </a:p>
        </p:txBody>
      </p:sp>
      <p:sp>
        <p:nvSpPr>
          <p:cNvPr id="4" name="灯片编号占位符 3"/>
          <p:cNvSpPr>
            <a:spLocks noGrp="1"/>
          </p:cNvSpPr>
          <p:nvPr>
            <p:ph type="sldNum" sz="quarter" idx="5"/>
          </p:nvPr>
        </p:nvSpPr>
        <p:spPr/>
        <p:txBody>
          <a:bodyPr/>
          <a:lstStyle/>
          <a:p>
            <a:fld id="{21602B85-2A43-7742-9CED-2DF4F2DD7A0F}" type="slidenum">
              <a:rPr kumimoji="1" lang="zh-CN" altLang="en-US" smtClean="0"/>
              <a:t>10</a:t>
            </a:fld>
            <a:endParaRPr kumimoji="1" lang="zh-CN" altLang="en-US"/>
          </a:p>
        </p:txBody>
      </p:sp>
    </p:spTree>
    <p:extLst>
      <p:ext uri="{BB962C8B-B14F-4D97-AF65-F5344CB8AC3E}">
        <p14:creationId xmlns:p14="http://schemas.microsoft.com/office/powerpoint/2010/main" val="161095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en-US" altLang="zh-CN" dirty="0"/>
              <a:t>These high-intensity emerging economies are hotspots where even modest annual consumption growth can amplify water depletion disproportionately.</a:t>
            </a:r>
            <a:br>
              <a:rPr lang="en-US" altLang="zh-CN" dirty="0"/>
            </a:br>
            <a:r>
              <a:rPr lang="en-US" altLang="zh-CN" dirty="0"/>
              <a:t>For example, </a:t>
            </a:r>
            <a:r>
              <a:rPr lang="en-US" altLang="zh-CN" b="1" dirty="0"/>
              <a:t>Kyrgyzstan</a:t>
            </a:r>
            <a:r>
              <a:rPr lang="en-US" altLang="zh-CN" dirty="0"/>
              <a:t> has sustained real GDP growth around </a:t>
            </a:r>
            <a:r>
              <a:rPr lang="en-US" altLang="zh-CN" b="1" dirty="0"/>
              <a:t>9% annually</a:t>
            </a:r>
            <a:r>
              <a:rPr lang="en-US" altLang="zh-CN" dirty="0"/>
              <a:t> from 2022 to 2024, </a:t>
            </a:r>
            <a:r>
              <a:rPr lang="en-US" altLang="zh-CN" b="1" dirty="0"/>
              <a:t>Tajikistan</a:t>
            </a:r>
            <a:r>
              <a:rPr lang="en-US" altLang="zh-CN" dirty="0"/>
              <a:t> rebounded to </a:t>
            </a:r>
            <a:r>
              <a:rPr lang="en-US" altLang="zh-CN" b="1" dirty="0"/>
              <a:t>9.4%</a:t>
            </a:r>
            <a:r>
              <a:rPr lang="en-US" altLang="zh-CN" dirty="0"/>
              <a:t> in 2021, and </a:t>
            </a:r>
            <a:r>
              <a:rPr lang="en-US" altLang="zh-CN" b="1" dirty="0"/>
              <a:t>Turkmenistan</a:t>
            </a:r>
            <a:r>
              <a:rPr lang="en-US" altLang="zh-CN" dirty="0"/>
              <a:t> averaged above </a:t>
            </a:r>
            <a:r>
              <a:rPr lang="en-US" altLang="zh-CN" b="1" dirty="0"/>
              <a:t>6%</a:t>
            </a:r>
            <a:r>
              <a:rPr lang="en-US" altLang="zh-CN" dirty="0"/>
              <a:t> in stable years. Growth in </a:t>
            </a:r>
            <a:r>
              <a:rPr lang="en-US" altLang="zh-CN" b="1" dirty="0"/>
              <a:t>Uzbekistan</a:t>
            </a:r>
            <a:r>
              <a:rPr lang="en-US" altLang="zh-CN" dirty="0"/>
              <a:t> and </a:t>
            </a:r>
            <a:r>
              <a:rPr lang="en-US" altLang="zh-CN" b="1" dirty="0"/>
              <a:t>Kazakhstan</a:t>
            </a:r>
            <a:r>
              <a:rPr lang="en-US" altLang="zh-CN" dirty="0"/>
              <a:t> has also averaged </a:t>
            </a:r>
            <a:r>
              <a:rPr lang="en-US" altLang="zh-CN" b="1" dirty="0"/>
              <a:t>≈5–6%</a:t>
            </a:r>
            <a:r>
              <a:rPr lang="en-US" altLang="zh-CN" dirty="0"/>
              <a:t>, reflecting rising household consumption. In such high‑intensity economies, even small increases in consumption can exert outsized pressure on water resources. Prioritizing sustainable transitions here is thus critical to global water security.</a:t>
            </a:r>
            <a:endParaRPr lang="en-US" altLang="zh-CN" dirty="0">
              <a:latin typeface="SimSun" panose="02010600030101010101" pitchFamily="2" charset="-122"/>
              <a:ea typeface="SimSu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21602B85-2A43-7742-9CED-2DF4F2DD7A0F}" type="slidenum">
              <a:rPr kumimoji="1" lang="zh-CN" altLang="en-US" smtClean="0"/>
              <a:t>11</a:t>
            </a:fld>
            <a:endParaRPr kumimoji="1" lang="zh-CN" altLang="en-US"/>
          </a:p>
        </p:txBody>
      </p:sp>
    </p:spTree>
    <p:extLst>
      <p:ext uri="{BB962C8B-B14F-4D97-AF65-F5344CB8AC3E}">
        <p14:creationId xmlns:p14="http://schemas.microsoft.com/office/powerpoint/2010/main" val="2278914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D3FF172-47AF-BC43-950A-4D683FE84723}" type="datetimeFigureOut">
              <a:rPr lang="en-US" smtClean="0"/>
              <a:t>6/30/25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4C4B8-D66D-1444-A8BF-C7B17FFBDC52}" type="slidenum">
              <a:rPr lang="en-US" smtClean="0"/>
              <a:t>‹#›</a:t>
            </a:fld>
            <a:endParaRPr lang="en-US"/>
          </a:p>
        </p:txBody>
      </p:sp>
    </p:spTree>
    <p:extLst>
      <p:ext uri="{BB962C8B-B14F-4D97-AF65-F5344CB8AC3E}">
        <p14:creationId xmlns:p14="http://schemas.microsoft.com/office/powerpoint/2010/main" val="470232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D3FF172-47AF-BC43-950A-4D683FE84723}" type="datetimeFigureOut">
              <a:rPr lang="en-US" smtClean="0"/>
              <a:t>6/30/25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4C4B8-D66D-1444-A8BF-C7B17FFBDC52}" type="slidenum">
              <a:rPr lang="en-US" smtClean="0"/>
              <a:t>‹#›</a:t>
            </a:fld>
            <a:endParaRPr lang="en-US"/>
          </a:p>
        </p:txBody>
      </p:sp>
    </p:spTree>
    <p:extLst>
      <p:ext uri="{BB962C8B-B14F-4D97-AF65-F5344CB8AC3E}">
        <p14:creationId xmlns:p14="http://schemas.microsoft.com/office/powerpoint/2010/main" val="80977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D3FF172-47AF-BC43-950A-4D683FE84723}" type="datetimeFigureOut">
              <a:rPr lang="en-US" smtClean="0"/>
              <a:t>6/30/25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4C4B8-D66D-1444-A8BF-C7B17FFBDC52}" type="slidenum">
              <a:rPr lang="en-US" smtClean="0"/>
              <a:t>‹#›</a:t>
            </a:fld>
            <a:endParaRPr lang="en-US"/>
          </a:p>
        </p:txBody>
      </p:sp>
    </p:spTree>
    <p:extLst>
      <p:ext uri="{BB962C8B-B14F-4D97-AF65-F5344CB8AC3E}">
        <p14:creationId xmlns:p14="http://schemas.microsoft.com/office/powerpoint/2010/main" val="993400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D3FF172-47AF-BC43-950A-4D683FE84723}" type="datetimeFigureOut">
              <a:rPr lang="en-US" smtClean="0"/>
              <a:t>6/30/25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4C4B8-D66D-1444-A8BF-C7B17FFBDC52}" type="slidenum">
              <a:rPr lang="en-US" smtClean="0"/>
              <a:t>‹#›</a:t>
            </a:fld>
            <a:endParaRPr lang="en-US"/>
          </a:p>
        </p:txBody>
      </p:sp>
    </p:spTree>
    <p:extLst>
      <p:ext uri="{BB962C8B-B14F-4D97-AF65-F5344CB8AC3E}">
        <p14:creationId xmlns:p14="http://schemas.microsoft.com/office/powerpoint/2010/main" val="2831464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D3FF172-47AF-BC43-950A-4D683FE84723}" type="datetimeFigureOut">
              <a:rPr lang="en-US" smtClean="0"/>
              <a:t>6/30/25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4C4B8-D66D-1444-A8BF-C7B17FFBDC52}" type="slidenum">
              <a:rPr lang="en-US" smtClean="0"/>
              <a:t>‹#›</a:t>
            </a:fld>
            <a:endParaRPr lang="en-US"/>
          </a:p>
        </p:txBody>
      </p:sp>
    </p:spTree>
    <p:extLst>
      <p:ext uri="{BB962C8B-B14F-4D97-AF65-F5344CB8AC3E}">
        <p14:creationId xmlns:p14="http://schemas.microsoft.com/office/powerpoint/2010/main" val="221521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9D3FF172-47AF-BC43-950A-4D683FE84723}" type="datetimeFigureOut">
              <a:rPr lang="en-US" smtClean="0"/>
              <a:t>6/30/25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24C4B8-D66D-1444-A8BF-C7B17FFBDC52}" type="slidenum">
              <a:rPr lang="en-US" smtClean="0"/>
              <a:t>‹#›</a:t>
            </a:fld>
            <a:endParaRPr lang="en-US"/>
          </a:p>
        </p:txBody>
      </p:sp>
    </p:spTree>
    <p:extLst>
      <p:ext uri="{BB962C8B-B14F-4D97-AF65-F5344CB8AC3E}">
        <p14:creationId xmlns:p14="http://schemas.microsoft.com/office/powerpoint/2010/main" val="2291974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9D3FF172-47AF-BC43-950A-4D683FE84723}" type="datetimeFigureOut">
              <a:rPr lang="en-US" smtClean="0"/>
              <a:t>6/30/25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24C4B8-D66D-1444-A8BF-C7B17FFBDC52}" type="slidenum">
              <a:rPr lang="en-US" smtClean="0"/>
              <a:t>‹#›</a:t>
            </a:fld>
            <a:endParaRPr lang="en-US"/>
          </a:p>
        </p:txBody>
      </p:sp>
    </p:spTree>
    <p:extLst>
      <p:ext uri="{BB962C8B-B14F-4D97-AF65-F5344CB8AC3E}">
        <p14:creationId xmlns:p14="http://schemas.microsoft.com/office/powerpoint/2010/main" val="2435685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9D3FF172-47AF-BC43-950A-4D683FE84723}" type="datetimeFigureOut">
              <a:rPr lang="en-US" smtClean="0"/>
              <a:t>6/30/25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24C4B8-D66D-1444-A8BF-C7B17FFBDC52}" type="slidenum">
              <a:rPr lang="en-US" smtClean="0"/>
              <a:t>‹#›</a:t>
            </a:fld>
            <a:endParaRPr lang="en-US"/>
          </a:p>
        </p:txBody>
      </p:sp>
    </p:spTree>
    <p:extLst>
      <p:ext uri="{BB962C8B-B14F-4D97-AF65-F5344CB8AC3E}">
        <p14:creationId xmlns:p14="http://schemas.microsoft.com/office/powerpoint/2010/main" val="2991051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3FF172-47AF-BC43-950A-4D683FE84723}" type="datetimeFigureOut">
              <a:rPr lang="en-US" smtClean="0"/>
              <a:t>6/30/25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24C4B8-D66D-1444-A8BF-C7B17FFBDC52}" type="slidenum">
              <a:rPr lang="en-US" smtClean="0"/>
              <a:t>‹#›</a:t>
            </a:fld>
            <a:endParaRPr lang="en-US"/>
          </a:p>
        </p:txBody>
      </p:sp>
    </p:spTree>
    <p:extLst>
      <p:ext uri="{BB962C8B-B14F-4D97-AF65-F5344CB8AC3E}">
        <p14:creationId xmlns:p14="http://schemas.microsoft.com/office/powerpoint/2010/main" val="372143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D3FF172-47AF-BC43-950A-4D683FE84723}" type="datetimeFigureOut">
              <a:rPr lang="en-US" smtClean="0"/>
              <a:t>6/30/25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24C4B8-D66D-1444-A8BF-C7B17FFBDC52}" type="slidenum">
              <a:rPr lang="en-US" smtClean="0"/>
              <a:t>‹#›</a:t>
            </a:fld>
            <a:endParaRPr lang="en-US"/>
          </a:p>
        </p:txBody>
      </p:sp>
    </p:spTree>
    <p:extLst>
      <p:ext uri="{BB962C8B-B14F-4D97-AF65-F5344CB8AC3E}">
        <p14:creationId xmlns:p14="http://schemas.microsoft.com/office/powerpoint/2010/main" val="1249111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D3FF172-47AF-BC43-950A-4D683FE84723}" type="datetimeFigureOut">
              <a:rPr lang="en-US" smtClean="0"/>
              <a:t>6/30/25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24C4B8-D66D-1444-A8BF-C7B17FFBDC52}" type="slidenum">
              <a:rPr lang="en-US" smtClean="0"/>
              <a:t>‹#›</a:t>
            </a:fld>
            <a:endParaRPr lang="en-US"/>
          </a:p>
        </p:txBody>
      </p:sp>
    </p:spTree>
    <p:extLst>
      <p:ext uri="{BB962C8B-B14F-4D97-AF65-F5344CB8AC3E}">
        <p14:creationId xmlns:p14="http://schemas.microsoft.com/office/powerpoint/2010/main" val="2174857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3FF172-47AF-BC43-950A-4D683FE84723}" type="datetimeFigureOut">
              <a:rPr lang="en-US" smtClean="0"/>
              <a:t>6/30/25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24C4B8-D66D-1444-A8BF-C7B17FFBDC52}" type="slidenum">
              <a:rPr lang="en-US" smtClean="0"/>
              <a:t>‹#›</a:t>
            </a:fld>
            <a:endParaRPr lang="en-US"/>
          </a:p>
        </p:txBody>
      </p:sp>
    </p:spTree>
    <p:extLst>
      <p:ext uri="{BB962C8B-B14F-4D97-AF65-F5344CB8AC3E}">
        <p14:creationId xmlns:p14="http://schemas.microsoft.com/office/powerpoint/2010/main" val="840449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2.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25.png"/><Relationship Id="rId7" Type="http://schemas.openxmlformats.org/officeDocument/2006/relationships/image" Target="../media/image28.t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tif"/><Relationship Id="rId5" Type="http://schemas.openxmlformats.org/officeDocument/2006/relationships/image" Target="../media/image22.tiff"/><Relationship Id="rId4" Type="http://schemas.openxmlformats.org/officeDocument/2006/relationships/image" Target="../media/image26.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tiff"/><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2.tiff"/><Relationship Id="rId10" Type="http://schemas.openxmlformats.org/officeDocument/2006/relationships/image" Target="../media/image17.jpg"/><Relationship Id="rId4" Type="http://schemas.openxmlformats.org/officeDocument/2006/relationships/image" Target="../media/image11.tiff"/><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hyperlink" Target="https://www.ceads.net/data/input_output_tables/" TargetMode="Externa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4BF36FA-ACC6-5B9A-60BA-8DE787997D73}"/>
              </a:ext>
            </a:extLst>
          </p:cNvPr>
          <p:cNvGrpSpPr/>
          <p:nvPr/>
        </p:nvGrpSpPr>
        <p:grpSpPr>
          <a:xfrm>
            <a:off x="430871" y="370242"/>
            <a:ext cx="8187987" cy="1877903"/>
            <a:chOff x="232630" y="380697"/>
            <a:chExt cx="8187964" cy="2183943"/>
          </a:xfrm>
        </p:grpSpPr>
        <p:sp>
          <p:nvSpPr>
            <p:cNvPr id="5" name="矩形 4">
              <a:extLst>
                <a:ext uri="{FF2B5EF4-FFF2-40B4-BE49-F238E27FC236}">
                  <a16:creationId xmlns:a16="http://schemas.microsoft.com/office/drawing/2014/main" id="{7AEFD0BC-BF6E-4C57-72F1-034477B0DBFB}"/>
                </a:ext>
              </a:extLst>
            </p:cNvPr>
            <p:cNvSpPr/>
            <p:nvPr/>
          </p:nvSpPr>
          <p:spPr>
            <a:xfrm>
              <a:off x="381001" y="685374"/>
              <a:ext cx="8039593" cy="1664505"/>
            </a:xfrm>
            <a:prstGeom prst="rect">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 name="文本框 5">
              <a:extLst>
                <a:ext uri="{FF2B5EF4-FFF2-40B4-BE49-F238E27FC236}">
                  <a16:creationId xmlns:a16="http://schemas.microsoft.com/office/drawing/2014/main" id="{BD33C350-A796-FF8A-9381-F9352A1AC36B}"/>
                </a:ext>
              </a:extLst>
            </p:cNvPr>
            <p:cNvSpPr txBox="1"/>
            <p:nvPr/>
          </p:nvSpPr>
          <p:spPr>
            <a:xfrm>
              <a:off x="232630" y="380697"/>
              <a:ext cx="7878717" cy="1610706"/>
            </a:xfrm>
            <a:prstGeom prst="rect">
              <a:avLst/>
            </a:prstGeom>
            <a:solidFill>
              <a:schemeClr val="bg1"/>
            </a:solidFill>
          </p:spPr>
          <p:txBody>
            <a:bodyPr wrap="square" rtlCol="0">
              <a:spAutoFit/>
            </a:bodyPr>
            <a:lstStyle/>
            <a:p>
              <a:r>
                <a:rPr lang="en-US" altLang="zh-CN" sz="2800" b="1" dirty="0">
                  <a:solidFill>
                    <a:srgbClr val="0070C0"/>
                  </a:solidFill>
                  <a:latin typeface="Times" panose="02020603050405020304" pitchFamily="18" charset="0"/>
                  <a:ea typeface="华文楷体" panose="02010600040101010101" pitchFamily="2" charset="-122"/>
                  <a:cs typeface="Times" panose="02020603050405020304" pitchFamily="18" charset="0"/>
                </a:rPr>
                <a:t>Disproportionate Water Depletion from Middle-Class Consumption in Emerging Economies</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kumimoji="0" lang="en-US" altLang="zh-CN" sz="2800" b="1" i="0" u="none" strike="noStrike" kern="1200" cap="none" spc="0" normalizeH="0" baseline="0" noProof="0" dirty="0">
                <a:ln>
                  <a:noFill/>
                </a:ln>
                <a:solidFill>
                  <a:srgbClr val="0070C0"/>
                </a:solidFill>
                <a:effectLst/>
                <a:uLnTx/>
                <a:uFillTx/>
                <a:latin typeface="Times" panose="02020603050405020304" pitchFamily="18" charset="0"/>
                <a:ea typeface="华文楷体" panose="02010600040101010101" pitchFamily="2" charset="-122"/>
                <a:cs typeface="Times" panose="02020603050405020304" pitchFamily="18" charset="0"/>
              </a:endParaRPr>
            </a:p>
          </p:txBody>
        </p:sp>
        <p:sp>
          <p:nvSpPr>
            <p:cNvPr id="7" name="文本框 6">
              <a:extLst>
                <a:ext uri="{FF2B5EF4-FFF2-40B4-BE49-F238E27FC236}">
                  <a16:creationId xmlns:a16="http://schemas.microsoft.com/office/drawing/2014/main" id="{25E0DE69-7134-0C40-D23A-EA5E66916F84}"/>
                </a:ext>
              </a:extLst>
            </p:cNvPr>
            <p:cNvSpPr txBox="1"/>
            <p:nvPr/>
          </p:nvSpPr>
          <p:spPr>
            <a:xfrm>
              <a:off x="1363155" y="2135118"/>
              <a:ext cx="6966113" cy="429522"/>
            </a:xfrm>
            <a:prstGeom prst="rect">
              <a:avLst/>
            </a:prstGeom>
            <a:solidFill>
              <a:schemeClr val="bg1"/>
            </a:solidFill>
          </p:spPr>
          <p:txBody>
            <a:bodyPr wrap="square" rtlCol="0">
              <a:spAutoFit/>
            </a:bodyPr>
            <a:lstStyle/>
            <a:p>
              <a:r>
                <a:rPr lang="en-US" altLang="zh-CN" b="1" dirty="0">
                  <a:solidFill>
                    <a:prstClr val="black"/>
                  </a:solidFill>
                  <a:latin typeface="Times" panose="02020603050405020304" pitchFamily="18" charset="0"/>
                  <a:ea typeface="华文楷体" panose="02010600040101010101" pitchFamily="2" charset="-122"/>
                  <a:cs typeface="Times" panose="02020603050405020304" pitchFamily="18" charset="0"/>
                </a:rPr>
                <a:t>Siyu Hou</a:t>
              </a:r>
              <a:r>
                <a:rPr lang="en-US" altLang="zh-CN" b="1" baseline="30000" dirty="0">
                  <a:solidFill>
                    <a:prstClr val="black"/>
                  </a:solidFill>
                  <a:latin typeface="Times" panose="02020603050405020304" pitchFamily="18" charset="0"/>
                  <a:ea typeface="华文楷体" panose="02010600040101010101" pitchFamily="2" charset="-122"/>
                  <a:cs typeface="Times" panose="02020603050405020304" pitchFamily="18" charset="0"/>
                </a:rPr>
                <a:t>§</a:t>
              </a:r>
              <a:r>
                <a:rPr lang="zh-CN" altLang="en-US" b="1" baseline="30000" dirty="0">
                  <a:solidFill>
                    <a:prstClr val="black"/>
                  </a:solidFill>
                  <a:latin typeface="Times" panose="02020603050405020304" pitchFamily="18" charset="0"/>
                  <a:ea typeface="华文楷体" panose="02010600040101010101" pitchFamily="2" charset="-122"/>
                  <a:cs typeface="Times" panose="02020603050405020304" pitchFamily="18" charset="0"/>
                </a:rPr>
                <a:t> </a:t>
              </a:r>
              <a:r>
                <a:rPr lang="en-US" altLang="zh-CN" b="1" dirty="0" err="1">
                  <a:solidFill>
                    <a:prstClr val="black"/>
                  </a:solidFill>
                  <a:latin typeface="Times" panose="02020603050405020304" pitchFamily="18" charset="0"/>
                  <a:ea typeface="华文楷体" panose="02010600040101010101" pitchFamily="2" charset="-122"/>
                  <a:cs typeface="Times" panose="02020603050405020304" pitchFamily="18" charset="0"/>
                </a:rPr>
                <a:t>Jingwen</a:t>
              </a:r>
              <a:r>
                <a:rPr lang="en-US" altLang="zh-CN" b="1" dirty="0">
                  <a:solidFill>
                    <a:prstClr val="black"/>
                  </a:solidFill>
                  <a:latin typeface="Times" panose="02020603050405020304" pitchFamily="18" charset="0"/>
                  <a:ea typeface="华文楷体" panose="02010600040101010101" pitchFamily="2" charset="-122"/>
                  <a:cs typeface="Times" panose="02020603050405020304" pitchFamily="18" charset="0"/>
                </a:rPr>
                <a:t> Huo</a:t>
              </a:r>
              <a:r>
                <a:rPr lang="en-US" altLang="zh-CN" b="1" baseline="30000" dirty="0">
                  <a:solidFill>
                    <a:prstClr val="black"/>
                  </a:solidFill>
                  <a:latin typeface="Times" panose="02020603050405020304" pitchFamily="18" charset="0"/>
                  <a:ea typeface="华文楷体" panose="02010600040101010101" pitchFamily="2" charset="-122"/>
                  <a:cs typeface="Times" panose="02020603050405020304" pitchFamily="18" charset="0"/>
                </a:rPr>
                <a:t>§</a:t>
              </a:r>
              <a:r>
                <a:rPr lang="zh-CN" altLang="en-US" b="1" baseline="30000" dirty="0">
                  <a:solidFill>
                    <a:prstClr val="black"/>
                  </a:solidFill>
                  <a:latin typeface="Times" panose="02020603050405020304" pitchFamily="18" charset="0"/>
                  <a:ea typeface="华文楷体" panose="02010600040101010101" pitchFamily="2" charset="-122"/>
                  <a:cs typeface="Times" panose="02020603050405020304" pitchFamily="18" charset="0"/>
                </a:rPr>
                <a:t> </a:t>
              </a:r>
              <a:r>
                <a:rPr lang="en-US" altLang="zh-CN" b="1" dirty="0">
                  <a:solidFill>
                    <a:prstClr val="black"/>
                  </a:solidFill>
                  <a:latin typeface="Times" panose="02020603050405020304" pitchFamily="18" charset="0"/>
                  <a:ea typeface="华文楷体" panose="02010600040101010101" pitchFamily="2" charset="-122"/>
                  <a:cs typeface="Times" panose="02020603050405020304" pitchFamily="18" charset="0"/>
                </a:rPr>
                <a:t>Xu Zhao*</a:t>
              </a:r>
              <a:r>
                <a:rPr lang="zh-CN" altLang="en-US" b="1" dirty="0">
                  <a:solidFill>
                    <a:prstClr val="black"/>
                  </a:solidFill>
                  <a:latin typeface="Times" panose="02020603050405020304" pitchFamily="18" charset="0"/>
                  <a:ea typeface="华文楷体" panose="02010600040101010101" pitchFamily="2" charset="-122"/>
                  <a:cs typeface="Times" panose="02020603050405020304" pitchFamily="18" charset="0"/>
                </a:rPr>
                <a:t> </a:t>
              </a:r>
              <a:r>
                <a:rPr lang="en-US" altLang="zh-CN" b="1" dirty="0">
                  <a:solidFill>
                    <a:prstClr val="black"/>
                  </a:solidFill>
                  <a:latin typeface="Times" panose="02020603050405020304" pitchFamily="18" charset="0"/>
                  <a:ea typeface="华文楷体" panose="02010600040101010101" pitchFamily="2" charset="-122"/>
                  <a:cs typeface="Times" panose="02020603050405020304" pitchFamily="18" charset="0"/>
                </a:rPr>
                <a:t>Jing Meng*</a:t>
              </a:r>
              <a:r>
                <a:rPr lang="zh-CN" altLang="en-US" b="1" dirty="0">
                  <a:solidFill>
                    <a:prstClr val="black"/>
                  </a:solidFill>
                  <a:latin typeface="Times" panose="02020603050405020304" pitchFamily="18" charset="0"/>
                  <a:ea typeface="华文楷体" panose="02010600040101010101" pitchFamily="2" charset="-122"/>
                  <a:cs typeface="Times" panose="02020603050405020304" pitchFamily="18" charset="0"/>
                </a:rPr>
                <a:t> </a:t>
              </a:r>
              <a:r>
                <a:rPr lang="en-US" altLang="zh-CN" b="1" dirty="0">
                  <a:solidFill>
                    <a:prstClr val="black"/>
                  </a:solidFill>
                  <a:latin typeface="Times" panose="02020603050405020304" pitchFamily="18" charset="0"/>
                  <a:ea typeface="华文楷体" panose="02010600040101010101" pitchFamily="2" charset="-122"/>
                  <a:cs typeface="Times" panose="02020603050405020304" pitchFamily="18" charset="0"/>
                </a:rPr>
                <a:t>Klaus Hubacek*</a:t>
              </a:r>
              <a:endParaRPr lang="zh-CN" altLang="en-US" dirty="0"/>
            </a:p>
          </p:txBody>
        </p:sp>
      </p:grpSp>
      <p:sp>
        <p:nvSpPr>
          <p:cNvPr id="173" name="文本框 172">
            <a:extLst>
              <a:ext uri="{FF2B5EF4-FFF2-40B4-BE49-F238E27FC236}">
                <a16:creationId xmlns:a16="http://schemas.microsoft.com/office/drawing/2014/main" id="{67B9C64B-F732-4F9A-DF6B-BD953B607F36}"/>
              </a:ext>
            </a:extLst>
          </p:cNvPr>
          <p:cNvSpPr txBox="1"/>
          <p:nvPr/>
        </p:nvSpPr>
        <p:spPr>
          <a:xfrm>
            <a:off x="7918434" y="6381091"/>
            <a:ext cx="1259798" cy="406137"/>
          </a:xfrm>
          <a:prstGeom prst="rect">
            <a:avLst/>
          </a:prstGeom>
          <a:noFill/>
        </p:spPr>
        <p:txBody>
          <a:bodyPr wrap="square" rtlCol="0">
            <a:spAutoFit/>
          </a:bodyPr>
          <a:lstStyle/>
          <a:p>
            <a:pPr>
              <a:lnSpc>
                <a:spcPct val="125000"/>
              </a:lnSpc>
            </a:pPr>
            <a:r>
              <a:rPr lang="en-US" altLang="zh-CN" dirty="0">
                <a:latin typeface="Times New Roman" panose="02020603050405020304" pitchFamily="18" charset="0"/>
                <a:cs typeface="Times New Roman" panose="02020603050405020304" pitchFamily="18" charset="0"/>
              </a:rPr>
              <a:t>2025.7.8</a:t>
            </a:r>
          </a:p>
        </p:txBody>
      </p:sp>
      <p:sp>
        <p:nvSpPr>
          <p:cNvPr id="33" name="文本框 32">
            <a:extLst>
              <a:ext uri="{FF2B5EF4-FFF2-40B4-BE49-F238E27FC236}">
                <a16:creationId xmlns:a16="http://schemas.microsoft.com/office/drawing/2014/main" id="{6EA2C450-D112-680B-531A-0C169BC2442F}"/>
              </a:ext>
            </a:extLst>
          </p:cNvPr>
          <p:cNvSpPr txBox="1"/>
          <p:nvPr/>
        </p:nvSpPr>
        <p:spPr>
          <a:xfrm>
            <a:off x="1068865" y="4904767"/>
            <a:ext cx="1447582" cy="228578"/>
          </a:xfrm>
          <a:prstGeom prst="rect">
            <a:avLst/>
          </a:prstGeom>
          <a:noFill/>
        </p:spPr>
        <p:txBody>
          <a:bodyPr wrap="none" rtlCol="0">
            <a:spAutoFit/>
          </a:bodyPr>
          <a:lstStyle/>
          <a:p>
            <a:r>
              <a:rPr lang="en-US" altLang="zh-CN" b="1" dirty="0">
                <a:latin typeface="Times" panose="02020603050405020304" pitchFamily="18" charset="0"/>
                <a:cs typeface="Times" panose="02020603050405020304" pitchFamily="18" charset="0"/>
              </a:rPr>
              <a:t>CONSUMPTION</a:t>
            </a:r>
          </a:p>
        </p:txBody>
      </p:sp>
      <p:grpSp>
        <p:nvGrpSpPr>
          <p:cNvPr id="34" name="组合 33">
            <a:extLst>
              <a:ext uri="{FF2B5EF4-FFF2-40B4-BE49-F238E27FC236}">
                <a16:creationId xmlns:a16="http://schemas.microsoft.com/office/drawing/2014/main" id="{1CB18DB1-C89F-7D30-7A56-F725AE3EEAA4}"/>
              </a:ext>
            </a:extLst>
          </p:cNvPr>
          <p:cNvGrpSpPr/>
          <p:nvPr/>
        </p:nvGrpSpPr>
        <p:grpSpPr>
          <a:xfrm>
            <a:off x="1704197" y="5312223"/>
            <a:ext cx="820007" cy="748828"/>
            <a:chOff x="-2285247" y="2723300"/>
            <a:chExt cx="1044675" cy="1067321"/>
          </a:xfrm>
        </p:grpSpPr>
        <p:sp>
          <p:nvSpPr>
            <p:cNvPr id="35" name="任意多边形: 形状 35">
              <a:extLst>
                <a:ext uri="{FF2B5EF4-FFF2-40B4-BE49-F238E27FC236}">
                  <a16:creationId xmlns:a16="http://schemas.microsoft.com/office/drawing/2014/main" id="{48299164-FADA-99B0-F4B6-2E94E4CBA20B}"/>
                </a:ext>
              </a:extLst>
            </p:cNvPr>
            <p:cNvSpPr/>
            <p:nvPr/>
          </p:nvSpPr>
          <p:spPr>
            <a:xfrm flipV="1">
              <a:off x="-1566021" y="3065103"/>
              <a:ext cx="137991" cy="376408"/>
            </a:xfrm>
            <a:custGeom>
              <a:avLst/>
              <a:gdLst>
                <a:gd name="connsiteX0" fmla="*/ 21626 w 137991"/>
                <a:gd name="connsiteY0" fmla="*/ 308559 h 376408"/>
                <a:gd name="connsiteX1" fmla="*/ 9 w 137991"/>
                <a:gd name="connsiteY1" fmla="*/ -39 h 376408"/>
                <a:gd name="connsiteX2" fmla="*/ 60990 w 137991"/>
                <a:gd name="connsiteY2" fmla="*/ 17780 h 376408"/>
                <a:gd name="connsiteX3" fmla="*/ 138001 w 137991"/>
                <a:gd name="connsiteY3" fmla="*/ 376369 h 376408"/>
                <a:gd name="connsiteX4" fmla="*/ 51356 w 137991"/>
                <a:gd name="connsiteY4" fmla="*/ 321200 h 376408"/>
                <a:gd name="connsiteX5" fmla="*/ 21626 w 137991"/>
                <a:gd name="connsiteY5" fmla="*/ 308559 h 37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991" h="376408">
                  <a:moveTo>
                    <a:pt x="21626" y="308559"/>
                  </a:moveTo>
                  <a:lnTo>
                    <a:pt x="9" y="-39"/>
                  </a:lnTo>
                  <a:lnTo>
                    <a:pt x="60990" y="17780"/>
                  </a:lnTo>
                  <a:cubicBezTo>
                    <a:pt x="62336" y="122933"/>
                    <a:pt x="99529" y="294176"/>
                    <a:pt x="138001" y="376369"/>
                  </a:cubicBezTo>
                  <a:lnTo>
                    <a:pt x="51356" y="321200"/>
                  </a:lnTo>
                  <a:lnTo>
                    <a:pt x="21626" y="308559"/>
                  </a:lnTo>
                  <a:close/>
                </a:path>
              </a:pathLst>
            </a:custGeom>
            <a:solidFill>
              <a:srgbClr val="8DC63F"/>
            </a:solidFill>
            <a:ln w="4228" cap="flat">
              <a:noFill/>
              <a:prstDash val="solid"/>
              <a:miter/>
            </a:ln>
          </p:spPr>
          <p:txBody>
            <a:bodyPr rtlCol="0" anchor="ctr"/>
            <a:lstStyle/>
            <a:p>
              <a:endParaRPr lang="zh-CN" altLang="en-US"/>
            </a:p>
          </p:txBody>
        </p:sp>
        <p:sp>
          <p:nvSpPr>
            <p:cNvPr id="36" name="任意多边形: 形状 36">
              <a:extLst>
                <a:ext uri="{FF2B5EF4-FFF2-40B4-BE49-F238E27FC236}">
                  <a16:creationId xmlns:a16="http://schemas.microsoft.com/office/drawing/2014/main" id="{E02986A1-CE52-7867-AC2E-051C6D673B60}"/>
                </a:ext>
              </a:extLst>
            </p:cNvPr>
            <p:cNvSpPr/>
            <p:nvPr/>
          </p:nvSpPr>
          <p:spPr>
            <a:xfrm flipV="1">
              <a:off x="-1677418" y="3132910"/>
              <a:ext cx="133013" cy="320669"/>
            </a:xfrm>
            <a:custGeom>
              <a:avLst/>
              <a:gdLst>
                <a:gd name="connsiteX0" fmla="*/ 111399 w 133013"/>
                <a:gd name="connsiteY0" fmla="*/ 12054 h 320669"/>
                <a:gd name="connsiteX1" fmla="*/ 133016 w 133013"/>
                <a:gd name="connsiteY1" fmla="*/ 320652 h 320669"/>
                <a:gd name="connsiteX2" fmla="*/ 2 w 133013"/>
                <a:gd name="connsiteY2" fmla="*/ 320580 h 320669"/>
                <a:gd name="connsiteX3" fmla="*/ 22201 w 133013"/>
                <a:gd name="connsiteY3" fmla="*/ -18 h 320669"/>
                <a:gd name="connsiteX4" fmla="*/ 111399 w 133013"/>
                <a:gd name="connsiteY4" fmla="*/ 12054 h 32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13" h="320669">
                  <a:moveTo>
                    <a:pt x="111399" y="12054"/>
                  </a:moveTo>
                  <a:lnTo>
                    <a:pt x="133016" y="320652"/>
                  </a:lnTo>
                  <a:lnTo>
                    <a:pt x="2" y="320580"/>
                  </a:lnTo>
                  <a:lnTo>
                    <a:pt x="22201" y="-18"/>
                  </a:lnTo>
                  <a:lnTo>
                    <a:pt x="111399" y="12054"/>
                  </a:lnTo>
                  <a:close/>
                </a:path>
              </a:pathLst>
            </a:custGeom>
            <a:solidFill>
              <a:srgbClr val="D7DF23"/>
            </a:solidFill>
            <a:ln w="4228" cap="flat">
              <a:noFill/>
              <a:prstDash val="solid"/>
              <a:miter/>
            </a:ln>
          </p:spPr>
          <p:txBody>
            <a:bodyPr rtlCol="0" anchor="ctr"/>
            <a:lstStyle/>
            <a:p>
              <a:endParaRPr lang="zh-CN" altLang="en-US"/>
            </a:p>
          </p:txBody>
        </p:sp>
        <p:sp>
          <p:nvSpPr>
            <p:cNvPr id="37" name="任意多边形: 形状 37">
              <a:extLst>
                <a:ext uri="{FF2B5EF4-FFF2-40B4-BE49-F238E27FC236}">
                  <a16:creationId xmlns:a16="http://schemas.microsoft.com/office/drawing/2014/main" id="{9AC0B5CA-4042-AA03-2EEA-7E349ABF3368}"/>
                </a:ext>
              </a:extLst>
            </p:cNvPr>
            <p:cNvSpPr/>
            <p:nvPr/>
          </p:nvSpPr>
          <p:spPr>
            <a:xfrm flipV="1">
              <a:off x="-1876229" y="2791562"/>
              <a:ext cx="619174" cy="682665"/>
            </a:xfrm>
            <a:custGeom>
              <a:avLst/>
              <a:gdLst>
                <a:gd name="connsiteX0" fmla="*/ 4537 w 619174"/>
                <a:gd name="connsiteY0" fmla="*/ 434733 h 682665"/>
                <a:gd name="connsiteX1" fmla="*/ 153837 w 619174"/>
                <a:gd name="connsiteY1" fmla="*/ 503657 h 682665"/>
                <a:gd name="connsiteX2" fmla="*/ 449080 w 619174"/>
                <a:gd name="connsiteY2" fmla="*/ 432452 h 682665"/>
                <a:gd name="connsiteX3" fmla="*/ 342436 w 619174"/>
                <a:gd name="connsiteY3" fmla="*/ 8800 h 682665"/>
                <a:gd name="connsiteX4" fmla="*/ 385151 w 619174"/>
                <a:gd name="connsiteY4" fmla="*/ -103 h 682665"/>
                <a:gd name="connsiteX5" fmla="*/ 619180 w 619174"/>
                <a:gd name="connsiteY5" fmla="*/ 603037 h 682665"/>
                <a:gd name="connsiteX6" fmla="*/ 571937 w 619174"/>
                <a:gd name="connsiteY6" fmla="*/ 606558 h 682665"/>
                <a:gd name="connsiteX7" fmla="*/ 557830 w 619174"/>
                <a:gd name="connsiteY7" fmla="*/ 617466 h 682665"/>
                <a:gd name="connsiteX8" fmla="*/ 461232 w 619174"/>
                <a:gd name="connsiteY8" fmla="*/ 458410 h 682665"/>
                <a:gd name="connsiteX9" fmla="*/ 193294 w 619174"/>
                <a:gd name="connsiteY9" fmla="*/ 527193 h 682665"/>
                <a:gd name="connsiteX10" fmla="*/ 261661 w 619174"/>
                <a:gd name="connsiteY10" fmla="*/ 675673 h 682665"/>
                <a:gd name="connsiteX11" fmla="*/ 230428 w 619174"/>
                <a:gd name="connsiteY11" fmla="*/ 682563 h 682665"/>
                <a:gd name="connsiteX12" fmla="*/ 166057 w 619174"/>
                <a:gd name="connsiteY12" fmla="*/ 532359 h 682665"/>
                <a:gd name="connsiteX13" fmla="*/ 147584 w 619174"/>
                <a:gd name="connsiteY13" fmla="*/ 536551 h 682665"/>
                <a:gd name="connsiteX14" fmla="*/ 5 w 619174"/>
                <a:gd name="connsiteY14" fmla="*/ 467054 h 682665"/>
                <a:gd name="connsiteX15" fmla="*/ 4537 w 619174"/>
                <a:gd name="connsiteY15" fmla="*/ 434733 h 68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174" h="682665">
                  <a:moveTo>
                    <a:pt x="4537" y="434733"/>
                  </a:moveTo>
                  <a:lnTo>
                    <a:pt x="153837" y="503657"/>
                  </a:lnTo>
                  <a:cubicBezTo>
                    <a:pt x="233945" y="495675"/>
                    <a:pt x="398506" y="454795"/>
                    <a:pt x="449080" y="432452"/>
                  </a:cubicBezTo>
                  <a:cubicBezTo>
                    <a:pt x="403862" y="334843"/>
                    <a:pt x="348421" y="127155"/>
                    <a:pt x="342436" y="8800"/>
                  </a:cubicBezTo>
                  <a:lnTo>
                    <a:pt x="385151" y="-103"/>
                  </a:lnTo>
                  <a:cubicBezTo>
                    <a:pt x="375730" y="199124"/>
                    <a:pt x="515289" y="494252"/>
                    <a:pt x="619180" y="603037"/>
                  </a:cubicBezTo>
                  <a:cubicBezTo>
                    <a:pt x="599241" y="597905"/>
                    <a:pt x="585708" y="598330"/>
                    <a:pt x="571937" y="606558"/>
                  </a:cubicBezTo>
                  <a:cubicBezTo>
                    <a:pt x="567345" y="609302"/>
                    <a:pt x="562728" y="612908"/>
                    <a:pt x="557830" y="617466"/>
                  </a:cubicBezTo>
                  <a:cubicBezTo>
                    <a:pt x="533605" y="586517"/>
                    <a:pt x="481965" y="506112"/>
                    <a:pt x="461232" y="458410"/>
                  </a:cubicBezTo>
                  <a:cubicBezTo>
                    <a:pt x="401369" y="479942"/>
                    <a:pt x="237606" y="520533"/>
                    <a:pt x="193294" y="527193"/>
                  </a:cubicBezTo>
                  <a:lnTo>
                    <a:pt x="261661" y="675673"/>
                  </a:lnTo>
                  <a:lnTo>
                    <a:pt x="230428" y="682563"/>
                  </a:lnTo>
                  <a:lnTo>
                    <a:pt x="166057" y="532359"/>
                  </a:lnTo>
                  <a:lnTo>
                    <a:pt x="147584" y="536551"/>
                  </a:lnTo>
                  <a:lnTo>
                    <a:pt x="5" y="467054"/>
                  </a:lnTo>
                  <a:lnTo>
                    <a:pt x="4537" y="434733"/>
                  </a:lnTo>
                  <a:close/>
                </a:path>
              </a:pathLst>
            </a:custGeom>
            <a:solidFill>
              <a:srgbClr val="9BAFBA"/>
            </a:solidFill>
            <a:ln w="4228" cap="flat">
              <a:noFill/>
              <a:prstDash val="solid"/>
              <a:miter/>
            </a:ln>
          </p:spPr>
          <p:txBody>
            <a:bodyPr rtlCol="0" anchor="ctr"/>
            <a:lstStyle/>
            <a:p>
              <a:endParaRPr lang="zh-CN" altLang="en-US"/>
            </a:p>
          </p:txBody>
        </p:sp>
        <p:sp>
          <p:nvSpPr>
            <p:cNvPr id="38" name="任意多边形: 形状 38">
              <a:extLst>
                <a:ext uri="{FF2B5EF4-FFF2-40B4-BE49-F238E27FC236}">
                  <a16:creationId xmlns:a16="http://schemas.microsoft.com/office/drawing/2014/main" id="{D60430CE-F7FB-FAF7-7C9F-DDE6E456CF7E}"/>
                </a:ext>
              </a:extLst>
            </p:cNvPr>
            <p:cNvSpPr/>
            <p:nvPr/>
          </p:nvSpPr>
          <p:spPr>
            <a:xfrm flipV="1">
              <a:off x="-2099533" y="3563748"/>
              <a:ext cx="101343" cy="139492"/>
            </a:xfrm>
            <a:custGeom>
              <a:avLst/>
              <a:gdLst>
                <a:gd name="connsiteX0" fmla="*/ 95709 w 101343"/>
                <a:gd name="connsiteY0" fmla="*/ 59886 h 139492"/>
                <a:gd name="connsiteX1" fmla="*/ 27493 w 101343"/>
                <a:gd name="connsiteY1" fmla="*/ 895 h 139492"/>
                <a:gd name="connsiteX2" fmla="*/ 15353 w 101343"/>
                <a:gd name="connsiteY2" fmla="*/ 6795 h 139492"/>
                <a:gd name="connsiteX3" fmla="*/ 5588 w 101343"/>
                <a:gd name="connsiteY3" fmla="*/ 79931 h 139492"/>
                <a:gd name="connsiteX4" fmla="*/ 71458 w 101343"/>
                <a:gd name="connsiteY4" fmla="*/ 139348 h 139492"/>
                <a:gd name="connsiteX5" fmla="*/ 73811 w 101343"/>
                <a:gd name="connsiteY5" fmla="*/ 138919 h 139492"/>
                <a:gd name="connsiteX6" fmla="*/ 95709 w 101343"/>
                <a:gd name="connsiteY6" fmla="*/ 59886 h 13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343" h="139492">
                  <a:moveTo>
                    <a:pt x="95709" y="59886"/>
                  </a:moveTo>
                  <a:cubicBezTo>
                    <a:pt x="82923" y="21777"/>
                    <a:pt x="52377" y="-4640"/>
                    <a:pt x="27493" y="895"/>
                  </a:cubicBezTo>
                  <a:cubicBezTo>
                    <a:pt x="22923" y="1910"/>
                    <a:pt x="18858" y="3932"/>
                    <a:pt x="15353" y="6795"/>
                  </a:cubicBezTo>
                  <a:cubicBezTo>
                    <a:pt x="-236" y="19517"/>
                    <a:pt x="-4849" y="48816"/>
                    <a:pt x="5588" y="79931"/>
                  </a:cubicBezTo>
                  <a:cubicBezTo>
                    <a:pt x="17979" y="116848"/>
                    <a:pt x="47029" y="142793"/>
                    <a:pt x="71458" y="139348"/>
                  </a:cubicBezTo>
                  <a:cubicBezTo>
                    <a:pt x="72248" y="139234"/>
                    <a:pt x="73033" y="139093"/>
                    <a:pt x="73811" y="138919"/>
                  </a:cubicBezTo>
                  <a:cubicBezTo>
                    <a:pt x="98695" y="133389"/>
                    <a:pt x="108494" y="98005"/>
                    <a:pt x="95709" y="59886"/>
                  </a:cubicBezTo>
                </a:path>
              </a:pathLst>
            </a:custGeom>
            <a:solidFill>
              <a:srgbClr val="000000"/>
            </a:solidFill>
            <a:ln w="4228" cap="flat">
              <a:noFill/>
              <a:prstDash val="solid"/>
              <a:miter/>
            </a:ln>
          </p:spPr>
          <p:txBody>
            <a:bodyPr rtlCol="0" anchor="ctr"/>
            <a:lstStyle/>
            <a:p>
              <a:endParaRPr lang="zh-CN" altLang="en-US"/>
            </a:p>
          </p:txBody>
        </p:sp>
        <p:sp>
          <p:nvSpPr>
            <p:cNvPr id="39" name="任意多边形: 形状 39">
              <a:extLst>
                <a:ext uri="{FF2B5EF4-FFF2-40B4-BE49-F238E27FC236}">
                  <a16:creationId xmlns:a16="http://schemas.microsoft.com/office/drawing/2014/main" id="{CF5E10C7-31CA-9D0E-E1CC-CFF6F58F89D0}"/>
                </a:ext>
              </a:extLst>
            </p:cNvPr>
            <p:cNvSpPr/>
            <p:nvPr/>
          </p:nvSpPr>
          <p:spPr>
            <a:xfrm flipV="1">
              <a:off x="-2070510" y="3602261"/>
              <a:ext cx="45380" cy="62464"/>
            </a:xfrm>
            <a:custGeom>
              <a:avLst/>
              <a:gdLst>
                <a:gd name="connsiteX0" fmla="*/ 42843 w 45380"/>
                <a:gd name="connsiteY0" fmla="*/ 26906 h 62464"/>
                <a:gd name="connsiteX1" fmla="*/ 12301 w 45380"/>
                <a:gd name="connsiteY1" fmla="*/ 490 h 62464"/>
                <a:gd name="connsiteX2" fmla="*/ 2489 w 45380"/>
                <a:gd name="connsiteY2" fmla="*/ 35877 h 62464"/>
                <a:gd name="connsiteX3" fmla="*/ 33039 w 45380"/>
                <a:gd name="connsiteY3" fmla="*/ 62298 h 62464"/>
                <a:gd name="connsiteX4" fmla="*/ 42843 w 45380"/>
                <a:gd name="connsiteY4" fmla="*/ 26906 h 6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0" h="62464">
                  <a:moveTo>
                    <a:pt x="42843" y="26906"/>
                  </a:moveTo>
                  <a:cubicBezTo>
                    <a:pt x="37117" y="9838"/>
                    <a:pt x="23443" y="-1986"/>
                    <a:pt x="12301" y="490"/>
                  </a:cubicBezTo>
                  <a:cubicBezTo>
                    <a:pt x="1155" y="2971"/>
                    <a:pt x="-3237" y="18814"/>
                    <a:pt x="2489" y="35877"/>
                  </a:cubicBezTo>
                  <a:cubicBezTo>
                    <a:pt x="8215" y="52949"/>
                    <a:pt x="21897" y="64779"/>
                    <a:pt x="33039" y="62298"/>
                  </a:cubicBezTo>
                  <a:cubicBezTo>
                    <a:pt x="44185" y="59817"/>
                    <a:pt x="48569" y="43977"/>
                    <a:pt x="42843" y="26906"/>
                  </a:cubicBezTo>
                </a:path>
              </a:pathLst>
            </a:custGeom>
            <a:solidFill>
              <a:srgbClr val="BCD8E1"/>
            </a:solidFill>
            <a:ln w="4228" cap="flat">
              <a:noFill/>
              <a:prstDash val="solid"/>
              <a:miter/>
            </a:ln>
          </p:spPr>
          <p:txBody>
            <a:bodyPr rtlCol="0" anchor="ctr"/>
            <a:lstStyle/>
            <a:p>
              <a:endParaRPr lang="zh-CN" altLang="en-US"/>
            </a:p>
          </p:txBody>
        </p:sp>
        <p:sp>
          <p:nvSpPr>
            <p:cNvPr id="40" name="任意多边形: 形状 40">
              <a:extLst>
                <a:ext uri="{FF2B5EF4-FFF2-40B4-BE49-F238E27FC236}">
                  <a16:creationId xmlns:a16="http://schemas.microsoft.com/office/drawing/2014/main" id="{6FA5C378-4B4E-8A82-B7DE-BD70C7A1C1B0}"/>
                </a:ext>
              </a:extLst>
            </p:cNvPr>
            <p:cNvSpPr/>
            <p:nvPr/>
          </p:nvSpPr>
          <p:spPr>
            <a:xfrm flipV="1">
              <a:off x="-2121377" y="3554081"/>
              <a:ext cx="93323" cy="142527"/>
            </a:xfrm>
            <a:custGeom>
              <a:avLst/>
              <a:gdLst>
                <a:gd name="connsiteX0" fmla="*/ 93298 w 93323"/>
                <a:gd name="connsiteY0" fmla="*/ 132712 h 142527"/>
                <a:gd name="connsiteX1" fmla="*/ 61568 w 93323"/>
                <a:gd name="connsiteY1" fmla="*/ 142686 h 142527"/>
                <a:gd name="connsiteX2" fmla="*/ 11848 w 93323"/>
                <a:gd name="connsiteY2" fmla="*/ 10833 h 142527"/>
                <a:gd name="connsiteX3" fmla="*/ 37194 w 93323"/>
                <a:gd name="connsiteY3" fmla="*/ 158 h 142527"/>
                <a:gd name="connsiteX4" fmla="*/ 27429 w 93323"/>
                <a:gd name="connsiteY4" fmla="*/ 73290 h 142527"/>
                <a:gd name="connsiteX5" fmla="*/ 93298 w 93323"/>
                <a:gd name="connsiteY5" fmla="*/ 132712 h 14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23" h="142527">
                  <a:moveTo>
                    <a:pt x="93298" y="132712"/>
                  </a:moveTo>
                  <a:lnTo>
                    <a:pt x="61568" y="142686"/>
                  </a:lnTo>
                  <a:cubicBezTo>
                    <a:pt x="13925" y="129360"/>
                    <a:pt x="-18693" y="57977"/>
                    <a:pt x="11848" y="10833"/>
                  </a:cubicBezTo>
                  <a:lnTo>
                    <a:pt x="37194" y="158"/>
                  </a:lnTo>
                  <a:cubicBezTo>
                    <a:pt x="21605" y="12880"/>
                    <a:pt x="16996" y="42176"/>
                    <a:pt x="27429" y="73290"/>
                  </a:cubicBezTo>
                  <a:cubicBezTo>
                    <a:pt x="39824" y="110216"/>
                    <a:pt x="68870" y="136157"/>
                    <a:pt x="93298" y="132712"/>
                  </a:cubicBezTo>
                </a:path>
              </a:pathLst>
            </a:custGeom>
            <a:solidFill>
              <a:srgbClr val="8B909E"/>
            </a:solidFill>
            <a:ln w="4228" cap="flat">
              <a:noFill/>
              <a:prstDash val="solid"/>
              <a:miter/>
            </a:ln>
          </p:spPr>
          <p:txBody>
            <a:bodyPr rtlCol="0" anchor="ctr"/>
            <a:lstStyle/>
            <a:p>
              <a:endParaRPr lang="zh-CN" altLang="en-US"/>
            </a:p>
          </p:txBody>
        </p:sp>
        <p:sp>
          <p:nvSpPr>
            <p:cNvPr id="41" name="任意多边形: 形状 41">
              <a:extLst>
                <a:ext uri="{FF2B5EF4-FFF2-40B4-BE49-F238E27FC236}">
                  <a16:creationId xmlns:a16="http://schemas.microsoft.com/office/drawing/2014/main" id="{11809ACC-08C2-3ABC-A42A-6C68705B4755}"/>
                </a:ext>
              </a:extLst>
            </p:cNvPr>
            <p:cNvSpPr/>
            <p:nvPr/>
          </p:nvSpPr>
          <p:spPr>
            <a:xfrm flipV="1">
              <a:off x="-2054754" y="3418880"/>
              <a:ext cx="564227" cy="197893"/>
            </a:xfrm>
            <a:custGeom>
              <a:avLst/>
              <a:gdLst>
                <a:gd name="connsiteX0" fmla="*/ -7 w 564227"/>
                <a:gd name="connsiteY0" fmla="*/ 101 h 197893"/>
                <a:gd name="connsiteX1" fmla="*/ 299366 w 564227"/>
                <a:gd name="connsiteY1" fmla="*/ 197994 h 197893"/>
                <a:gd name="connsiteX2" fmla="*/ 564221 w 564227"/>
                <a:gd name="connsiteY2" fmla="*/ 151159 h 197893"/>
                <a:gd name="connsiteX3" fmla="*/ 531203 w 564227"/>
                <a:gd name="connsiteY3" fmla="*/ 124317 h 197893"/>
                <a:gd name="connsiteX4" fmla="*/ 523965 w 564227"/>
                <a:gd name="connsiteY4" fmla="*/ 125766 h 197893"/>
                <a:gd name="connsiteX5" fmla="*/ 320291 w 564227"/>
                <a:gd name="connsiteY5" fmla="*/ 166629 h 197893"/>
                <a:gd name="connsiteX6" fmla="*/ 166213 w 564227"/>
                <a:gd name="connsiteY6" fmla="*/ 72877 h 197893"/>
                <a:gd name="connsiteX7" fmla="*/ 59701 w 564227"/>
                <a:gd name="connsiteY7" fmla="*/ 8066 h 197893"/>
                <a:gd name="connsiteX8" fmla="*/ -7 w 564227"/>
                <a:gd name="connsiteY8" fmla="*/ 101 h 19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27" h="197893">
                  <a:moveTo>
                    <a:pt x="-7" y="101"/>
                  </a:moveTo>
                  <a:lnTo>
                    <a:pt x="299366" y="197994"/>
                  </a:lnTo>
                  <a:lnTo>
                    <a:pt x="564221" y="151159"/>
                  </a:lnTo>
                  <a:lnTo>
                    <a:pt x="531203" y="124317"/>
                  </a:lnTo>
                  <a:lnTo>
                    <a:pt x="523965" y="125766"/>
                  </a:lnTo>
                  <a:lnTo>
                    <a:pt x="320291" y="166629"/>
                  </a:lnTo>
                  <a:lnTo>
                    <a:pt x="166213" y="72877"/>
                  </a:lnTo>
                  <a:lnTo>
                    <a:pt x="59701" y="8066"/>
                  </a:lnTo>
                  <a:lnTo>
                    <a:pt x="-7" y="101"/>
                  </a:lnTo>
                  <a:close/>
                </a:path>
              </a:pathLst>
            </a:custGeom>
            <a:solidFill>
              <a:srgbClr val="9BAFBA"/>
            </a:solidFill>
            <a:ln w="4228" cap="flat">
              <a:noFill/>
              <a:prstDash val="solid"/>
              <a:miter/>
            </a:ln>
          </p:spPr>
          <p:txBody>
            <a:bodyPr rtlCol="0" anchor="ctr"/>
            <a:lstStyle/>
            <a:p>
              <a:endParaRPr lang="zh-CN" altLang="en-US"/>
            </a:p>
          </p:txBody>
        </p:sp>
        <p:sp>
          <p:nvSpPr>
            <p:cNvPr id="42" name="任意多边形: 形状 42">
              <a:extLst>
                <a:ext uri="{FF2B5EF4-FFF2-40B4-BE49-F238E27FC236}">
                  <a16:creationId xmlns:a16="http://schemas.microsoft.com/office/drawing/2014/main" id="{BD56765A-5359-5930-E6CC-685F3A54A8FC}"/>
                </a:ext>
              </a:extLst>
            </p:cNvPr>
            <p:cNvSpPr/>
            <p:nvPr/>
          </p:nvSpPr>
          <p:spPr>
            <a:xfrm flipV="1">
              <a:off x="-1995046" y="3544001"/>
              <a:ext cx="221897" cy="126060"/>
            </a:xfrm>
            <a:custGeom>
              <a:avLst/>
              <a:gdLst>
                <a:gd name="connsiteX0" fmla="*/ -14 w 221897"/>
                <a:gd name="connsiteY0" fmla="*/ 61401 h 126060"/>
                <a:gd name="connsiteX1" fmla="*/ 106498 w 221897"/>
                <a:gd name="connsiteY1" fmla="*/ 126209 h 126060"/>
                <a:gd name="connsiteX2" fmla="*/ 107993 w 221897"/>
                <a:gd name="connsiteY2" fmla="*/ 124395 h 126060"/>
                <a:gd name="connsiteX3" fmla="*/ 31912 w 221897"/>
                <a:gd name="connsiteY3" fmla="*/ 64782 h 126060"/>
                <a:gd name="connsiteX4" fmla="*/ 221884 w 221897"/>
                <a:gd name="connsiteY4" fmla="*/ 14927 h 126060"/>
                <a:gd name="connsiteX5" fmla="*/ 206362 w 221897"/>
                <a:gd name="connsiteY5" fmla="*/ 148 h 126060"/>
                <a:gd name="connsiteX6" fmla="*/ -14 w 221897"/>
                <a:gd name="connsiteY6" fmla="*/ 61401 h 12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897" h="126060">
                  <a:moveTo>
                    <a:pt x="-14" y="61401"/>
                  </a:moveTo>
                  <a:lnTo>
                    <a:pt x="106498" y="126209"/>
                  </a:lnTo>
                  <a:lnTo>
                    <a:pt x="107993" y="124395"/>
                  </a:lnTo>
                  <a:lnTo>
                    <a:pt x="31912" y="64782"/>
                  </a:lnTo>
                  <a:lnTo>
                    <a:pt x="221884" y="14927"/>
                  </a:lnTo>
                  <a:lnTo>
                    <a:pt x="206362" y="148"/>
                  </a:lnTo>
                  <a:cubicBezTo>
                    <a:pt x="191895" y="4468"/>
                    <a:pt x="-14" y="61401"/>
                    <a:pt x="-14" y="61401"/>
                  </a:cubicBezTo>
                </a:path>
              </a:pathLst>
            </a:custGeom>
            <a:solidFill>
              <a:srgbClr val="000000"/>
            </a:solidFill>
            <a:ln w="4228" cap="flat">
              <a:noFill/>
              <a:prstDash val="solid"/>
              <a:miter/>
            </a:ln>
          </p:spPr>
          <p:txBody>
            <a:bodyPr rtlCol="0" anchor="ctr"/>
            <a:lstStyle/>
            <a:p>
              <a:endParaRPr lang="zh-CN" altLang="en-US"/>
            </a:p>
          </p:txBody>
        </p:sp>
        <p:sp>
          <p:nvSpPr>
            <p:cNvPr id="43" name="任意多边形: 形状 43">
              <a:extLst>
                <a:ext uri="{FF2B5EF4-FFF2-40B4-BE49-F238E27FC236}">
                  <a16:creationId xmlns:a16="http://schemas.microsoft.com/office/drawing/2014/main" id="{5E743FFD-0151-40E6-0D71-F52286B1E2C4}"/>
                </a:ext>
              </a:extLst>
            </p:cNvPr>
            <p:cNvSpPr/>
            <p:nvPr/>
          </p:nvSpPr>
          <p:spPr>
            <a:xfrm flipV="1">
              <a:off x="-2054754" y="3465715"/>
              <a:ext cx="569664" cy="235478"/>
            </a:xfrm>
            <a:custGeom>
              <a:avLst/>
              <a:gdLst>
                <a:gd name="connsiteX0" fmla="*/ 554217 w 569664"/>
                <a:gd name="connsiteY0" fmla="*/ 204784 h 235478"/>
                <a:gd name="connsiteX1" fmla="*/ 525235 w 569664"/>
                <a:gd name="connsiteY1" fmla="*/ 166312 h 235478"/>
                <a:gd name="connsiteX2" fmla="*/ 327218 w 569664"/>
                <a:gd name="connsiteY2" fmla="*/ 11375 h 235478"/>
                <a:gd name="connsiteX3" fmla="*/ 251367 w 569664"/>
                <a:gd name="connsiteY3" fmla="*/ 136 h 235478"/>
                <a:gd name="connsiteX4" fmla="*/ -7 w 569664"/>
                <a:gd name="connsiteY4" fmla="*/ 84556 h 235478"/>
                <a:gd name="connsiteX5" fmla="*/ 59700 w 569664"/>
                <a:gd name="connsiteY5" fmla="*/ 92521 h 235478"/>
                <a:gd name="connsiteX6" fmla="*/ 266077 w 569664"/>
                <a:gd name="connsiteY6" fmla="*/ 31267 h 235478"/>
                <a:gd name="connsiteX7" fmla="*/ 350347 w 569664"/>
                <a:gd name="connsiteY7" fmla="*/ 53768 h 235478"/>
                <a:gd name="connsiteX8" fmla="*/ 523965 w 569664"/>
                <a:gd name="connsiteY8" fmla="*/ 210221 h 235478"/>
                <a:gd name="connsiteX9" fmla="*/ 531203 w 569664"/>
                <a:gd name="connsiteY9" fmla="*/ 208768 h 235478"/>
                <a:gd name="connsiteX10" fmla="*/ 564221 w 569664"/>
                <a:gd name="connsiteY10" fmla="*/ 235614 h 235478"/>
                <a:gd name="connsiteX11" fmla="*/ 569658 w 569664"/>
                <a:gd name="connsiteY11" fmla="*/ 229085 h 235478"/>
                <a:gd name="connsiteX12" fmla="*/ 554217 w 569664"/>
                <a:gd name="connsiteY12" fmla="*/ 204784 h 23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664" h="235478">
                  <a:moveTo>
                    <a:pt x="554217" y="204784"/>
                  </a:moveTo>
                  <a:lnTo>
                    <a:pt x="525235" y="166312"/>
                  </a:lnTo>
                  <a:cubicBezTo>
                    <a:pt x="525235" y="166312"/>
                    <a:pt x="334737" y="17254"/>
                    <a:pt x="327218" y="11375"/>
                  </a:cubicBezTo>
                  <a:lnTo>
                    <a:pt x="251367" y="136"/>
                  </a:lnTo>
                  <a:cubicBezTo>
                    <a:pt x="240807" y="3088"/>
                    <a:pt x="-7" y="84556"/>
                    <a:pt x="-7" y="84556"/>
                  </a:cubicBezTo>
                  <a:lnTo>
                    <a:pt x="59700" y="92521"/>
                  </a:lnTo>
                  <a:cubicBezTo>
                    <a:pt x="59700" y="92521"/>
                    <a:pt x="251609" y="35587"/>
                    <a:pt x="266077" y="31267"/>
                  </a:cubicBezTo>
                  <a:lnTo>
                    <a:pt x="350347" y="53768"/>
                  </a:lnTo>
                  <a:cubicBezTo>
                    <a:pt x="350347" y="53768"/>
                    <a:pt x="516259" y="203505"/>
                    <a:pt x="523965" y="210221"/>
                  </a:cubicBezTo>
                  <a:lnTo>
                    <a:pt x="531203" y="208768"/>
                  </a:lnTo>
                  <a:lnTo>
                    <a:pt x="564221" y="235614"/>
                  </a:lnTo>
                  <a:lnTo>
                    <a:pt x="569658" y="229085"/>
                  </a:lnTo>
                  <a:lnTo>
                    <a:pt x="554217" y="204784"/>
                  </a:lnTo>
                  <a:close/>
                </a:path>
              </a:pathLst>
            </a:custGeom>
            <a:solidFill>
              <a:srgbClr val="9BAFBA"/>
            </a:solidFill>
            <a:ln w="4228" cap="flat">
              <a:noFill/>
              <a:prstDash val="solid"/>
              <a:miter/>
            </a:ln>
          </p:spPr>
          <p:txBody>
            <a:bodyPr rtlCol="0" anchor="ctr"/>
            <a:lstStyle/>
            <a:p>
              <a:endParaRPr lang="zh-CN" altLang="en-US"/>
            </a:p>
          </p:txBody>
        </p:sp>
        <p:sp>
          <p:nvSpPr>
            <p:cNvPr id="44" name="任意多边形: 形状 44">
              <a:extLst>
                <a:ext uri="{FF2B5EF4-FFF2-40B4-BE49-F238E27FC236}">
                  <a16:creationId xmlns:a16="http://schemas.microsoft.com/office/drawing/2014/main" id="{C515756F-D19C-006C-08FE-E47068445EA1}"/>
                </a:ext>
              </a:extLst>
            </p:cNvPr>
            <p:cNvSpPr/>
            <p:nvPr/>
          </p:nvSpPr>
          <p:spPr>
            <a:xfrm flipV="1">
              <a:off x="-2060633" y="3615163"/>
              <a:ext cx="259198" cy="88408"/>
            </a:xfrm>
            <a:custGeom>
              <a:avLst/>
              <a:gdLst>
                <a:gd name="connsiteX0" fmla="*/ 5862 w 259198"/>
                <a:gd name="connsiteY0" fmla="*/ 86975 h 88408"/>
                <a:gd name="connsiteX1" fmla="*/ 257241 w 259198"/>
                <a:gd name="connsiteY1" fmla="*/ 2555 h 88408"/>
                <a:gd name="connsiteX2" fmla="*/ 259182 w 259198"/>
                <a:gd name="connsiteY2" fmla="*/ 1922 h 88408"/>
                <a:gd name="connsiteX3" fmla="*/ 258502 w 259198"/>
                <a:gd name="connsiteY3" fmla="*/ 176 h 88408"/>
                <a:gd name="connsiteX4" fmla="*/ 10212 w 259198"/>
                <a:gd name="connsiteY4" fmla="*/ 60460 h 88408"/>
                <a:gd name="connsiteX5" fmla="*/ -16 w 259198"/>
                <a:gd name="connsiteY5" fmla="*/ 88584 h 88408"/>
                <a:gd name="connsiteX6" fmla="*/ 5862 w 259198"/>
                <a:gd name="connsiteY6" fmla="*/ 86975 h 8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98" h="88408">
                  <a:moveTo>
                    <a:pt x="5862" y="86975"/>
                  </a:moveTo>
                  <a:cubicBezTo>
                    <a:pt x="5862" y="86975"/>
                    <a:pt x="246677" y="5507"/>
                    <a:pt x="257241" y="2555"/>
                  </a:cubicBezTo>
                  <a:lnTo>
                    <a:pt x="259182" y="1922"/>
                  </a:lnTo>
                  <a:lnTo>
                    <a:pt x="258502" y="176"/>
                  </a:lnTo>
                  <a:lnTo>
                    <a:pt x="10212" y="60460"/>
                  </a:lnTo>
                  <a:lnTo>
                    <a:pt x="-16" y="88584"/>
                  </a:lnTo>
                  <a:lnTo>
                    <a:pt x="5862" y="86975"/>
                  </a:lnTo>
                  <a:close/>
                </a:path>
              </a:pathLst>
            </a:custGeom>
            <a:solidFill>
              <a:srgbClr val="FFFFFF"/>
            </a:solidFill>
            <a:ln w="4228" cap="flat">
              <a:noFill/>
              <a:prstDash val="solid"/>
              <a:miter/>
            </a:ln>
          </p:spPr>
          <p:txBody>
            <a:bodyPr rtlCol="0" anchor="ctr"/>
            <a:lstStyle/>
            <a:p>
              <a:endParaRPr lang="zh-CN" altLang="en-US"/>
            </a:p>
          </p:txBody>
        </p:sp>
        <p:sp>
          <p:nvSpPr>
            <p:cNvPr id="45" name="任意多边形: 形状 45">
              <a:extLst>
                <a:ext uri="{FF2B5EF4-FFF2-40B4-BE49-F238E27FC236}">
                  <a16:creationId xmlns:a16="http://schemas.microsoft.com/office/drawing/2014/main" id="{09159C93-4B37-72EA-8ACA-B28D8A506DC2}"/>
                </a:ext>
              </a:extLst>
            </p:cNvPr>
            <p:cNvSpPr/>
            <p:nvPr/>
          </p:nvSpPr>
          <p:spPr>
            <a:xfrm flipV="1">
              <a:off x="-2184325" y="3267712"/>
              <a:ext cx="120963" cy="40425"/>
            </a:xfrm>
            <a:custGeom>
              <a:avLst/>
              <a:gdLst>
                <a:gd name="connsiteX0" fmla="*/ 120931 w 120963"/>
                <a:gd name="connsiteY0" fmla="*/ 18402 h 40425"/>
                <a:gd name="connsiteX1" fmla="*/ 59712 w 120963"/>
                <a:gd name="connsiteY1" fmla="*/ 60 h 40425"/>
                <a:gd name="connsiteX2" fmla="*/ 11828 w 120963"/>
                <a:gd name="connsiteY2" fmla="*/ 9448 h 40425"/>
                <a:gd name="connsiteX3" fmla="*/ -23 w 120963"/>
                <a:gd name="connsiteY3" fmla="*/ 21978 h 40425"/>
                <a:gd name="connsiteX4" fmla="*/ 61203 w 120963"/>
                <a:gd name="connsiteY4" fmla="*/ 40324 h 40425"/>
                <a:gd name="connsiteX5" fmla="*/ 120931 w 120963"/>
                <a:gd name="connsiteY5" fmla="*/ 18402 h 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63" h="40425">
                  <a:moveTo>
                    <a:pt x="120931" y="18402"/>
                  </a:moveTo>
                  <a:cubicBezTo>
                    <a:pt x="120531" y="7285"/>
                    <a:pt x="93112" y="-930"/>
                    <a:pt x="59712" y="60"/>
                  </a:cubicBezTo>
                  <a:cubicBezTo>
                    <a:pt x="40045" y="646"/>
                    <a:pt x="22698" y="4287"/>
                    <a:pt x="11828" y="9448"/>
                  </a:cubicBezTo>
                  <a:cubicBezTo>
                    <a:pt x="4237" y="13058"/>
                    <a:pt x="-185" y="17408"/>
                    <a:pt x="-23" y="21978"/>
                  </a:cubicBezTo>
                  <a:cubicBezTo>
                    <a:pt x="389" y="33099"/>
                    <a:pt x="27799" y="41314"/>
                    <a:pt x="61203" y="40324"/>
                  </a:cubicBezTo>
                  <a:cubicBezTo>
                    <a:pt x="94603" y="39335"/>
                    <a:pt x="121347" y="29518"/>
                    <a:pt x="120931" y="18402"/>
                  </a:cubicBezTo>
                </a:path>
              </a:pathLst>
            </a:custGeom>
            <a:solidFill>
              <a:srgbClr val="CE9468"/>
            </a:solidFill>
            <a:ln w="4228" cap="flat">
              <a:noFill/>
              <a:prstDash val="solid"/>
              <a:miter/>
            </a:ln>
          </p:spPr>
          <p:txBody>
            <a:bodyPr rtlCol="0" anchor="ctr"/>
            <a:lstStyle/>
            <a:p>
              <a:endParaRPr lang="zh-CN" altLang="en-US"/>
            </a:p>
          </p:txBody>
        </p:sp>
        <p:sp>
          <p:nvSpPr>
            <p:cNvPr id="46" name="任意多边形: 形状 46">
              <a:extLst>
                <a:ext uri="{FF2B5EF4-FFF2-40B4-BE49-F238E27FC236}">
                  <a16:creationId xmlns:a16="http://schemas.microsoft.com/office/drawing/2014/main" id="{1328EE8B-8FE1-5FDE-1509-689D20EB1F4E}"/>
                </a:ext>
              </a:extLst>
            </p:cNvPr>
            <p:cNvSpPr/>
            <p:nvPr/>
          </p:nvSpPr>
          <p:spPr>
            <a:xfrm flipV="1">
              <a:off x="-2172471" y="3289715"/>
              <a:ext cx="171528" cy="195357"/>
            </a:xfrm>
            <a:custGeom>
              <a:avLst/>
              <a:gdLst>
                <a:gd name="connsiteX0" fmla="*/ 86361 w 171528"/>
                <a:gd name="connsiteY0" fmla="*/ 32 h 195357"/>
                <a:gd name="connsiteX1" fmla="*/ -26 w 171528"/>
                <a:gd name="connsiteY1" fmla="*/ 186435 h 195357"/>
                <a:gd name="connsiteX2" fmla="*/ 47859 w 171528"/>
                <a:gd name="connsiteY2" fmla="*/ 177048 h 195357"/>
                <a:gd name="connsiteX3" fmla="*/ 109077 w 171528"/>
                <a:gd name="connsiteY3" fmla="*/ 195389 h 195357"/>
                <a:gd name="connsiteX4" fmla="*/ 171503 w 171528"/>
                <a:gd name="connsiteY4" fmla="*/ 19185 h 195357"/>
                <a:gd name="connsiteX5" fmla="*/ 86361 w 171528"/>
                <a:gd name="connsiteY5" fmla="*/ 32 h 19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28" h="195357">
                  <a:moveTo>
                    <a:pt x="86361" y="32"/>
                  </a:moveTo>
                  <a:lnTo>
                    <a:pt x="-26" y="186435"/>
                  </a:lnTo>
                  <a:cubicBezTo>
                    <a:pt x="10844" y="181274"/>
                    <a:pt x="28192" y="177634"/>
                    <a:pt x="47859" y="177048"/>
                  </a:cubicBezTo>
                  <a:cubicBezTo>
                    <a:pt x="81259" y="176058"/>
                    <a:pt x="108674" y="184273"/>
                    <a:pt x="109077" y="195389"/>
                  </a:cubicBezTo>
                  <a:lnTo>
                    <a:pt x="171503" y="19185"/>
                  </a:lnTo>
                  <a:lnTo>
                    <a:pt x="86361" y="32"/>
                  </a:lnTo>
                  <a:close/>
                </a:path>
              </a:pathLst>
            </a:custGeom>
            <a:solidFill>
              <a:srgbClr val="F9D177"/>
            </a:solidFill>
            <a:ln w="4228" cap="flat">
              <a:noFill/>
              <a:prstDash val="solid"/>
              <a:miter/>
            </a:ln>
          </p:spPr>
          <p:txBody>
            <a:bodyPr rtlCol="0" anchor="ctr"/>
            <a:lstStyle/>
            <a:p>
              <a:endParaRPr lang="zh-CN" altLang="en-US"/>
            </a:p>
          </p:txBody>
        </p:sp>
        <p:sp>
          <p:nvSpPr>
            <p:cNvPr id="47" name="任意多边形: 形状 47">
              <a:extLst>
                <a:ext uri="{FF2B5EF4-FFF2-40B4-BE49-F238E27FC236}">
                  <a16:creationId xmlns:a16="http://schemas.microsoft.com/office/drawing/2014/main" id="{9F27AC6C-3E7C-F8D5-A069-F7E967C7F9DD}"/>
                </a:ext>
              </a:extLst>
            </p:cNvPr>
            <p:cNvSpPr/>
            <p:nvPr/>
          </p:nvSpPr>
          <p:spPr>
            <a:xfrm flipV="1">
              <a:off x="-2273437" y="3007075"/>
              <a:ext cx="401736" cy="195697"/>
            </a:xfrm>
            <a:custGeom>
              <a:avLst/>
              <a:gdLst>
                <a:gd name="connsiteX0" fmla="*/ 397179 w 401736"/>
                <a:gd name="connsiteY0" fmla="*/ 195580 h 195697"/>
                <a:gd name="connsiteX1" fmla="*/ -25 w 401736"/>
                <a:gd name="connsiteY1" fmla="*/ 8641 h 195697"/>
                <a:gd name="connsiteX2" fmla="*/ 47788 w 401736"/>
                <a:gd name="connsiteY2" fmla="*/ -118 h 195697"/>
                <a:gd name="connsiteX3" fmla="*/ 401711 w 401736"/>
                <a:gd name="connsiteY3" fmla="*/ 163263 h 195697"/>
                <a:gd name="connsiteX4" fmla="*/ 397179 w 401736"/>
                <a:gd name="connsiteY4" fmla="*/ 195580 h 19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36" h="195697">
                  <a:moveTo>
                    <a:pt x="397179" y="195580"/>
                  </a:moveTo>
                  <a:lnTo>
                    <a:pt x="-25" y="8641"/>
                  </a:lnTo>
                  <a:lnTo>
                    <a:pt x="47788" y="-118"/>
                  </a:lnTo>
                  <a:lnTo>
                    <a:pt x="401711" y="163263"/>
                  </a:lnTo>
                  <a:lnTo>
                    <a:pt x="397179" y="195580"/>
                  </a:lnTo>
                  <a:close/>
                </a:path>
              </a:pathLst>
            </a:custGeom>
            <a:solidFill>
              <a:srgbClr val="9BAFBA"/>
            </a:solidFill>
            <a:ln w="4228" cap="flat">
              <a:noFill/>
              <a:prstDash val="solid"/>
              <a:miter/>
            </a:ln>
          </p:spPr>
          <p:txBody>
            <a:bodyPr rtlCol="0" anchor="ctr"/>
            <a:lstStyle/>
            <a:p>
              <a:endParaRPr lang="zh-CN" altLang="en-US"/>
            </a:p>
          </p:txBody>
        </p:sp>
        <p:sp>
          <p:nvSpPr>
            <p:cNvPr id="48" name="任意多边形: 形状 48">
              <a:extLst>
                <a:ext uri="{FF2B5EF4-FFF2-40B4-BE49-F238E27FC236}">
                  <a16:creationId xmlns:a16="http://schemas.microsoft.com/office/drawing/2014/main" id="{5E1435A4-7C90-FC31-C5AB-9742744F0F2C}"/>
                </a:ext>
              </a:extLst>
            </p:cNvPr>
            <p:cNvSpPr/>
            <p:nvPr/>
          </p:nvSpPr>
          <p:spPr>
            <a:xfrm flipV="1">
              <a:off x="-1942018" y="3163999"/>
              <a:ext cx="280898" cy="72738"/>
            </a:xfrm>
            <a:custGeom>
              <a:avLst/>
              <a:gdLst>
                <a:gd name="connsiteX0" fmla="*/ -9 w 280898"/>
                <a:gd name="connsiteY0" fmla="*/ -67 h 72738"/>
                <a:gd name="connsiteX1" fmla="*/ 71982 w 280898"/>
                <a:gd name="connsiteY1" fmla="*/ 64885 h 72738"/>
                <a:gd name="connsiteX2" fmla="*/ 280890 w 280898"/>
                <a:gd name="connsiteY2" fmla="*/ 72671 h 72738"/>
                <a:gd name="connsiteX3" fmla="*/ 267577 w 280898"/>
                <a:gd name="connsiteY3" fmla="*/ 19579 h 72738"/>
                <a:gd name="connsiteX4" fmla="*/ -9 w 280898"/>
                <a:gd name="connsiteY4" fmla="*/ -67 h 72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898" h="72738">
                  <a:moveTo>
                    <a:pt x="-9" y="-67"/>
                  </a:moveTo>
                  <a:lnTo>
                    <a:pt x="71982" y="64885"/>
                  </a:lnTo>
                  <a:lnTo>
                    <a:pt x="280890" y="72671"/>
                  </a:lnTo>
                  <a:lnTo>
                    <a:pt x="267577" y="19579"/>
                  </a:lnTo>
                  <a:lnTo>
                    <a:pt x="-9" y="-67"/>
                  </a:lnTo>
                  <a:close/>
                </a:path>
              </a:pathLst>
            </a:custGeom>
            <a:solidFill>
              <a:srgbClr val="78CDD1"/>
            </a:solidFill>
            <a:ln w="4228" cap="flat">
              <a:noFill/>
              <a:prstDash val="solid"/>
              <a:miter/>
            </a:ln>
          </p:spPr>
          <p:txBody>
            <a:bodyPr rtlCol="0" anchor="ctr"/>
            <a:lstStyle/>
            <a:p>
              <a:endParaRPr lang="zh-CN" altLang="en-US"/>
            </a:p>
          </p:txBody>
        </p:sp>
        <p:sp>
          <p:nvSpPr>
            <p:cNvPr id="49" name="任意多边形: 形状 49">
              <a:extLst>
                <a:ext uri="{FF2B5EF4-FFF2-40B4-BE49-F238E27FC236}">
                  <a16:creationId xmlns:a16="http://schemas.microsoft.com/office/drawing/2014/main" id="{1AE315C3-594E-5967-137B-F40FFD11E2B5}"/>
                </a:ext>
              </a:extLst>
            </p:cNvPr>
            <p:cNvSpPr/>
            <p:nvPr/>
          </p:nvSpPr>
          <p:spPr>
            <a:xfrm flipV="1">
              <a:off x="-1674432" y="3164003"/>
              <a:ext cx="41670" cy="323218"/>
            </a:xfrm>
            <a:custGeom>
              <a:avLst/>
              <a:gdLst>
                <a:gd name="connsiteX0" fmla="*/ 0 w 41670"/>
                <a:gd name="connsiteY0" fmla="*/ 270129 h 323218"/>
                <a:gd name="connsiteX1" fmla="*/ 13308 w 41670"/>
                <a:gd name="connsiteY1" fmla="*/ 323218 h 323218"/>
                <a:gd name="connsiteX2" fmla="*/ 41670 w 41670"/>
                <a:gd name="connsiteY2" fmla="*/ 5173 h 323218"/>
                <a:gd name="connsiteX3" fmla="*/ 22696 w 41670"/>
                <a:gd name="connsiteY3" fmla="*/ -1 h 323218"/>
                <a:gd name="connsiteX4" fmla="*/ 0 w 41670"/>
                <a:gd name="connsiteY4" fmla="*/ 270129 h 32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0" h="323218">
                  <a:moveTo>
                    <a:pt x="0" y="270129"/>
                  </a:moveTo>
                  <a:lnTo>
                    <a:pt x="13308" y="323218"/>
                  </a:lnTo>
                  <a:lnTo>
                    <a:pt x="41670" y="5173"/>
                  </a:lnTo>
                  <a:lnTo>
                    <a:pt x="22696" y="-1"/>
                  </a:lnTo>
                  <a:lnTo>
                    <a:pt x="0" y="270129"/>
                  </a:lnTo>
                  <a:close/>
                </a:path>
              </a:pathLst>
            </a:custGeom>
            <a:solidFill>
              <a:srgbClr val="008396"/>
            </a:solidFill>
            <a:ln w="4228" cap="flat">
              <a:noFill/>
              <a:prstDash val="solid"/>
              <a:miter/>
            </a:ln>
          </p:spPr>
          <p:txBody>
            <a:bodyPr rtlCol="0" anchor="ctr"/>
            <a:lstStyle/>
            <a:p>
              <a:endParaRPr lang="zh-CN" altLang="en-US"/>
            </a:p>
          </p:txBody>
        </p:sp>
        <p:sp>
          <p:nvSpPr>
            <p:cNvPr id="50" name="任意多边形: 形状 50">
              <a:extLst>
                <a:ext uri="{FF2B5EF4-FFF2-40B4-BE49-F238E27FC236}">
                  <a16:creationId xmlns:a16="http://schemas.microsoft.com/office/drawing/2014/main" id="{8FF1CE43-E32A-4F03-C4D5-D2B79AC65B3B}"/>
                </a:ext>
              </a:extLst>
            </p:cNvPr>
            <p:cNvSpPr/>
            <p:nvPr/>
          </p:nvSpPr>
          <p:spPr>
            <a:xfrm flipV="1">
              <a:off x="-1942018" y="3217091"/>
              <a:ext cx="290281" cy="274726"/>
            </a:xfrm>
            <a:custGeom>
              <a:avLst/>
              <a:gdLst>
                <a:gd name="connsiteX0" fmla="*/ 48687 w 290281"/>
                <a:gd name="connsiteY0" fmla="*/ 15 h 274726"/>
                <a:gd name="connsiteX1" fmla="*/ -8 w 290281"/>
                <a:gd name="connsiteY1" fmla="*/ 255095 h 274726"/>
                <a:gd name="connsiteX2" fmla="*/ 267577 w 290281"/>
                <a:gd name="connsiteY2" fmla="*/ 274741 h 274726"/>
                <a:gd name="connsiteX3" fmla="*/ 290273 w 290281"/>
                <a:gd name="connsiteY3" fmla="*/ 4611 h 274726"/>
                <a:gd name="connsiteX4" fmla="*/ 48687 w 290281"/>
                <a:gd name="connsiteY4" fmla="*/ 15 h 274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81" h="274726">
                  <a:moveTo>
                    <a:pt x="48687" y="15"/>
                  </a:moveTo>
                  <a:lnTo>
                    <a:pt x="-8" y="255095"/>
                  </a:lnTo>
                  <a:lnTo>
                    <a:pt x="267577" y="274741"/>
                  </a:lnTo>
                  <a:lnTo>
                    <a:pt x="290273" y="4611"/>
                  </a:lnTo>
                  <a:lnTo>
                    <a:pt x="48687" y="15"/>
                  </a:lnTo>
                  <a:close/>
                </a:path>
              </a:pathLst>
            </a:custGeom>
            <a:solidFill>
              <a:srgbClr val="5A9B9F"/>
            </a:solidFill>
            <a:ln w="4228" cap="flat">
              <a:noFill/>
              <a:prstDash val="solid"/>
              <a:miter/>
            </a:ln>
          </p:spPr>
          <p:txBody>
            <a:bodyPr rtlCol="0" anchor="ctr"/>
            <a:lstStyle/>
            <a:p>
              <a:endParaRPr lang="zh-CN" altLang="en-US"/>
            </a:p>
          </p:txBody>
        </p:sp>
        <p:sp>
          <p:nvSpPr>
            <p:cNvPr id="51" name="任意多边形: 形状 51">
              <a:extLst>
                <a:ext uri="{FF2B5EF4-FFF2-40B4-BE49-F238E27FC236}">
                  <a16:creationId xmlns:a16="http://schemas.microsoft.com/office/drawing/2014/main" id="{837B7311-0896-CAA5-2B6A-AC55B2CE9F41}"/>
                </a:ext>
              </a:extLst>
            </p:cNvPr>
            <p:cNvSpPr/>
            <p:nvPr/>
          </p:nvSpPr>
          <p:spPr>
            <a:xfrm flipV="1">
              <a:off x="-1897395" y="3152462"/>
              <a:ext cx="192222" cy="236173"/>
            </a:xfrm>
            <a:custGeom>
              <a:avLst/>
              <a:gdLst>
                <a:gd name="connsiteX0" fmla="*/ 192214 w 192222"/>
                <a:gd name="connsiteY0" fmla="*/ 8975 h 236173"/>
                <a:gd name="connsiteX1" fmla="*/ 182911 w 192222"/>
                <a:gd name="connsiteY1" fmla="*/ 119883 h 236173"/>
                <a:gd name="connsiteX2" fmla="*/ 171872 w 192222"/>
                <a:gd name="connsiteY2" fmla="*/ 236144 h 236173"/>
                <a:gd name="connsiteX3" fmla="*/ -9 w 192222"/>
                <a:gd name="connsiteY3" fmla="*/ 217386 h 236173"/>
                <a:gd name="connsiteX4" fmla="*/ 43212 w 192222"/>
                <a:gd name="connsiteY4" fmla="*/ -30 h 236173"/>
                <a:gd name="connsiteX5" fmla="*/ 192214 w 192222"/>
                <a:gd name="connsiteY5" fmla="*/ 8975 h 23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22" h="236173">
                  <a:moveTo>
                    <a:pt x="192214" y="8975"/>
                  </a:moveTo>
                  <a:lnTo>
                    <a:pt x="182911" y="119883"/>
                  </a:lnTo>
                  <a:lnTo>
                    <a:pt x="171872" y="236144"/>
                  </a:lnTo>
                  <a:lnTo>
                    <a:pt x="-9" y="217386"/>
                  </a:lnTo>
                  <a:lnTo>
                    <a:pt x="43212" y="-30"/>
                  </a:lnTo>
                  <a:lnTo>
                    <a:pt x="192214" y="8975"/>
                  </a:lnTo>
                  <a:close/>
                </a:path>
              </a:pathLst>
            </a:custGeom>
            <a:solidFill>
              <a:srgbClr val="9FC4C6"/>
            </a:solidFill>
            <a:ln w="4228" cap="flat">
              <a:noFill/>
              <a:prstDash val="solid"/>
              <a:miter/>
            </a:ln>
          </p:spPr>
          <p:txBody>
            <a:bodyPr rtlCol="0" anchor="ctr"/>
            <a:lstStyle/>
            <a:p>
              <a:endParaRPr lang="zh-CN" altLang="en-US"/>
            </a:p>
          </p:txBody>
        </p:sp>
        <p:sp>
          <p:nvSpPr>
            <p:cNvPr id="52" name="任意多边形: 形状 52">
              <a:extLst>
                <a:ext uri="{FF2B5EF4-FFF2-40B4-BE49-F238E27FC236}">
                  <a16:creationId xmlns:a16="http://schemas.microsoft.com/office/drawing/2014/main" id="{E37AFF98-2C59-8FAE-786C-52EB21997B11}"/>
                </a:ext>
              </a:extLst>
            </p:cNvPr>
            <p:cNvSpPr/>
            <p:nvPr/>
          </p:nvSpPr>
          <p:spPr>
            <a:xfrm flipV="1">
              <a:off x="-1936287" y="3124007"/>
              <a:ext cx="290179" cy="270368"/>
            </a:xfrm>
            <a:custGeom>
              <a:avLst/>
              <a:gdLst>
                <a:gd name="connsiteX0" fmla="*/ -8 w 290179"/>
                <a:gd name="connsiteY0" fmla="*/ 270332 h 270368"/>
                <a:gd name="connsiteX1" fmla="*/ 67561 w 290179"/>
                <a:gd name="connsiteY1" fmla="*/ 23896 h 270368"/>
                <a:gd name="connsiteX2" fmla="*/ 264800 w 290179"/>
                <a:gd name="connsiteY2" fmla="*/ -36 h 270368"/>
                <a:gd name="connsiteX3" fmla="*/ 290171 w 290179"/>
                <a:gd name="connsiteY3" fmla="*/ 19393 h 270368"/>
                <a:gd name="connsiteX4" fmla="*/ 178719 w 290179"/>
                <a:gd name="connsiteY4" fmla="*/ 95483 h 270368"/>
                <a:gd name="connsiteX5" fmla="*/ 676 w 290179"/>
                <a:gd name="connsiteY5" fmla="*/ 270298 h 270368"/>
                <a:gd name="connsiteX6" fmla="*/ -8 w 290179"/>
                <a:gd name="connsiteY6" fmla="*/ 270332 h 27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79" h="270368">
                  <a:moveTo>
                    <a:pt x="-8" y="270332"/>
                  </a:moveTo>
                  <a:lnTo>
                    <a:pt x="67561" y="23896"/>
                  </a:lnTo>
                  <a:lnTo>
                    <a:pt x="264800" y="-36"/>
                  </a:lnTo>
                  <a:lnTo>
                    <a:pt x="290171" y="19393"/>
                  </a:lnTo>
                  <a:lnTo>
                    <a:pt x="178719" y="95483"/>
                  </a:lnTo>
                  <a:lnTo>
                    <a:pt x="676" y="270298"/>
                  </a:lnTo>
                  <a:lnTo>
                    <a:pt x="-8" y="270332"/>
                  </a:lnTo>
                  <a:close/>
                </a:path>
              </a:pathLst>
            </a:custGeom>
            <a:solidFill>
              <a:srgbClr val="71707F"/>
            </a:solidFill>
            <a:ln w="4228" cap="flat">
              <a:noFill/>
              <a:prstDash val="solid"/>
              <a:miter/>
            </a:ln>
          </p:spPr>
          <p:txBody>
            <a:bodyPr rtlCol="0" anchor="ctr"/>
            <a:lstStyle/>
            <a:p>
              <a:endParaRPr lang="zh-CN" altLang="en-US"/>
            </a:p>
          </p:txBody>
        </p:sp>
        <p:sp>
          <p:nvSpPr>
            <p:cNvPr id="53" name="任意多边形: 形状 53">
              <a:extLst>
                <a:ext uri="{FF2B5EF4-FFF2-40B4-BE49-F238E27FC236}">
                  <a16:creationId xmlns:a16="http://schemas.microsoft.com/office/drawing/2014/main" id="{A13EAB7F-D346-38CC-4F0D-299B02F2E2C0}"/>
                </a:ext>
              </a:extLst>
            </p:cNvPr>
            <p:cNvSpPr/>
            <p:nvPr/>
          </p:nvSpPr>
          <p:spPr>
            <a:xfrm flipV="1">
              <a:off x="-2110368" y="3167962"/>
              <a:ext cx="238268" cy="111668"/>
            </a:xfrm>
            <a:custGeom>
              <a:avLst/>
              <a:gdLst>
                <a:gd name="connsiteX0" fmla="*/ 43647 w 238268"/>
                <a:gd name="connsiteY0" fmla="*/ 71694 h 111668"/>
                <a:gd name="connsiteX1" fmla="*/ 238248 w 238268"/>
                <a:gd name="connsiteY1" fmla="*/ 111614 h 111668"/>
                <a:gd name="connsiteX2" fmla="*/ 222081 w 238268"/>
                <a:gd name="connsiteY2" fmla="*/ 54355 h 111668"/>
                <a:gd name="connsiteX3" fmla="*/ -20 w 238268"/>
                <a:gd name="connsiteY3" fmla="*/ -55 h 111668"/>
                <a:gd name="connsiteX4" fmla="*/ 43647 w 238268"/>
                <a:gd name="connsiteY4" fmla="*/ 71694 h 111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68" h="111668">
                  <a:moveTo>
                    <a:pt x="43647" y="71694"/>
                  </a:moveTo>
                  <a:lnTo>
                    <a:pt x="238248" y="111614"/>
                  </a:lnTo>
                  <a:lnTo>
                    <a:pt x="222081" y="54355"/>
                  </a:lnTo>
                  <a:lnTo>
                    <a:pt x="-20" y="-55"/>
                  </a:lnTo>
                  <a:lnTo>
                    <a:pt x="43647" y="71694"/>
                  </a:lnTo>
                  <a:close/>
                </a:path>
              </a:pathLst>
            </a:custGeom>
            <a:solidFill>
              <a:srgbClr val="FFFFFF"/>
            </a:solidFill>
            <a:ln w="4228" cap="flat">
              <a:noFill/>
              <a:prstDash val="solid"/>
              <a:miter/>
            </a:ln>
          </p:spPr>
          <p:txBody>
            <a:bodyPr rtlCol="0" anchor="ctr"/>
            <a:lstStyle/>
            <a:p>
              <a:endParaRPr lang="zh-CN" altLang="en-US"/>
            </a:p>
          </p:txBody>
        </p:sp>
        <p:sp>
          <p:nvSpPr>
            <p:cNvPr id="54" name="任意多边形: 形状 54">
              <a:extLst>
                <a:ext uri="{FF2B5EF4-FFF2-40B4-BE49-F238E27FC236}">
                  <a16:creationId xmlns:a16="http://schemas.microsoft.com/office/drawing/2014/main" id="{6FF3CBF1-90F3-503C-4FA2-FFE8D4114C94}"/>
                </a:ext>
              </a:extLst>
            </p:cNvPr>
            <p:cNvSpPr/>
            <p:nvPr/>
          </p:nvSpPr>
          <p:spPr>
            <a:xfrm flipV="1">
              <a:off x="-2110364" y="3225217"/>
              <a:ext cx="303679" cy="260827"/>
            </a:xfrm>
            <a:custGeom>
              <a:avLst/>
              <a:gdLst>
                <a:gd name="connsiteX0" fmla="*/ 59493 w 303679"/>
                <a:gd name="connsiteY0" fmla="*/ 54246 h 260827"/>
                <a:gd name="connsiteX1" fmla="*/ -18 w 303679"/>
                <a:gd name="connsiteY1" fmla="*/ 206429 h 260827"/>
                <a:gd name="connsiteX2" fmla="*/ 222080 w 303679"/>
                <a:gd name="connsiteY2" fmla="*/ 260843 h 260827"/>
                <a:gd name="connsiteX3" fmla="*/ 295022 w 303679"/>
                <a:gd name="connsiteY3" fmla="*/ 29239 h 260827"/>
                <a:gd name="connsiteX4" fmla="*/ 303662 w 303679"/>
                <a:gd name="connsiteY4" fmla="*/ 15 h 260827"/>
                <a:gd name="connsiteX5" fmla="*/ 59493 w 303679"/>
                <a:gd name="connsiteY5" fmla="*/ 54246 h 26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679" h="260827">
                  <a:moveTo>
                    <a:pt x="59493" y="54246"/>
                  </a:moveTo>
                  <a:lnTo>
                    <a:pt x="-18" y="206429"/>
                  </a:lnTo>
                  <a:lnTo>
                    <a:pt x="222080" y="260843"/>
                  </a:lnTo>
                  <a:lnTo>
                    <a:pt x="295022" y="29239"/>
                  </a:lnTo>
                  <a:lnTo>
                    <a:pt x="303662" y="15"/>
                  </a:lnTo>
                  <a:lnTo>
                    <a:pt x="59493" y="54246"/>
                  </a:lnTo>
                  <a:close/>
                </a:path>
              </a:pathLst>
            </a:custGeom>
            <a:solidFill>
              <a:srgbClr val="F0EADA"/>
            </a:solidFill>
            <a:ln w="4228" cap="flat">
              <a:noFill/>
              <a:prstDash val="solid"/>
              <a:miter/>
            </a:ln>
          </p:spPr>
          <p:txBody>
            <a:bodyPr rtlCol="0" anchor="ctr"/>
            <a:lstStyle/>
            <a:p>
              <a:endParaRPr lang="zh-CN" altLang="en-US"/>
            </a:p>
          </p:txBody>
        </p:sp>
        <p:sp>
          <p:nvSpPr>
            <p:cNvPr id="55" name="任意多边形: 形状 55">
              <a:extLst>
                <a:ext uri="{FF2B5EF4-FFF2-40B4-BE49-F238E27FC236}">
                  <a16:creationId xmlns:a16="http://schemas.microsoft.com/office/drawing/2014/main" id="{02DFF220-591D-5D80-AD74-CB1E5F90EB49}"/>
                </a:ext>
              </a:extLst>
            </p:cNvPr>
            <p:cNvSpPr/>
            <p:nvPr/>
          </p:nvSpPr>
          <p:spPr>
            <a:xfrm flipV="1">
              <a:off x="-1939184" y="3167966"/>
              <a:ext cx="165449" cy="288854"/>
            </a:xfrm>
            <a:custGeom>
              <a:avLst/>
              <a:gdLst>
                <a:gd name="connsiteX0" fmla="*/ 123848 w 165449"/>
                <a:gd name="connsiteY0" fmla="*/ -8 h 288854"/>
                <a:gd name="connsiteX1" fmla="*/ 50906 w 165449"/>
                <a:gd name="connsiteY1" fmla="*/ 231596 h 288854"/>
                <a:gd name="connsiteX2" fmla="*/ 67077 w 165449"/>
                <a:gd name="connsiteY2" fmla="*/ 288846 h 288854"/>
                <a:gd name="connsiteX3" fmla="*/ 165437 w 165449"/>
                <a:gd name="connsiteY3" fmla="*/ 33498 h 288854"/>
                <a:gd name="connsiteX4" fmla="*/ 123848 w 165449"/>
                <a:gd name="connsiteY4" fmla="*/ -8 h 288854"/>
                <a:gd name="connsiteX5" fmla="*/ 104873 w 165449"/>
                <a:gd name="connsiteY5" fmla="*/ 38260 h 288854"/>
                <a:gd name="connsiteX6" fmla="*/ 52431 w 165449"/>
                <a:gd name="connsiteY6" fmla="*/ 22148 h 288854"/>
                <a:gd name="connsiteX7" fmla="*/ -12 w 165449"/>
                <a:gd name="connsiteY7" fmla="*/ 38260 h 288854"/>
                <a:gd name="connsiteX8" fmla="*/ 52431 w 165449"/>
                <a:gd name="connsiteY8" fmla="*/ 54372 h 288854"/>
                <a:gd name="connsiteX9" fmla="*/ 104873 w 165449"/>
                <a:gd name="connsiteY9" fmla="*/ 38260 h 28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449" h="288854">
                  <a:moveTo>
                    <a:pt x="123848" y="-8"/>
                  </a:moveTo>
                  <a:lnTo>
                    <a:pt x="50906" y="231596"/>
                  </a:lnTo>
                  <a:lnTo>
                    <a:pt x="67077" y="288846"/>
                  </a:lnTo>
                  <a:lnTo>
                    <a:pt x="165437" y="33498"/>
                  </a:lnTo>
                  <a:lnTo>
                    <a:pt x="123848" y="-8"/>
                  </a:lnTo>
                  <a:close/>
                  <a:moveTo>
                    <a:pt x="104873" y="38260"/>
                  </a:moveTo>
                  <a:cubicBezTo>
                    <a:pt x="104873" y="29361"/>
                    <a:pt x="81396" y="22148"/>
                    <a:pt x="52431" y="22148"/>
                  </a:cubicBezTo>
                  <a:cubicBezTo>
                    <a:pt x="23469" y="22148"/>
                    <a:pt x="-12" y="29361"/>
                    <a:pt x="-12" y="38260"/>
                  </a:cubicBezTo>
                  <a:cubicBezTo>
                    <a:pt x="-12" y="47159"/>
                    <a:pt x="23469" y="54372"/>
                    <a:pt x="52431" y="54372"/>
                  </a:cubicBezTo>
                  <a:cubicBezTo>
                    <a:pt x="81396" y="54372"/>
                    <a:pt x="104873" y="47159"/>
                    <a:pt x="104873" y="38260"/>
                  </a:cubicBezTo>
                </a:path>
              </a:pathLst>
            </a:custGeom>
            <a:solidFill>
              <a:srgbClr val="BCD8E1"/>
            </a:solidFill>
            <a:ln w="4228" cap="flat">
              <a:noFill/>
              <a:prstDash val="solid"/>
              <a:miter/>
            </a:ln>
          </p:spPr>
          <p:txBody>
            <a:bodyPr rtlCol="0" anchor="ctr"/>
            <a:lstStyle/>
            <a:p>
              <a:endParaRPr lang="zh-CN" altLang="en-US"/>
            </a:p>
          </p:txBody>
        </p:sp>
        <p:sp>
          <p:nvSpPr>
            <p:cNvPr id="56" name="任意多边形: 形状 56">
              <a:extLst>
                <a:ext uri="{FF2B5EF4-FFF2-40B4-BE49-F238E27FC236}">
                  <a16:creationId xmlns:a16="http://schemas.microsoft.com/office/drawing/2014/main" id="{FB5283C3-731E-2D1A-26EA-F4B687E62F98}"/>
                </a:ext>
              </a:extLst>
            </p:cNvPr>
            <p:cNvSpPr/>
            <p:nvPr/>
          </p:nvSpPr>
          <p:spPr>
            <a:xfrm flipV="1">
              <a:off x="-1939184" y="3418553"/>
              <a:ext cx="104885" cy="92144"/>
            </a:xfrm>
            <a:custGeom>
              <a:avLst/>
              <a:gdLst>
                <a:gd name="connsiteX0" fmla="*/ 104871 w 104885"/>
                <a:gd name="connsiteY0" fmla="*/ 92218 h 92144"/>
                <a:gd name="connsiteX1" fmla="*/ 52429 w 104885"/>
                <a:gd name="connsiteY1" fmla="*/ 76106 h 92144"/>
                <a:gd name="connsiteX2" fmla="*/ -14 w 104885"/>
                <a:gd name="connsiteY2" fmla="*/ 92218 h 92144"/>
                <a:gd name="connsiteX3" fmla="*/ 9382 w 104885"/>
                <a:gd name="connsiteY3" fmla="*/ 7221 h 92144"/>
                <a:gd name="connsiteX4" fmla="*/ 92850 w 104885"/>
                <a:gd name="connsiteY4" fmla="*/ 5420 h 92144"/>
                <a:gd name="connsiteX5" fmla="*/ 104871 w 104885"/>
                <a:gd name="connsiteY5" fmla="*/ 92218 h 9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85" h="92144">
                  <a:moveTo>
                    <a:pt x="104871" y="92218"/>
                  </a:moveTo>
                  <a:cubicBezTo>
                    <a:pt x="104871" y="83319"/>
                    <a:pt x="81394" y="76106"/>
                    <a:pt x="52429" y="76106"/>
                  </a:cubicBezTo>
                  <a:cubicBezTo>
                    <a:pt x="23468" y="76106"/>
                    <a:pt x="-14" y="83319"/>
                    <a:pt x="-14" y="92218"/>
                  </a:cubicBezTo>
                  <a:lnTo>
                    <a:pt x="9382" y="7221"/>
                  </a:lnTo>
                  <a:cubicBezTo>
                    <a:pt x="23489" y="-395"/>
                    <a:pt x="58410" y="-3292"/>
                    <a:pt x="92850" y="5420"/>
                  </a:cubicBezTo>
                  <a:lnTo>
                    <a:pt x="104871" y="92218"/>
                  </a:lnTo>
                  <a:close/>
                </a:path>
              </a:pathLst>
            </a:custGeom>
            <a:solidFill>
              <a:srgbClr val="8DC640"/>
            </a:solidFill>
            <a:ln w="4228" cap="flat">
              <a:noFill/>
              <a:prstDash val="solid"/>
              <a:miter/>
            </a:ln>
          </p:spPr>
          <p:txBody>
            <a:bodyPr rtlCol="0" anchor="ctr"/>
            <a:lstStyle/>
            <a:p>
              <a:endParaRPr lang="zh-CN" altLang="en-US"/>
            </a:p>
          </p:txBody>
        </p:sp>
        <p:sp>
          <p:nvSpPr>
            <p:cNvPr id="57" name="任意多边形: 形状 57">
              <a:extLst>
                <a:ext uri="{FF2B5EF4-FFF2-40B4-BE49-F238E27FC236}">
                  <a16:creationId xmlns:a16="http://schemas.microsoft.com/office/drawing/2014/main" id="{8C04C96D-8EC6-2212-2ABD-9806EAD73ABA}"/>
                </a:ext>
              </a:extLst>
            </p:cNvPr>
            <p:cNvSpPr/>
            <p:nvPr/>
          </p:nvSpPr>
          <p:spPr>
            <a:xfrm flipV="1">
              <a:off x="-2042615" y="3383806"/>
              <a:ext cx="104875" cy="32223"/>
            </a:xfrm>
            <a:custGeom>
              <a:avLst/>
              <a:gdLst>
                <a:gd name="connsiteX0" fmla="*/ 104855 w 104875"/>
                <a:gd name="connsiteY0" fmla="*/ 16150 h 32223"/>
                <a:gd name="connsiteX1" fmla="*/ 52413 w 104875"/>
                <a:gd name="connsiteY1" fmla="*/ 39 h 32223"/>
                <a:gd name="connsiteX2" fmla="*/ -20 w 104875"/>
                <a:gd name="connsiteY2" fmla="*/ 16150 h 32223"/>
                <a:gd name="connsiteX3" fmla="*/ 52413 w 104875"/>
                <a:gd name="connsiteY3" fmla="*/ 32262 h 32223"/>
                <a:gd name="connsiteX4" fmla="*/ 104855 w 104875"/>
                <a:gd name="connsiteY4" fmla="*/ 16150 h 3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75" h="32223">
                  <a:moveTo>
                    <a:pt x="104855" y="16150"/>
                  </a:moveTo>
                  <a:cubicBezTo>
                    <a:pt x="104855" y="7251"/>
                    <a:pt x="81378" y="39"/>
                    <a:pt x="52413" y="39"/>
                  </a:cubicBezTo>
                  <a:cubicBezTo>
                    <a:pt x="23462" y="39"/>
                    <a:pt x="-20" y="7251"/>
                    <a:pt x="-20" y="16150"/>
                  </a:cubicBezTo>
                  <a:cubicBezTo>
                    <a:pt x="-20" y="25049"/>
                    <a:pt x="23462" y="32262"/>
                    <a:pt x="52413" y="32262"/>
                  </a:cubicBezTo>
                  <a:cubicBezTo>
                    <a:pt x="81378" y="32262"/>
                    <a:pt x="104855" y="25049"/>
                    <a:pt x="104855" y="16150"/>
                  </a:cubicBezTo>
                </a:path>
              </a:pathLst>
            </a:custGeom>
            <a:solidFill>
              <a:srgbClr val="BCD8E1"/>
            </a:solidFill>
            <a:ln w="4228" cap="flat">
              <a:noFill/>
              <a:prstDash val="solid"/>
              <a:miter/>
            </a:ln>
          </p:spPr>
          <p:txBody>
            <a:bodyPr rtlCol="0" anchor="ctr"/>
            <a:lstStyle/>
            <a:p>
              <a:endParaRPr lang="zh-CN" altLang="en-US"/>
            </a:p>
          </p:txBody>
        </p:sp>
        <p:sp>
          <p:nvSpPr>
            <p:cNvPr id="58" name="任意多边形: 形状 58">
              <a:extLst>
                <a:ext uri="{FF2B5EF4-FFF2-40B4-BE49-F238E27FC236}">
                  <a16:creationId xmlns:a16="http://schemas.microsoft.com/office/drawing/2014/main" id="{EDA61ABD-F181-FC2F-CFCA-C0E3FB628835}"/>
                </a:ext>
              </a:extLst>
            </p:cNvPr>
            <p:cNvSpPr/>
            <p:nvPr/>
          </p:nvSpPr>
          <p:spPr>
            <a:xfrm flipV="1">
              <a:off x="-2042614" y="3399918"/>
              <a:ext cx="104873" cy="103518"/>
            </a:xfrm>
            <a:custGeom>
              <a:avLst/>
              <a:gdLst>
                <a:gd name="connsiteX0" fmla="*/ 91741 w 104873"/>
                <a:gd name="connsiteY0" fmla="*/ 2085 h 103518"/>
                <a:gd name="connsiteX1" fmla="*/ 104854 w 104873"/>
                <a:gd name="connsiteY1" fmla="*/ 103585 h 103518"/>
                <a:gd name="connsiteX2" fmla="*/ 52416 w 104873"/>
                <a:gd name="connsiteY2" fmla="*/ 87473 h 103518"/>
                <a:gd name="connsiteX3" fmla="*/ -20 w 104873"/>
                <a:gd name="connsiteY3" fmla="*/ 103585 h 103518"/>
                <a:gd name="connsiteX4" fmla="*/ 1059 w 104873"/>
                <a:gd name="connsiteY4" fmla="*/ 4906 h 103518"/>
                <a:gd name="connsiteX5" fmla="*/ 91741 w 104873"/>
                <a:gd name="connsiteY5" fmla="*/ 2085 h 10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73" h="103518">
                  <a:moveTo>
                    <a:pt x="91741" y="2085"/>
                  </a:moveTo>
                  <a:lnTo>
                    <a:pt x="104854" y="103585"/>
                  </a:lnTo>
                  <a:cubicBezTo>
                    <a:pt x="104854" y="94686"/>
                    <a:pt x="81377" y="87473"/>
                    <a:pt x="52416" y="87473"/>
                  </a:cubicBezTo>
                  <a:cubicBezTo>
                    <a:pt x="23457" y="87473"/>
                    <a:pt x="-20" y="94686"/>
                    <a:pt x="-20" y="103585"/>
                  </a:cubicBezTo>
                  <a:lnTo>
                    <a:pt x="1059" y="4906"/>
                  </a:lnTo>
                  <a:cubicBezTo>
                    <a:pt x="16351" y="1359"/>
                    <a:pt x="79151" y="-2328"/>
                    <a:pt x="91741" y="2085"/>
                  </a:cubicBezTo>
                </a:path>
              </a:pathLst>
            </a:custGeom>
            <a:solidFill>
              <a:srgbClr val="3BB54A"/>
            </a:solidFill>
            <a:ln w="4228" cap="flat">
              <a:noFill/>
              <a:prstDash val="solid"/>
              <a:miter/>
            </a:ln>
          </p:spPr>
          <p:txBody>
            <a:bodyPr rtlCol="0" anchor="ctr"/>
            <a:lstStyle/>
            <a:p>
              <a:endParaRPr lang="zh-CN" altLang="en-US"/>
            </a:p>
          </p:txBody>
        </p:sp>
        <p:sp>
          <p:nvSpPr>
            <p:cNvPr id="59" name="任意多边形: 形状 59">
              <a:extLst>
                <a:ext uri="{FF2B5EF4-FFF2-40B4-BE49-F238E27FC236}">
                  <a16:creationId xmlns:a16="http://schemas.microsoft.com/office/drawing/2014/main" id="{1D3E9A19-60D8-BF91-FA65-11F04C385138}"/>
                </a:ext>
              </a:extLst>
            </p:cNvPr>
            <p:cNvSpPr/>
            <p:nvPr/>
          </p:nvSpPr>
          <p:spPr>
            <a:xfrm flipV="1">
              <a:off x="-2032913" y="3391045"/>
              <a:ext cx="185348" cy="37579"/>
            </a:xfrm>
            <a:custGeom>
              <a:avLst/>
              <a:gdLst>
                <a:gd name="connsiteX0" fmla="*/ 185332 w 185348"/>
                <a:gd name="connsiteY0" fmla="*/ 9703 h 37579"/>
                <a:gd name="connsiteX1" fmla="*/ 147892 w 185348"/>
                <a:gd name="connsiteY1" fmla="*/ 44 h 37579"/>
                <a:gd name="connsiteX2" fmla="*/ 110448 w 185348"/>
                <a:gd name="connsiteY2" fmla="*/ 9703 h 37579"/>
                <a:gd name="connsiteX3" fmla="*/ 147892 w 185348"/>
                <a:gd name="connsiteY3" fmla="*/ 19363 h 37579"/>
                <a:gd name="connsiteX4" fmla="*/ 185332 w 185348"/>
                <a:gd name="connsiteY4" fmla="*/ 9703 h 37579"/>
                <a:gd name="connsiteX5" fmla="*/ 74865 w 185348"/>
                <a:gd name="connsiteY5" fmla="*/ 27964 h 37579"/>
                <a:gd name="connsiteX6" fmla="*/ 37417 w 185348"/>
                <a:gd name="connsiteY6" fmla="*/ 18305 h 37579"/>
                <a:gd name="connsiteX7" fmla="*/ -17 w 185348"/>
                <a:gd name="connsiteY7" fmla="*/ 27964 h 37579"/>
                <a:gd name="connsiteX8" fmla="*/ 37417 w 185348"/>
                <a:gd name="connsiteY8" fmla="*/ 37624 h 37579"/>
                <a:gd name="connsiteX9" fmla="*/ 74865 w 185348"/>
                <a:gd name="connsiteY9" fmla="*/ 27964 h 3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348" h="37579">
                  <a:moveTo>
                    <a:pt x="185332" y="9703"/>
                  </a:moveTo>
                  <a:cubicBezTo>
                    <a:pt x="185332" y="4372"/>
                    <a:pt x="168562" y="44"/>
                    <a:pt x="147892" y="44"/>
                  </a:cubicBezTo>
                  <a:cubicBezTo>
                    <a:pt x="127210" y="44"/>
                    <a:pt x="110448" y="4372"/>
                    <a:pt x="110448" y="9703"/>
                  </a:cubicBezTo>
                  <a:cubicBezTo>
                    <a:pt x="110448" y="15034"/>
                    <a:pt x="127210" y="19363"/>
                    <a:pt x="147892" y="19363"/>
                  </a:cubicBezTo>
                  <a:cubicBezTo>
                    <a:pt x="168562" y="19363"/>
                    <a:pt x="185332" y="15034"/>
                    <a:pt x="185332" y="9703"/>
                  </a:cubicBezTo>
                  <a:moveTo>
                    <a:pt x="74865" y="27964"/>
                  </a:moveTo>
                  <a:cubicBezTo>
                    <a:pt x="74865" y="22633"/>
                    <a:pt x="58095" y="18305"/>
                    <a:pt x="37417" y="18305"/>
                  </a:cubicBezTo>
                  <a:cubicBezTo>
                    <a:pt x="16735" y="18305"/>
                    <a:pt x="-17" y="22633"/>
                    <a:pt x="-17" y="27964"/>
                  </a:cubicBezTo>
                  <a:cubicBezTo>
                    <a:pt x="-17" y="33295"/>
                    <a:pt x="16735" y="37624"/>
                    <a:pt x="37417" y="37624"/>
                  </a:cubicBezTo>
                  <a:cubicBezTo>
                    <a:pt x="58095" y="37624"/>
                    <a:pt x="74865" y="33295"/>
                    <a:pt x="74865" y="27964"/>
                  </a:cubicBezTo>
                </a:path>
              </a:pathLst>
            </a:custGeom>
            <a:solidFill>
              <a:srgbClr val="F2EEEA"/>
            </a:solidFill>
            <a:ln w="4228" cap="flat">
              <a:noFill/>
              <a:prstDash val="solid"/>
              <a:miter/>
            </a:ln>
          </p:spPr>
          <p:txBody>
            <a:bodyPr rtlCol="0" anchor="ctr"/>
            <a:lstStyle/>
            <a:p>
              <a:endParaRPr lang="zh-CN" altLang="en-US"/>
            </a:p>
          </p:txBody>
        </p:sp>
        <p:sp>
          <p:nvSpPr>
            <p:cNvPr id="60" name="任意多边形: 形状 60">
              <a:extLst>
                <a:ext uri="{FF2B5EF4-FFF2-40B4-BE49-F238E27FC236}">
                  <a16:creationId xmlns:a16="http://schemas.microsoft.com/office/drawing/2014/main" id="{86F04C89-E323-24AA-C67E-48533E0ED8C4}"/>
                </a:ext>
              </a:extLst>
            </p:cNvPr>
            <p:cNvSpPr/>
            <p:nvPr/>
          </p:nvSpPr>
          <p:spPr>
            <a:xfrm flipV="1">
              <a:off x="-1847552" y="3449175"/>
              <a:ext cx="79483" cy="111804"/>
            </a:xfrm>
            <a:custGeom>
              <a:avLst/>
              <a:gdLst>
                <a:gd name="connsiteX0" fmla="*/ -9 w 79483"/>
                <a:gd name="connsiteY0" fmla="*/ 93081 h 111804"/>
                <a:gd name="connsiteX1" fmla="*/ 21004 w 79483"/>
                <a:gd name="connsiteY1" fmla="*/ 34798 h 111804"/>
                <a:gd name="connsiteX2" fmla="*/ 25422 w 79483"/>
                <a:gd name="connsiteY2" fmla="*/ 22641 h 111804"/>
                <a:gd name="connsiteX3" fmla="*/ 79474 w 79483"/>
                <a:gd name="connsiteY3" fmla="*/ 94 h 111804"/>
                <a:gd name="connsiteX4" fmla="*/ 30222 w 79483"/>
                <a:gd name="connsiteY4" fmla="*/ 111899 h 111804"/>
                <a:gd name="connsiteX5" fmla="*/ -9 w 79483"/>
                <a:gd name="connsiteY5" fmla="*/ 93081 h 11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83" h="111804">
                  <a:moveTo>
                    <a:pt x="-9" y="93081"/>
                  </a:moveTo>
                  <a:lnTo>
                    <a:pt x="21004" y="34798"/>
                  </a:lnTo>
                  <a:lnTo>
                    <a:pt x="25422" y="22641"/>
                  </a:lnTo>
                  <a:lnTo>
                    <a:pt x="79474" y="94"/>
                  </a:lnTo>
                  <a:lnTo>
                    <a:pt x="30222" y="111899"/>
                  </a:lnTo>
                  <a:lnTo>
                    <a:pt x="-9" y="93081"/>
                  </a:lnTo>
                  <a:close/>
                </a:path>
              </a:pathLst>
            </a:custGeom>
            <a:solidFill>
              <a:srgbClr val="F0D7AF"/>
            </a:solidFill>
            <a:ln w="4228" cap="flat">
              <a:noFill/>
              <a:prstDash val="solid"/>
              <a:miter/>
            </a:ln>
          </p:spPr>
          <p:txBody>
            <a:bodyPr rtlCol="0" anchor="ctr"/>
            <a:lstStyle/>
            <a:p>
              <a:endParaRPr lang="zh-CN" altLang="en-US"/>
            </a:p>
          </p:txBody>
        </p:sp>
        <p:sp>
          <p:nvSpPr>
            <p:cNvPr id="61" name="任意多边形: 形状 61">
              <a:extLst>
                <a:ext uri="{FF2B5EF4-FFF2-40B4-BE49-F238E27FC236}">
                  <a16:creationId xmlns:a16="http://schemas.microsoft.com/office/drawing/2014/main" id="{2F4B8E45-5C57-51BD-B684-5ED61FB42AEA}"/>
                </a:ext>
              </a:extLst>
            </p:cNvPr>
            <p:cNvSpPr/>
            <p:nvPr/>
          </p:nvSpPr>
          <p:spPr>
            <a:xfrm flipV="1">
              <a:off x="-2211214" y="3283968"/>
              <a:ext cx="392151" cy="83807"/>
            </a:xfrm>
            <a:custGeom>
              <a:avLst/>
              <a:gdLst>
                <a:gd name="connsiteX0" fmla="*/ 13988 w 392151"/>
                <a:gd name="connsiteY0" fmla="*/ 61315 h 83807"/>
                <a:gd name="connsiteX1" fmla="*/ -21 w 392151"/>
                <a:gd name="connsiteY1" fmla="*/ 83807 h 83807"/>
                <a:gd name="connsiteX2" fmla="*/ 392130 w 392151"/>
                <a:gd name="connsiteY2" fmla="*/ 840 h 83807"/>
                <a:gd name="connsiteX3" fmla="*/ 389747 w 392151"/>
                <a:gd name="connsiteY3" fmla="*/ -1 h 83807"/>
                <a:gd name="connsiteX4" fmla="*/ 14650 w 392151"/>
                <a:gd name="connsiteY4" fmla="*/ 62751 h 83807"/>
                <a:gd name="connsiteX5" fmla="*/ 13988 w 392151"/>
                <a:gd name="connsiteY5" fmla="*/ 61315 h 8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151" h="83807">
                  <a:moveTo>
                    <a:pt x="13988" y="61315"/>
                  </a:moveTo>
                  <a:lnTo>
                    <a:pt x="-21" y="83807"/>
                  </a:lnTo>
                  <a:cubicBezTo>
                    <a:pt x="-21" y="83807"/>
                    <a:pt x="377794" y="2557"/>
                    <a:pt x="392130" y="840"/>
                  </a:cubicBezTo>
                  <a:lnTo>
                    <a:pt x="389747" y="-1"/>
                  </a:lnTo>
                  <a:lnTo>
                    <a:pt x="14650" y="62751"/>
                  </a:lnTo>
                  <a:lnTo>
                    <a:pt x="13988" y="61315"/>
                  </a:lnTo>
                  <a:close/>
                </a:path>
              </a:pathLst>
            </a:custGeom>
            <a:solidFill>
              <a:srgbClr val="6D726E"/>
            </a:solidFill>
            <a:ln w="4228" cap="flat">
              <a:noFill/>
              <a:prstDash val="solid"/>
              <a:miter/>
            </a:ln>
          </p:spPr>
          <p:txBody>
            <a:bodyPr rtlCol="0" anchor="ctr"/>
            <a:lstStyle/>
            <a:p>
              <a:endParaRPr lang="zh-CN" altLang="en-US"/>
            </a:p>
          </p:txBody>
        </p:sp>
        <p:sp>
          <p:nvSpPr>
            <p:cNvPr id="62" name="任意多边形: 形状 62">
              <a:extLst>
                <a:ext uri="{FF2B5EF4-FFF2-40B4-BE49-F238E27FC236}">
                  <a16:creationId xmlns:a16="http://schemas.microsoft.com/office/drawing/2014/main" id="{3CA516E0-6BE1-D75B-7E9D-D042F7DC0905}"/>
                </a:ext>
              </a:extLst>
            </p:cNvPr>
            <p:cNvSpPr/>
            <p:nvPr/>
          </p:nvSpPr>
          <p:spPr>
            <a:xfrm flipV="1">
              <a:off x="-2169038" y="3139808"/>
              <a:ext cx="685172" cy="327563"/>
            </a:xfrm>
            <a:custGeom>
              <a:avLst/>
              <a:gdLst>
                <a:gd name="connsiteX0" fmla="*/ 378408 w 685172"/>
                <a:gd name="connsiteY0" fmla="*/ -12 h 327563"/>
                <a:gd name="connsiteX1" fmla="*/ 18111 w 685172"/>
                <a:gd name="connsiteY1" fmla="*/ 75338 h 327563"/>
                <a:gd name="connsiteX2" fmla="*/ -10 w 685172"/>
                <a:gd name="connsiteY2" fmla="*/ 106092 h 327563"/>
                <a:gd name="connsiteX3" fmla="*/ 373939 w 685172"/>
                <a:gd name="connsiteY3" fmla="*/ 14655 h 327563"/>
                <a:gd name="connsiteX4" fmla="*/ 378408 w 685172"/>
                <a:gd name="connsiteY4" fmla="*/ -12 h 327563"/>
                <a:gd name="connsiteX5" fmla="*/ 638951 w 685172"/>
                <a:gd name="connsiteY5" fmla="*/ 303989 h 327563"/>
                <a:gd name="connsiteX6" fmla="*/ 655640 w 685172"/>
                <a:gd name="connsiteY6" fmla="*/ 158020 h 327563"/>
                <a:gd name="connsiteX7" fmla="*/ 685162 w 685172"/>
                <a:gd name="connsiteY7" fmla="*/ 213190 h 327563"/>
                <a:gd name="connsiteX8" fmla="*/ 676820 w 685172"/>
                <a:gd name="connsiteY8" fmla="*/ 327551 h 327563"/>
                <a:gd name="connsiteX9" fmla="*/ 638951 w 685172"/>
                <a:gd name="connsiteY9" fmla="*/ 303989 h 32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172" h="327563">
                  <a:moveTo>
                    <a:pt x="378408" y="-12"/>
                  </a:moveTo>
                  <a:lnTo>
                    <a:pt x="18111" y="75338"/>
                  </a:lnTo>
                  <a:lnTo>
                    <a:pt x="-10" y="106092"/>
                  </a:lnTo>
                  <a:lnTo>
                    <a:pt x="373939" y="14655"/>
                  </a:lnTo>
                  <a:lnTo>
                    <a:pt x="378408" y="-12"/>
                  </a:lnTo>
                  <a:close/>
                  <a:moveTo>
                    <a:pt x="638951" y="303989"/>
                  </a:moveTo>
                  <a:lnTo>
                    <a:pt x="655640" y="158020"/>
                  </a:lnTo>
                  <a:lnTo>
                    <a:pt x="685162" y="213190"/>
                  </a:lnTo>
                  <a:lnTo>
                    <a:pt x="676820" y="327551"/>
                  </a:lnTo>
                  <a:lnTo>
                    <a:pt x="638951" y="303989"/>
                  </a:lnTo>
                  <a:close/>
                </a:path>
              </a:pathLst>
            </a:custGeom>
            <a:solidFill>
              <a:srgbClr val="9BAFBA"/>
            </a:solidFill>
            <a:ln w="4228" cap="flat">
              <a:noFill/>
              <a:prstDash val="solid"/>
              <a:miter/>
            </a:ln>
          </p:spPr>
          <p:txBody>
            <a:bodyPr rtlCol="0" anchor="ctr"/>
            <a:lstStyle/>
            <a:p>
              <a:endParaRPr lang="zh-CN" altLang="en-US"/>
            </a:p>
          </p:txBody>
        </p:sp>
        <p:sp>
          <p:nvSpPr>
            <p:cNvPr id="63" name="任意多边形: 形状 63">
              <a:extLst>
                <a:ext uri="{FF2B5EF4-FFF2-40B4-BE49-F238E27FC236}">
                  <a16:creationId xmlns:a16="http://schemas.microsoft.com/office/drawing/2014/main" id="{32A7DBF3-553F-E867-FE34-2E7E64937525}"/>
                </a:ext>
              </a:extLst>
            </p:cNvPr>
            <p:cNvSpPr/>
            <p:nvPr/>
          </p:nvSpPr>
          <p:spPr>
            <a:xfrm flipV="1">
              <a:off x="-1833624" y="3316849"/>
              <a:ext cx="104039" cy="230838"/>
            </a:xfrm>
            <a:custGeom>
              <a:avLst/>
              <a:gdLst>
                <a:gd name="connsiteX0" fmla="*/ -8 w 104039"/>
                <a:gd name="connsiteY0" fmla="*/ 230894 h 230838"/>
                <a:gd name="connsiteX1" fmla="*/ 27900 w 104039"/>
                <a:gd name="connsiteY1" fmla="*/ 225733 h 230838"/>
                <a:gd name="connsiteX2" fmla="*/ 104032 w 104039"/>
                <a:gd name="connsiteY2" fmla="*/ 19022 h 230838"/>
                <a:gd name="connsiteX3" fmla="*/ 61113 w 104039"/>
                <a:gd name="connsiteY3" fmla="*/ 56 h 230838"/>
                <a:gd name="connsiteX4" fmla="*/ -8 w 104039"/>
                <a:gd name="connsiteY4" fmla="*/ 230894 h 230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9" h="230838">
                  <a:moveTo>
                    <a:pt x="-8" y="230894"/>
                  </a:moveTo>
                  <a:lnTo>
                    <a:pt x="27900" y="225733"/>
                  </a:lnTo>
                  <a:lnTo>
                    <a:pt x="104032" y="19022"/>
                  </a:lnTo>
                  <a:lnTo>
                    <a:pt x="61113" y="56"/>
                  </a:lnTo>
                  <a:lnTo>
                    <a:pt x="-8" y="230894"/>
                  </a:lnTo>
                  <a:close/>
                </a:path>
              </a:pathLst>
            </a:custGeom>
            <a:solidFill>
              <a:srgbClr val="9BAFBA"/>
            </a:solidFill>
            <a:ln w="4228" cap="flat">
              <a:noFill/>
              <a:prstDash val="solid"/>
              <a:miter/>
            </a:ln>
          </p:spPr>
          <p:txBody>
            <a:bodyPr rtlCol="0" anchor="ctr"/>
            <a:lstStyle/>
            <a:p>
              <a:endParaRPr lang="zh-CN" altLang="en-US"/>
            </a:p>
          </p:txBody>
        </p:sp>
        <p:sp>
          <p:nvSpPr>
            <p:cNvPr id="128" name="任意多边形: 形状 64">
              <a:extLst>
                <a:ext uri="{FF2B5EF4-FFF2-40B4-BE49-F238E27FC236}">
                  <a16:creationId xmlns:a16="http://schemas.microsoft.com/office/drawing/2014/main" id="{D64A0B75-9EBB-42A2-849B-70C1F0A3EC15}"/>
                </a:ext>
              </a:extLst>
            </p:cNvPr>
            <p:cNvSpPr/>
            <p:nvPr/>
          </p:nvSpPr>
          <p:spPr>
            <a:xfrm flipV="1">
              <a:off x="-2122843" y="3398100"/>
              <a:ext cx="599987" cy="193144"/>
            </a:xfrm>
            <a:custGeom>
              <a:avLst/>
              <a:gdLst>
                <a:gd name="connsiteX0" fmla="*/ 599977 w 599987"/>
                <a:gd name="connsiteY0" fmla="*/ 193233 h 193144"/>
                <a:gd name="connsiteX1" fmla="*/ 593988 w 599987"/>
                <a:gd name="connsiteY1" fmla="*/ 162586 h 193144"/>
                <a:gd name="connsiteX2" fmla="*/ 371143 w 599987"/>
                <a:gd name="connsiteY2" fmla="*/ 89 h 193144"/>
                <a:gd name="connsiteX3" fmla="*/ 378080 w 599987"/>
                <a:gd name="connsiteY3" fmla="*/ 12496 h 193144"/>
                <a:gd name="connsiteX4" fmla="*/ 599977 w 599987"/>
                <a:gd name="connsiteY4" fmla="*/ 193233 h 193144"/>
                <a:gd name="connsiteX5" fmla="*/ 289871 w 599987"/>
                <a:gd name="connsiteY5" fmla="*/ 69119 h 193144"/>
                <a:gd name="connsiteX6" fmla="*/ 16029 w 599987"/>
                <a:gd name="connsiteY6" fmla="*/ 126051 h 193144"/>
                <a:gd name="connsiteX7" fmla="*/ 6493 w 599987"/>
                <a:gd name="connsiteY7" fmla="*/ 127835 h 193144"/>
                <a:gd name="connsiteX8" fmla="*/ -10 w 599987"/>
                <a:gd name="connsiteY8" fmla="*/ 98895 h 193144"/>
                <a:gd name="connsiteX9" fmla="*/ 342157 w 599987"/>
                <a:gd name="connsiteY9" fmla="*/ 57195 h 193144"/>
                <a:gd name="connsiteX10" fmla="*/ 341932 w 599987"/>
                <a:gd name="connsiteY10" fmla="*/ 58049 h 193144"/>
                <a:gd name="connsiteX11" fmla="*/ 289871 w 599987"/>
                <a:gd name="connsiteY11" fmla="*/ 69119 h 19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9987" h="193144">
                  <a:moveTo>
                    <a:pt x="599977" y="193233"/>
                  </a:moveTo>
                  <a:lnTo>
                    <a:pt x="593988" y="162586"/>
                  </a:lnTo>
                  <a:lnTo>
                    <a:pt x="371143" y="89"/>
                  </a:lnTo>
                  <a:lnTo>
                    <a:pt x="378080" y="12496"/>
                  </a:lnTo>
                  <a:cubicBezTo>
                    <a:pt x="391226" y="24076"/>
                    <a:pt x="599977" y="193233"/>
                    <a:pt x="599977" y="193233"/>
                  </a:cubicBezTo>
                  <a:moveTo>
                    <a:pt x="289871" y="69119"/>
                  </a:moveTo>
                  <a:lnTo>
                    <a:pt x="16029" y="126051"/>
                  </a:lnTo>
                  <a:lnTo>
                    <a:pt x="6493" y="127835"/>
                  </a:lnTo>
                  <a:lnTo>
                    <a:pt x="-10" y="98895"/>
                  </a:lnTo>
                  <a:lnTo>
                    <a:pt x="342157" y="57195"/>
                  </a:lnTo>
                  <a:lnTo>
                    <a:pt x="341932" y="58049"/>
                  </a:lnTo>
                  <a:lnTo>
                    <a:pt x="289871" y="69119"/>
                  </a:lnTo>
                  <a:close/>
                </a:path>
              </a:pathLst>
            </a:custGeom>
            <a:solidFill>
              <a:srgbClr val="6D726E"/>
            </a:solidFill>
            <a:ln w="4228" cap="flat">
              <a:noFill/>
              <a:prstDash val="solid"/>
              <a:miter/>
            </a:ln>
          </p:spPr>
          <p:txBody>
            <a:bodyPr rtlCol="0" anchor="ctr"/>
            <a:lstStyle/>
            <a:p>
              <a:endParaRPr lang="zh-CN" altLang="en-US"/>
            </a:p>
          </p:txBody>
        </p:sp>
        <p:sp>
          <p:nvSpPr>
            <p:cNvPr id="129" name="任意多边形: 形状 65">
              <a:extLst>
                <a:ext uri="{FF2B5EF4-FFF2-40B4-BE49-F238E27FC236}">
                  <a16:creationId xmlns:a16="http://schemas.microsoft.com/office/drawing/2014/main" id="{8F1C3574-34C9-A3D5-9557-C36DBBB0871A}"/>
                </a:ext>
              </a:extLst>
            </p:cNvPr>
            <p:cNvSpPr/>
            <p:nvPr/>
          </p:nvSpPr>
          <p:spPr>
            <a:xfrm flipV="1">
              <a:off x="-1714479" y="3204731"/>
              <a:ext cx="132423" cy="306694"/>
            </a:xfrm>
            <a:custGeom>
              <a:avLst/>
              <a:gdLst>
                <a:gd name="connsiteX0" fmla="*/ 0 w 132423"/>
                <a:gd name="connsiteY0" fmla="*/ 242719 h 306694"/>
                <a:gd name="connsiteX1" fmla="*/ 9303 w 132423"/>
                <a:gd name="connsiteY1" fmla="*/ 131811 h 306694"/>
                <a:gd name="connsiteX2" fmla="*/ 22458 w 132423"/>
                <a:gd name="connsiteY2" fmla="*/ 16 h 306694"/>
                <a:gd name="connsiteX3" fmla="*/ 43429 w 132423"/>
                <a:gd name="connsiteY3" fmla="*/ 18787 h 306694"/>
                <a:gd name="connsiteX4" fmla="*/ 19043 w 132423"/>
                <a:gd name="connsiteY4" fmla="*/ 257089 h 306694"/>
                <a:gd name="connsiteX5" fmla="*/ 0 w 132423"/>
                <a:gd name="connsiteY5" fmla="*/ 242719 h 306694"/>
                <a:gd name="connsiteX6" fmla="*/ 82364 w 132423"/>
                <a:gd name="connsiteY6" fmla="*/ 284300 h 306694"/>
                <a:gd name="connsiteX7" fmla="*/ 106746 w 132423"/>
                <a:gd name="connsiteY7" fmla="*/ 58452 h 306694"/>
                <a:gd name="connsiteX8" fmla="*/ 132423 w 132423"/>
                <a:gd name="connsiteY8" fmla="*/ 75121 h 306694"/>
                <a:gd name="connsiteX9" fmla="*/ 120232 w 132423"/>
                <a:gd name="connsiteY9" fmla="*/ 306711 h 306694"/>
                <a:gd name="connsiteX10" fmla="*/ 82364 w 132423"/>
                <a:gd name="connsiteY10" fmla="*/ 284300 h 30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423" h="306694">
                  <a:moveTo>
                    <a:pt x="0" y="242719"/>
                  </a:moveTo>
                  <a:lnTo>
                    <a:pt x="9303" y="131811"/>
                  </a:lnTo>
                  <a:lnTo>
                    <a:pt x="22458" y="16"/>
                  </a:lnTo>
                  <a:lnTo>
                    <a:pt x="43429" y="18787"/>
                  </a:lnTo>
                  <a:lnTo>
                    <a:pt x="19043" y="257089"/>
                  </a:lnTo>
                  <a:lnTo>
                    <a:pt x="0" y="242719"/>
                  </a:lnTo>
                  <a:close/>
                  <a:moveTo>
                    <a:pt x="82364" y="284300"/>
                  </a:moveTo>
                  <a:lnTo>
                    <a:pt x="106746" y="58452"/>
                  </a:lnTo>
                  <a:lnTo>
                    <a:pt x="132423" y="75121"/>
                  </a:lnTo>
                  <a:lnTo>
                    <a:pt x="120232" y="306711"/>
                  </a:lnTo>
                  <a:lnTo>
                    <a:pt x="82364" y="284300"/>
                  </a:lnTo>
                  <a:close/>
                </a:path>
              </a:pathLst>
            </a:custGeom>
            <a:solidFill>
              <a:srgbClr val="9BAFBA"/>
            </a:solidFill>
            <a:ln w="4228" cap="flat">
              <a:noFill/>
              <a:prstDash val="solid"/>
              <a:miter/>
            </a:ln>
          </p:spPr>
          <p:txBody>
            <a:bodyPr rtlCol="0" anchor="ctr"/>
            <a:lstStyle/>
            <a:p>
              <a:endParaRPr lang="zh-CN" altLang="en-US"/>
            </a:p>
          </p:txBody>
        </p:sp>
        <p:sp>
          <p:nvSpPr>
            <p:cNvPr id="130" name="任意多边形: 形状 66">
              <a:extLst>
                <a:ext uri="{FF2B5EF4-FFF2-40B4-BE49-F238E27FC236}">
                  <a16:creationId xmlns:a16="http://schemas.microsoft.com/office/drawing/2014/main" id="{C3A9DD8F-1E31-7B34-F0D9-212377D9D539}"/>
                </a:ext>
              </a:extLst>
            </p:cNvPr>
            <p:cNvSpPr/>
            <p:nvPr/>
          </p:nvSpPr>
          <p:spPr>
            <a:xfrm flipV="1">
              <a:off x="-1794082" y="3193440"/>
              <a:ext cx="316235" cy="205292"/>
            </a:xfrm>
            <a:custGeom>
              <a:avLst/>
              <a:gdLst>
                <a:gd name="connsiteX0" fmla="*/ 1 w 316235"/>
                <a:gd name="connsiteY0" fmla="*/ 39245 h 205292"/>
                <a:gd name="connsiteX1" fmla="*/ 316236 w 316235"/>
                <a:gd name="connsiteY1" fmla="*/ 205276 h 205292"/>
                <a:gd name="connsiteX2" fmla="*/ 306522 w 316235"/>
                <a:gd name="connsiteY2" fmla="*/ 168512 h 205292"/>
                <a:gd name="connsiteX3" fmla="*/ 298663 w 316235"/>
                <a:gd name="connsiteY3" fmla="*/ 138799 h 205292"/>
                <a:gd name="connsiteX4" fmla="*/ 15276 w 316235"/>
                <a:gd name="connsiteY4" fmla="*/ -16 h 205292"/>
                <a:gd name="connsiteX5" fmla="*/ 1 w 316235"/>
                <a:gd name="connsiteY5" fmla="*/ 39245 h 20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235" h="205292">
                  <a:moveTo>
                    <a:pt x="1" y="39245"/>
                  </a:moveTo>
                  <a:cubicBezTo>
                    <a:pt x="78852" y="92678"/>
                    <a:pt x="273729" y="195498"/>
                    <a:pt x="316236" y="205276"/>
                  </a:cubicBezTo>
                  <a:lnTo>
                    <a:pt x="306522" y="168512"/>
                  </a:lnTo>
                  <a:lnTo>
                    <a:pt x="298663" y="138799"/>
                  </a:lnTo>
                  <a:cubicBezTo>
                    <a:pt x="232670" y="121018"/>
                    <a:pt x="75029" y="42928"/>
                    <a:pt x="15276" y="-16"/>
                  </a:cubicBezTo>
                  <a:lnTo>
                    <a:pt x="1" y="39245"/>
                  </a:lnTo>
                  <a:close/>
                </a:path>
              </a:pathLst>
            </a:custGeom>
            <a:solidFill>
              <a:srgbClr val="9BAFBA"/>
            </a:solidFill>
            <a:ln w="4228" cap="flat">
              <a:noFill/>
              <a:prstDash val="solid"/>
              <a:miter/>
            </a:ln>
          </p:spPr>
          <p:txBody>
            <a:bodyPr rtlCol="0" anchor="ctr"/>
            <a:lstStyle/>
            <a:p>
              <a:endParaRPr lang="zh-CN" altLang="en-US"/>
            </a:p>
          </p:txBody>
        </p:sp>
        <p:sp>
          <p:nvSpPr>
            <p:cNvPr id="131" name="任意多边形: 形状 67">
              <a:extLst>
                <a:ext uri="{FF2B5EF4-FFF2-40B4-BE49-F238E27FC236}">
                  <a16:creationId xmlns:a16="http://schemas.microsoft.com/office/drawing/2014/main" id="{F8299488-C63B-BB5E-EB06-5A70E4142927}"/>
                </a:ext>
              </a:extLst>
            </p:cNvPr>
            <p:cNvSpPr/>
            <p:nvPr/>
          </p:nvSpPr>
          <p:spPr>
            <a:xfrm flipV="1">
              <a:off x="-1779419" y="3230204"/>
              <a:ext cx="291857" cy="168528"/>
            </a:xfrm>
            <a:custGeom>
              <a:avLst/>
              <a:gdLst>
                <a:gd name="connsiteX0" fmla="*/ 613 w 291857"/>
                <a:gd name="connsiteY0" fmla="*/ -7 h 168528"/>
                <a:gd name="connsiteX1" fmla="*/ 284000 w 291857"/>
                <a:gd name="connsiteY1" fmla="*/ 138813 h 168528"/>
                <a:gd name="connsiteX2" fmla="*/ 291859 w 291857"/>
                <a:gd name="connsiteY2" fmla="*/ 168522 h 168528"/>
                <a:gd name="connsiteX3" fmla="*/ 1 w 291857"/>
                <a:gd name="connsiteY3" fmla="*/ 949 h 168528"/>
                <a:gd name="connsiteX4" fmla="*/ 613 w 291857"/>
                <a:gd name="connsiteY4" fmla="*/ -7 h 168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857" h="168528">
                  <a:moveTo>
                    <a:pt x="613" y="-7"/>
                  </a:moveTo>
                  <a:cubicBezTo>
                    <a:pt x="60366" y="42938"/>
                    <a:pt x="218007" y="121028"/>
                    <a:pt x="284000" y="138813"/>
                  </a:cubicBezTo>
                  <a:lnTo>
                    <a:pt x="291859" y="168522"/>
                  </a:lnTo>
                  <a:cubicBezTo>
                    <a:pt x="243545" y="157529"/>
                    <a:pt x="40091" y="47852"/>
                    <a:pt x="1" y="949"/>
                  </a:cubicBezTo>
                  <a:lnTo>
                    <a:pt x="613" y="-7"/>
                  </a:lnTo>
                  <a:close/>
                </a:path>
              </a:pathLst>
            </a:custGeom>
            <a:solidFill>
              <a:srgbClr val="6D726E"/>
            </a:solidFill>
            <a:ln w="4228" cap="flat">
              <a:noFill/>
              <a:prstDash val="solid"/>
              <a:miter/>
            </a:ln>
          </p:spPr>
          <p:txBody>
            <a:bodyPr rtlCol="0" anchor="ctr"/>
            <a:lstStyle/>
            <a:p>
              <a:endParaRPr lang="zh-CN" altLang="en-US"/>
            </a:p>
          </p:txBody>
        </p:sp>
        <p:sp>
          <p:nvSpPr>
            <p:cNvPr id="132" name="任意多边形: 形状 68">
              <a:extLst>
                <a:ext uri="{FF2B5EF4-FFF2-40B4-BE49-F238E27FC236}">
                  <a16:creationId xmlns:a16="http://schemas.microsoft.com/office/drawing/2014/main" id="{DB623FEA-EB44-C5BD-6DFF-4BAE82493068}"/>
                </a:ext>
              </a:extLst>
            </p:cNvPr>
            <p:cNvSpPr/>
            <p:nvPr/>
          </p:nvSpPr>
          <p:spPr>
            <a:xfrm flipV="1">
              <a:off x="-1761799" y="3282430"/>
              <a:ext cx="259200" cy="199269"/>
            </a:xfrm>
            <a:custGeom>
              <a:avLst/>
              <a:gdLst>
                <a:gd name="connsiteX0" fmla="*/ 1 w 259200"/>
                <a:gd name="connsiteY0" fmla="*/ 35587 h 199269"/>
                <a:gd name="connsiteX1" fmla="*/ 259202 w 259200"/>
                <a:gd name="connsiteY1" fmla="*/ 199299 h 199269"/>
                <a:gd name="connsiteX2" fmla="*/ 256900 w 259200"/>
                <a:gd name="connsiteY2" fmla="*/ 187987 h 199269"/>
                <a:gd name="connsiteX3" fmla="*/ 249479 w 259200"/>
                <a:gd name="connsiteY3" fmla="*/ 151656 h 199269"/>
                <a:gd name="connsiteX4" fmla="*/ 10714 w 259200"/>
                <a:gd name="connsiteY4" fmla="*/ 29 h 199269"/>
                <a:gd name="connsiteX5" fmla="*/ 1 w 259200"/>
                <a:gd name="connsiteY5" fmla="*/ 35587 h 19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200" h="199269">
                  <a:moveTo>
                    <a:pt x="1" y="35587"/>
                  </a:moveTo>
                  <a:cubicBezTo>
                    <a:pt x="95469" y="105139"/>
                    <a:pt x="226125" y="188357"/>
                    <a:pt x="259202" y="199299"/>
                  </a:cubicBezTo>
                  <a:lnTo>
                    <a:pt x="256900" y="187987"/>
                  </a:lnTo>
                  <a:lnTo>
                    <a:pt x="249479" y="151656"/>
                  </a:lnTo>
                  <a:cubicBezTo>
                    <a:pt x="209104" y="133582"/>
                    <a:pt x="80959" y="51189"/>
                    <a:pt x="10714" y="29"/>
                  </a:cubicBezTo>
                  <a:lnTo>
                    <a:pt x="1" y="35587"/>
                  </a:lnTo>
                  <a:close/>
                </a:path>
              </a:pathLst>
            </a:custGeom>
            <a:solidFill>
              <a:srgbClr val="9BAFBA"/>
            </a:solidFill>
            <a:ln w="4228" cap="flat">
              <a:noFill/>
              <a:prstDash val="solid"/>
              <a:miter/>
            </a:ln>
          </p:spPr>
          <p:txBody>
            <a:bodyPr rtlCol="0" anchor="ctr"/>
            <a:lstStyle/>
            <a:p>
              <a:endParaRPr lang="zh-CN" altLang="en-US"/>
            </a:p>
          </p:txBody>
        </p:sp>
        <p:sp>
          <p:nvSpPr>
            <p:cNvPr id="133" name="任意多边形: 形状 69">
              <a:extLst>
                <a:ext uri="{FF2B5EF4-FFF2-40B4-BE49-F238E27FC236}">
                  <a16:creationId xmlns:a16="http://schemas.microsoft.com/office/drawing/2014/main" id="{73B8038F-DE14-DA66-9B47-BFF2044A29DB}"/>
                </a:ext>
              </a:extLst>
            </p:cNvPr>
            <p:cNvSpPr/>
            <p:nvPr/>
          </p:nvSpPr>
          <p:spPr>
            <a:xfrm flipV="1">
              <a:off x="-1778242" y="3098478"/>
              <a:ext cx="328952" cy="383221"/>
            </a:xfrm>
            <a:custGeom>
              <a:avLst/>
              <a:gdLst>
                <a:gd name="connsiteX0" fmla="*/ 27158 w 328952"/>
                <a:gd name="connsiteY0" fmla="*/ -20 h 383221"/>
                <a:gd name="connsiteX1" fmla="*/ 265923 w 328952"/>
                <a:gd name="connsiteY1" fmla="*/ 151607 h 383221"/>
                <a:gd name="connsiteX2" fmla="*/ 273344 w 328952"/>
                <a:gd name="connsiteY2" fmla="*/ 187943 h 383221"/>
                <a:gd name="connsiteX3" fmla="*/ 24507 w 328952"/>
                <a:gd name="connsiteY3" fmla="*/ 2572 h 383221"/>
                <a:gd name="connsiteX4" fmla="*/ 27158 w 328952"/>
                <a:gd name="connsiteY4" fmla="*/ -20 h 383221"/>
                <a:gd name="connsiteX5" fmla="*/ 665 w 328952"/>
                <a:gd name="connsiteY5" fmla="*/ 175310 h 383221"/>
                <a:gd name="connsiteX6" fmla="*/ 317516 w 328952"/>
                <a:gd name="connsiteY6" fmla="*/ 351455 h 383221"/>
                <a:gd name="connsiteX7" fmla="*/ 328955 w 328952"/>
                <a:gd name="connsiteY7" fmla="*/ 383202 h 383221"/>
                <a:gd name="connsiteX8" fmla="*/ 2 w 328952"/>
                <a:gd name="connsiteY8" fmla="*/ 175650 h 383221"/>
                <a:gd name="connsiteX9" fmla="*/ 665 w 328952"/>
                <a:gd name="connsiteY9" fmla="*/ 175310 h 38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952" h="383221">
                  <a:moveTo>
                    <a:pt x="27158" y="-20"/>
                  </a:moveTo>
                  <a:cubicBezTo>
                    <a:pt x="97407" y="51140"/>
                    <a:pt x="225548" y="133533"/>
                    <a:pt x="265923" y="151607"/>
                  </a:cubicBezTo>
                  <a:lnTo>
                    <a:pt x="273344" y="187943"/>
                  </a:lnTo>
                  <a:cubicBezTo>
                    <a:pt x="215014" y="154780"/>
                    <a:pt x="105257" y="72404"/>
                    <a:pt x="24507" y="2572"/>
                  </a:cubicBezTo>
                  <a:lnTo>
                    <a:pt x="27158" y="-20"/>
                  </a:lnTo>
                  <a:close/>
                  <a:moveTo>
                    <a:pt x="665" y="175310"/>
                  </a:moveTo>
                  <a:lnTo>
                    <a:pt x="317516" y="351455"/>
                  </a:lnTo>
                  <a:cubicBezTo>
                    <a:pt x="317775" y="352890"/>
                    <a:pt x="323391" y="368140"/>
                    <a:pt x="328955" y="383202"/>
                  </a:cubicBezTo>
                  <a:cubicBezTo>
                    <a:pt x="283258" y="359738"/>
                    <a:pt x="116883" y="262070"/>
                    <a:pt x="2" y="175650"/>
                  </a:cubicBezTo>
                  <a:lnTo>
                    <a:pt x="665" y="175310"/>
                  </a:lnTo>
                  <a:close/>
                </a:path>
              </a:pathLst>
            </a:custGeom>
            <a:solidFill>
              <a:srgbClr val="6D726E"/>
            </a:solidFill>
            <a:ln w="4228" cap="flat">
              <a:noFill/>
              <a:prstDash val="solid"/>
              <a:miter/>
            </a:ln>
          </p:spPr>
          <p:txBody>
            <a:bodyPr rtlCol="0" anchor="ctr"/>
            <a:lstStyle/>
            <a:p>
              <a:endParaRPr lang="zh-CN" altLang="en-US"/>
            </a:p>
          </p:txBody>
        </p:sp>
        <p:sp>
          <p:nvSpPr>
            <p:cNvPr id="134" name="任意多边形: 形状 70">
              <a:extLst>
                <a:ext uri="{FF2B5EF4-FFF2-40B4-BE49-F238E27FC236}">
                  <a16:creationId xmlns:a16="http://schemas.microsoft.com/office/drawing/2014/main" id="{8710EA53-1F9B-E01A-0785-6B60D8E1CFB8}"/>
                </a:ext>
              </a:extLst>
            </p:cNvPr>
            <p:cNvSpPr/>
            <p:nvPr/>
          </p:nvSpPr>
          <p:spPr>
            <a:xfrm flipV="1">
              <a:off x="-1533793" y="2856659"/>
              <a:ext cx="276739" cy="617564"/>
            </a:xfrm>
            <a:custGeom>
              <a:avLst/>
              <a:gdLst>
                <a:gd name="connsiteX0" fmla="*/ 106650 w 276739"/>
                <a:gd name="connsiteY0" fmla="*/ 432465 h 617564"/>
                <a:gd name="connsiteX1" fmla="*/ 15 w 276739"/>
                <a:gd name="connsiteY1" fmla="*/ 8818 h 617564"/>
                <a:gd name="connsiteX2" fmla="*/ 42726 w 276739"/>
                <a:gd name="connsiteY2" fmla="*/ -86 h 617564"/>
                <a:gd name="connsiteX3" fmla="*/ 276755 w 276739"/>
                <a:gd name="connsiteY3" fmla="*/ 603050 h 617564"/>
                <a:gd name="connsiteX4" fmla="*/ 229507 w 276739"/>
                <a:gd name="connsiteY4" fmla="*/ 606567 h 617564"/>
                <a:gd name="connsiteX5" fmla="*/ 215401 w 276739"/>
                <a:gd name="connsiteY5" fmla="*/ 617479 h 617564"/>
                <a:gd name="connsiteX6" fmla="*/ 118803 w 276739"/>
                <a:gd name="connsiteY6" fmla="*/ 458419 h 617564"/>
                <a:gd name="connsiteX7" fmla="*/ 106650 w 276739"/>
                <a:gd name="connsiteY7" fmla="*/ 432465 h 6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39" h="617564">
                  <a:moveTo>
                    <a:pt x="106650" y="432465"/>
                  </a:moveTo>
                  <a:cubicBezTo>
                    <a:pt x="61437" y="334861"/>
                    <a:pt x="5996" y="127164"/>
                    <a:pt x="15" y="8818"/>
                  </a:cubicBezTo>
                  <a:lnTo>
                    <a:pt x="42726" y="-86"/>
                  </a:lnTo>
                  <a:cubicBezTo>
                    <a:pt x="33300" y="199133"/>
                    <a:pt x="172864" y="494261"/>
                    <a:pt x="276755" y="603050"/>
                  </a:cubicBezTo>
                  <a:cubicBezTo>
                    <a:pt x="256812" y="597918"/>
                    <a:pt x="243283" y="598343"/>
                    <a:pt x="229507" y="606567"/>
                  </a:cubicBezTo>
                  <a:cubicBezTo>
                    <a:pt x="224916" y="609311"/>
                    <a:pt x="220298" y="612921"/>
                    <a:pt x="215401" y="617479"/>
                  </a:cubicBezTo>
                  <a:cubicBezTo>
                    <a:pt x="191184" y="586535"/>
                    <a:pt x="139536" y="506125"/>
                    <a:pt x="118803" y="458419"/>
                  </a:cubicBezTo>
                  <a:lnTo>
                    <a:pt x="106650" y="432465"/>
                  </a:lnTo>
                  <a:close/>
                </a:path>
              </a:pathLst>
            </a:custGeom>
            <a:solidFill>
              <a:srgbClr val="9BAFBA"/>
            </a:solidFill>
            <a:ln w="4228" cap="flat">
              <a:noFill/>
              <a:prstDash val="solid"/>
              <a:miter/>
            </a:ln>
          </p:spPr>
          <p:txBody>
            <a:bodyPr rtlCol="0" anchor="ctr"/>
            <a:lstStyle/>
            <a:p>
              <a:endParaRPr lang="zh-CN" altLang="en-US"/>
            </a:p>
          </p:txBody>
        </p:sp>
        <p:sp>
          <p:nvSpPr>
            <p:cNvPr id="135" name="任意多边形: 形状 71">
              <a:extLst>
                <a:ext uri="{FF2B5EF4-FFF2-40B4-BE49-F238E27FC236}">
                  <a16:creationId xmlns:a16="http://schemas.microsoft.com/office/drawing/2014/main" id="{C244A434-F735-DA9D-2066-6C3A05A75CD1}"/>
                </a:ext>
              </a:extLst>
            </p:cNvPr>
            <p:cNvSpPr/>
            <p:nvPr/>
          </p:nvSpPr>
          <p:spPr>
            <a:xfrm flipV="1">
              <a:off x="-1806043" y="2867571"/>
              <a:ext cx="548989" cy="678693"/>
            </a:xfrm>
            <a:custGeom>
              <a:avLst/>
              <a:gdLst>
                <a:gd name="connsiteX0" fmla="*/ 308469 w 548989"/>
                <a:gd name="connsiteY0" fmla="*/ 71647 h 678693"/>
                <a:gd name="connsiteX1" fmla="*/ 314968 w 548989"/>
                <a:gd name="connsiteY1" fmla="*/ 71974 h 678693"/>
                <a:gd name="connsiteX2" fmla="*/ 548997 w 548989"/>
                <a:gd name="connsiteY2" fmla="*/ 675109 h 678693"/>
                <a:gd name="connsiteX3" fmla="*/ 501754 w 548989"/>
                <a:gd name="connsiteY3" fmla="*/ 678630 h 678693"/>
                <a:gd name="connsiteX4" fmla="*/ 308469 w 548989"/>
                <a:gd name="connsiteY4" fmla="*/ 71647 h 678693"/>
                <a:gd name="connsiteX5" fmla="*/ 334 w 548989"/>
                <a:gd name="connsiteY5" fmla="*/ 224191 h 678693"/>
                <a:gd name="connsiteX6" fmla="*/ 76471 w 548989"/>
                <a:gd name="connsiteY6" fmla="*/ 17479 h 678693"/>
                <a:gd name="connsiteX7" fmla="*/ 78433 w 548989"/>
                <a:gd name="connsiteY7" fmla="*/ 11796 h 678693"/>
                <a:gd name="connsiteX8" fmla="*/ 57462 w 548989"/>
                <a:gd name="connsiteY8" fmla="*/ -64 h 678693"/>
                <a:gd name="connsiteX9" fmla="*/ 7 w 548989"/>
                <a:gd name="connsiteY9" fmla="*/ 224008 h 678693"/>
                <a:gd name="connsiteX10" fmla="*/ 334 w 548989"/>
                <a:gd name="connsiteY10" fmla="*/ 224191 h 67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989" h="678693">
                  <a:moveTo>
                    <a:pt x="308469" y="71647"/>
                  </a:moveTo>
                  <a:lnTo>
                    <a:pt x="314968" y="71974"/>
                  </a:lnTo>
                  <a:cubicBezTo>
                    <a:pt x="305542" y="271196"/>
                    <a:pt x="445106" y="566329"/>
                    <a:pt x="548997" y="675109"/>
                  </a:cubicBezTo>
                  <a:cubicBezTo>
                    <a:pt x="529058" y="669982"/>
                    <a:pt x="515525" y="670402"/>
                    <a:pt x="501754" y="678630"/>
                  </a:cubicBezTo>
                  <a:cubicBezTo>
                    <a:pt x="369144" y="492206"/>
                    <a:pt x="296885" y="254303"/>
                    <a:pt x="308469" y="71647"/>
                  </a:cubicBezTo>
                  <a:moveTo>
                    <a:pt x="334" y="224191"/>
                  </a:moveTo>
                  <a:lnTo>
                    <a:pt x="76471" y="17479"/>
                  </a:lnTo>
                  <a:lnTo>
                    <a:pt x="78433" y="11796"/>
                  </a:lnTo>
                  <a:lnTo>
                    <a:pt x="57462" y="-64"/>
                  </a:lnTo>
                  <a:lnTo>
                    <a:pt x="7" y="224008"/>
                  </a:lnTo>
                  <a:lnTo>
                    <a:pt x="334" y="224191"/>
                  </a:lnTo>
                  <a:close/>
                </a:path>
              </a:pathLst>
            </a:custGeom>
            <a:solidFill>
              <a:srgbClr val="6D726E"/>
            </a:solidFill>
            <a:ln w="4228" cap="flat">
              <a:noFill/>
              <a:prstDash val="solid"/>
              <a:miter/>
            </a:ln>
          </p:spPr>
          <p:txBody>
            <a:bodyPr rtlCol="0" anchor="ctr"/>
            <a:lstStyle/>
            <a:p>
              <a:endParaRPr lang="zh-CN" altLang="en-US"/>
            </a:p>
          </p:txBody>
        </p:sp>
        <p:sp>
          <p:nvSpPr>
            <p:cNvPr id="136" name="任意多边形: 形状 72">
              <a:extLst>
                <a:ext uri="{FF2B5EF4-FFF2-40B4-BE49-F238E27FC236}">
                  <a16:creationId xmlns:a16="http://schemas.microsoft.com/office/drawing/2014/main" id="{DD8FD5FE-53D5-C190-C636-05C36B6B622F}"/>
                </a:ext>
              </a:extLst>
            </p:cNvPr>
            <p:cNvSpPr/>
            <p:nvPr/>
          </p:nvSpPr>
          <p:spPr>
            <a:xfrm flipV="1">
              <a:off x="-1525460" y="3471322"/>
              <a:ext cx="99880" cy="137478"/>
            </a:xfrm>
            <a:custGeom>
              <a:avLst/>
              <a:gdLst>
                <a:gd name="connsiteX0" fmla="*/ 96502 w 99880"/>
                <a:gd name="connsiteY0" fmla="*/ 113132 h 137478"/>
                <a:gd name="connsiteX1" fmla="*/ 94357 w 99880"/>
                <a:gd name="connsiteY1" fmla="*/ 58974 h 137478"/>
                <a:gd name="connsiteX2" fmla="*/ 27128 w 99880"/>
                <a:gd name="connsiteY2" fmla="*/ 835 h 137478"/>
                <a:gd name="connsiteX3" fmla="*/ 15171 w 99880"/>
                <a:gd name="connsiteY3" fmla="*/ 6650 h 137478"/>
                <a:gd name="connsiteX4" fmla="*/ 1034 w 99880"/>
                <a:gd name="connsiteY4" fmla="*/ 60116 h 137478"/>
                <a:gd name="connsiteX5" fmla="*/ 5550 w 99880"/>
                <a:gd name="connsiteY5" fmla="*/ 78725 h 137478"/>
                <a:gd name="connsiteX6" fmla="*/ 70463 w 99880"/>
                <a:gd name="connsiteY6" fmla="*/ 137289 h 137478"/>
                <a:gd name="connsiteX7" fmla="*/ 72770 w 99880"/>
                <a:gd name="connsiteY7" fmla="*/ 136868 h 137478"/>
                <a:gd name="connsiteX8" fmla="*/ 96502 w 99880"/>
                <a:gd name="connsiteY8" fmla="*/ 113132 h 1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80" h="137478">
                  <a:moveTo>
                    <a:pt x="96502" y="113132"/>
                  </a:moveTo>
                  <a:cubicBezTo>
                    <a:pt x="101476" y="98639"/>
                    <a:pt x="101149" y="79197"/>
                    <a:pt x="94357" y="58974"/>
                  </a:cubicBezTo>
                  <a:cubicBezTo>
                    <a:pt x="81758" y="21415"/>
                    <a:pt x="51650" y="-4619"/>
                    <a:pt x="27128" y="835"/>
                  </a:cubicBezTo>
                  <a:cubicBezTo>
                    <a:pt x="22630" y="1837"/>
                    <a:pt x="18624" y="3830"/>
                    <a:pt x="15171" y="6650"/>
                  </a:cubicBezTo>
                  <a:cubicBezTo>
                    <a:pt x="2971" y="16607"/>
                    <a:pt x="-2411" y="36847"/>
                    <a:pt x="1034" y="60116"/>
                  </a:cubicBezTo>
                  <a:cubicBezTo>
                    <a:pt x="1930" y="66161"/>
                    <a:pt x="3417" y="72401"/>
                    <a:pt x="5550" y="78725"/>
                  </a:cubicBezTo>
                  <a:cubicBezTo>
                    <a:pt x="17753" y="115116"/>
                    <a:pt x="46383" y="140683"/>
                    <a:pt x="70463" y="137289"/>
                  </a:cubicBezTo>
                  <a:cubicBezTo>
                    <a:pt x="71237" y="137179"/>
                    <a:pt x="72010" y="137034"/>
                    <a:pt x="72770" y="136868"/>
                  </a:cubicBezTo>
                  <a:cubicBezTo>
                    <a:pt x="84099" y="134345"/>
                    <a:pt x="92254" y="125561"/>
                    <a:pt x="96502" y="113132"/>
                  </a:cubicBezTo>
                </a:path>
              </a:pathLst>
            </a:custGeom>
            <a:solidFill>
              <a:srgbClr val="000000"/>
            </a:solidFill>
            <a:ln w="4228" cap="flat">
              <a:noFill/>
              <a:prstDash val="solid"/>
              <a:miter/>
            </a:ln>
          </p:spPr>
          <p:txBody>
            <a:bodyPr rtlCol="0" anchor="ctr"/>
            <a:lstStyle/>
            <a:p>
              <a:endParaRPr lang="zh-CN" altLang="en-US"/>
            </a:p>
          </p:txBody>
        </p:sp>
        <p:sp>
          <p:nvSpPr>
            <p:cNvPr id="137" name="任意多边形: 形状 73">
              <a:extLst>
                <a:ext uri="{FF2B5EF4-FFF2-40B4-BE49-F238E27FC236}">
                  <a16:creationId xmlns:a16="http://schemas.microsoft.com/office/drawing/2014/main" id="{5871657B-1B2B-D004-BF1A-DE11DC6E6E15}"/>
                </a:ext>
              </a:extLst>
            </p:cNvPr>
            <p:cNvSpPr/>
            <p:nvPr/>
          </p:nvSpPr>
          <p:spPr>
            <a:xfrm flipV="1">
              <a:off x="-1524436" y="3471322"/>
              <a:ext cx="95467" cy="77474"/>
            </a:xfrm>
            <a:custGeom>
              <a:avLst/>
              <a:gdLst>
                <a:gd name="connsiteX0" fmla="*/ 95478 w 95467"/>
                <a:gd name="connsiteY0" fmla="*/ 53113 h 77474"/>
                <a:gd name="connsiteX1" fmla="*/ 71746 w 95467"/>
                <a:gd name="connsiteY1" fmla="*/ 76849 h 77474"/>
                <a:gd name="connsiteX2" fmla="*/ 69440 w 95467"/>
                <a:gd name="connsiteY2" fmla="*/ 77270 h 77474"/>
                <a:gd name="connsiteX3" fmla="*/ 4526 w 95467"/>
                <a:gd name="connsiteY3" fmla="*/ 18706 h 77474"/>
                <a:gd name="connsiteX4" fmla="*/ 10 w 95467"/>
                <a:gd name="connsiteY4" fmla="*/ 97 h 77474"/>
                <a:gd name="connsiteX5" fmla="*/ 95478 w 95467"/>
                <a:gd name="connsiteY5" fmla="*/ 53113 h 7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467" h="77474">
                  <a:moveTo>
                    <a:pt x="95478" y="53113"/>
                  </a:moveTo>
                  <a:cubicBezTo>
                    <a:pt x="91230" y="65542"/>
                    <a:pt x="83075" y="74326"/>
                    <a:pt x="71746" y="76849"/>
                  </a:cubicBezTo>
                  <a:cubicBezTo>
                    <a:pt x="70986" y="77015"/>
                    <a:pt x="70213" y="77159"/>
                    <a:pt x="69440" y="77270"/>
                  </a:cubicBezTo>
                  <a:cubicBezTo>
                    <a:pt x="45359" y="80664"/>
                    <a:pt x="16729" y="55097"/>
                    <a:pt x="4526" y="18706"/>
                  </a:cubicBezTo>
                  <a:cubicBezTo>
                    <a:pt x="2393" y="12381"/>
                    <a:pt x="907" y="6141"/>
                    <a:pt x="10" y="97"/>
                  </a:cubicBezTo>
                  <a:lnTo>
                    <a:pt x="95478" y="53113"/>
                  </a:lnTo>
                  <a:close/>
                </a:path>
              </a:pathLst>
            </a:custGeom>
            <a:solidFill>
              <a:srgbClr val="58595B"/>
            </a:solidFill>
            <a:ln w="4228" cap="flat">
              <a:noFill/>
              <a:prstDash val="solid"/>
              <a:miter/>
            </a:ln>
          </p:spPr>
          <p:txBody>
            <a:bodyPr rtlCol="0" anchor="ctr"/>
            <a:lstStyle/>
            <a:p>
              <a:endParaRPr lang="zh-CN" altLang="en-US"/>
            </a:p>
          </p:txBody>
        </p:sp>
        <p:sp>
          <p:nvSpPr>
            <p:cNvPr id="138" name="任意多边形: 形状 74">
              <a:extLst>
                <a:ext uri="{FF2B5EF4-FFF2-40B4-BE49-F238E27FC236}">
                  <a16:creationId xmlns:a16="http://schemas.microsoft.com/office/drawing/2014/main" id="{FA8D5317-9BD3-6B51-185C-B2A911195897}"/>
                </a:ext>
              </a:extLst>
            </p:cNvPr>
            <p:cNvSpPr/>
            <p:nvPr/>
          </p:nvSpPr>
          <p:spPr>
            <a:xfrm flipV="1">
              <a:off x="-1496855" y="3509284"/>
              <a:ext cx="44723" cy="61555"/>
            </a:xfrm>
            <a:custGeom>
              <a:avLst/>
              <a:gdLst>
                <a:gd name="connsiteX0" fmla="*/ 42254 w 44723"/>
                <a:gd name="connsiteY0" fmla="*/ 26467 h 61555"/>
                <a:gd name="connsiteX1" fmla="*/ 12155 w 44723"/>
                <a:gd name="connsiteY1" fmla="*/ 437 h 61555"/>
                <a:gd name="connsiteX2" fmla="*/ 2483 w 44723"/>
                <a:gd name="connsiteY2" fmla="*/ 35311 h 61555"/>
                <a:gd name="connsiteX3" fmla="*/ 32595 w 44723"/>
                <a:gd name="connsiteY3" fmla="*/ 61345 h 61555"/>
                <a:gd name="connsiteX4" fmla="*/ 42254 w 44723"/>
                <a:gd name="connsiteY4" fmla="*/ 26467 h 61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3" h="61555">
                  <a:moveTo>
                    <a:pt x="42254" y="26467"/>
                  </a:moveTo>
                  <a:cubicBezTo>
                    <a:pt x="36613" y="9651"/>
                    <a:pt x="23135" y="-2010"/>
                    <a:pt x="12155" y="437"/>
                  </a:cubicBezTo>
                  <a:cubicBezTo>
                    <a:pt x="1174" y="2880"/>
                    <a:pt x="-3154" y="18490"/>
                    <a:pt x="2483" y="35311"/>
                  </a:cubicBezTo>
                  <a:cubicBezTo>
                    <a:pt x="8132" y="52132"/>
                    <a:pt x="21614" y="63788"/>
                    <a:pt x="32595" y="61345"/>
                  </a:cubicBezTo>
                  <a:cubicBezTo>
                    <a:pt x="43571" y="58903"/>
                    <a:pt x="47904" y="43284"/>
                    <a:pt x="42254" y="26467"/>
                  </a:cubicBezTo>
                </a:path>
              </a:pathLst>
            </a:custGeom>
            <a:solidFill>
              <a:srgbClr val="BCD8E1"/>
            </a:solidFill>
            <a:ln w="4228" cap="flat">
              <a:noFill/>
              <a:prstDash val="solid"/>
              <a:miter/>
            </a:ln>
          </p:spPr>
          <p:txBody>
            <a:bodyPr rtlCol="0" anchor="ctr"/>
            <a:lstStyle/>
            <a:p>
              <a:endParaRPr lang="zh-CN" altLang="en-US"/>
            </a:p>
          </p:txBody>
        </p:sp>
        <p:sp>
          <p:nvSpPr>
            <p:cNvPr id="139" name="任意多边形: 形状 75">
              <a:extLst>
                <a:ext uri="{FF2B5EF4-FFF2-40B4-BE49-F238E27FC236}">
                  <a16:creationId xmlns:a16="http://schemas.microsoft.com/office/drawing/2014/main" id="{FD96D4C2-1905-915F-5843-C9B17A2CDB1A}"/>
                </a:ext>
              </a:extLst>
            </p:cNvPr>
            <p:cNvSpPr/>
            <p:nvPr/>
          </p:nvSpPr>
          <p:spPr>
            <a:xfrm flipV="1">
              <a:off x="-1546982" y="3461803"/>
              <a:ext cx="91979" cy="140459"/>
            </a:xfrm>
            <a:custGeom>
              <a:avLst/>
              <a:gdLst>
                <a:gd name="connsiteX0" fmla="*/ 36696 w 91979"/>
                <a:gd name="connsiteY0" fmla="*/ 109 h 140459"/>
                <a:gd name="connsiteX1" fmla="*/ 22559 w 91979"/>
                <a:gd name="connsiteY1" fmla="*/ 53571 h 140459"/>
                <a:gd name="connsiteX2" fmla="*/ 27066 w 91979"/>
                <a:gd name="connsiteY2" fmla="*/ 72180 h 140459"/>
                <a:gd name="connsiteX3" fmla="*/ 91989 w 91979"/>
                <a:gd name="connsiteY3" fmla="*/ 130743 h 140459"/>
                <a:gd name="connsiteX4" fmla="*/ 60708 w 91979"/>
                <a:gd name="connsiteY4" fmla="*/ 140568 h 140459"/>
                <a:gd name="connsiteX5" fmla="*/ 11711 w 91979"/>
                <a:gd name="connsiteY5" fmla="*/ 10630 h 140459"/>
                <a:gd name="connsiteX6" fmla="*/ 36696 w 91979"/>
                <a:gd name="connsiteY6" fmla="*/ 109 h 14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79" h="140459">
                  <a:moveTo>
                    <a:pt x="36696" y="109"/>
                  </a:moveTo>
                  <a:cubicBezTo>
                    <a:pt x="24492" y="10065"/>
                    <a:pt x="19110" y="30310"/>
                    <a:pt x="22559" y="53571"/>
                  </a:cubicBezTo>
                  <a:cubicBezTo>
                    <a:pt x="23447" y="59615"/>
                    <a:pt x="24942" y="65863"/>
                    <a:pt x="27066" y="72180"/>
                  </a:cubicBezTo>
                  <a:cubicBezTo>
                    <a:pt x="39278" y="108570"/>
                    <a:pt x="67904" y="134142"/>
                    <a:pt x="91989" y="130743"/>
                  </a:cubicBezTo>
                  <a:lnTo>
                    <a:pt x="60708" y="140568"/>
                  </a:lnTo>
                  <a:cubicBezTo>
                    <a:pt x="13754" y="127443"/>
                    <a:pt x="-18389" y="57088"/>
                    <a:pt x="11711" y="10630"/>
                  </a:cubicBezTo>
                  <a:lnTo>
                    <a:pt x="36696" y="109"/>
                  </a:lnTo>
                  <a:close/>
                </a:path>
              </a:pathLst>
            </a:custGeom>
            <a:solidFill>
              <a:srgbClr val="8B909E"/>
            </a:solidFill>
            <a:ln w="4228" cap="flat">
              <a:noFill/>
              <a:prstDash val="solid"/>
              <a:miter/>
            </a:ln>
          </p:spPr>
          <p:txBody>
            <a:bodyPr rtlCol="0" anchor="ctr"/>
            <a:lstStyle/>
            <a:p>
              <a:endParaRPr lang="zh-CN" altLang="en-US"/>
            </a:p>
          </p:txBody>
        </p:sp>
        <p:sp>
          <p:nvSpPr>
            <p:cNvPr id="140" name="任意多边形: 形状 76">
              <a:extLst>
                <a:ext uri="{FF2B5EF4-FFF2-40B4-BE49-F238E27FC236}">
                  <a16:creationId xmlns:a16="http://schemas.microsoft.com/office/drawing/2014/main" id="{C132C261-2E58-89D7-5047-6F13AA7ACA4B}"/>
                </a:ext>
              </a:extLst>
            </p:cNvPr>
            <p:cNvSpPr/>
            <p:nvPr/>
          </p:nvSpPr>
          <p:spPr>
            <a:xfrm flipV="1">
              <a:off x="-1727528" y="3535017"/>
              <a:ext cx="200072" cy="159922"/>
            </a:xfrm>
            <a:custGeom>
              <a:avLst/>
              <a:gdLst>
                <a:gd name="connsiteX0" fmla="*/ 1 w 200072"/>
                <a:gd name="connsiteY0" fmla="*/ 5139 h 159922"/>
                <a:gd name="connsiteX1" fmla="*/ 198018 w 200072"/>
                <a:gd name="connsiteY1" fmla="*/ 160075 h 159922"/>
                <a:gd name="connsiteX2" fmla="*/ 200074 w 200072"/>
                <a:gd name="connsiteY2" fmla="*/ 157748 h 159922"/>
                <a:gd name="connsiteX3" fmla="*/ 22892 w 200072"/>
                <a:gd name="connsiteY3" fmla="*/ 152 h 159922"/>
                <a:gd name="connsiteX4" fmla="*/ 1 w 200072"/>
                <a:gd name="connsiteY4" fmla="*/ 5139 h 15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72" h="159922">
                  <a:moveTo>
                    <a:pt x="1" y="5139"/>
                  </a:moveTo>
                  <a:cubicBezTo>
                    <a:pt x="7520" y="11018"/>
                    <a:pt x="198018" y="160075"/>
                    <a:pt x="198018" y="160075"/>
                  </a:cubicBezTo>
                  <a:lnTo>
                    <a:pt x="200074" y="157748"/>
                  </a:lnTo>
                  <a:lnTo>
                    <a:pt x="22892" y="152"/>
                  </a:lnTo>
                  <a:lnTo>
                    <a:pt x="1" y="5139"/>
                  </a:lnTo>
                  <a:close/>
                </a:path>
              </a:pathLst>
            </a:custGeom>
            <a:solidFill>
              <a:srgbClr val="000000"/>
            </a:solidFill>
            <a:ln w="4228" cap="flat">
              <a:noFill/>
              <a:prstDash val="solid"/>
              <a:miter/>
            </a:ln>
          </p:spPr>
          <p:txBody>
            <a:bodyPr rtlCol="0" anchor="ctr"/>
            <a:lstStyle/>
            <a:p>
              <a:endParaRPr lang="zh-CN" altLang="en-US"/>
            </a:p>
          </p:txBody>
        </p:sp>
        <p:sp>
          <p:nvSpPr>
            <p:cNvPr id="141" name="任意多边形: 形状 77">
              <a:extLst>
                <a:ext uri="{FF2B5EF4-FFF2-40B4-BE49-F238E27FC236}">
                  <a16:creationId xmlns:a16="http://schemas.microsoft.com/office/drawing/2014/main" id="{76E240DC-E58B-329A-0009-7C32E47416DA}"/>
                </a:ext>
              </a:extLst>
            </p:cNvPr>
            <p:cNvSpPr/>
            <p:nvPr/>
          </p:nvSpPr>
          <p:spPr>
            <a:xfrm flipV="1">
              <a:off x="-1782896" y="3642401"/>
              <a:ext cx="107686" cy="148220"/>
            </a:xfrm>
            <a:custGeom>
              <a:avLst/>
              <a:gdLst>
                <a:gd name="connsiteX0" fmla="*/ 104038 w 107686"/>
                <a:gd name="connsiteY0" fmla="*/ 122063 h 148220"/>
                <a:gd name="connsiteX1" fmla="*/ 101723 w 107686"/>
                <a:gd name="connsiteY1" fmla="*/ 63673 h 148220"/>
                <a:gd name="connsiteX2" fmla="*/ 29236 w 107686"/>
                <a:gd name="connsiteY2" fmla="*/ 985 h 148220"/>
                <a:gd name="connsiteX3" fmla="*/ 16335 w 107686"/>
                <a:gd name="connsiteY3" fmla="*/ 7259 h 148220"/>
                <a:gd name="connsiteX4" fmla="*/ 1099 w 107686"/>
                <a:gd name="connsiteY4" fmla="*/ 64897 h 148220"/>
                <a:gd name="connsiteX5" fmla="*/ 5962 w 107686"/>
                <a:gd name="connsiteY5" fmla="*/ 84967 h 148220"/>
                <a:gd name="connsiteX6" fmla="*/ 75952 w 107686"/>
                <a:gd name="connsiteY6" fmla="*/ 148100 h 148220"/>
                <a:gd name="connsiteX7" fmla="*/ 78446 w 107686"/>
                <a:gd name="connsiteY7" fmla="*/ 147650 h 148220"/>
                <a:gd name="connsiteX8" fmla="*/ 104038 w 107686"/>
                <a:gd name="connsiteY8" fmla="*/ 122063 h 14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86" h="148220">
                  <a:moveTo>
                    <a:pt x="104038" y="122063"/>
                  </a:moveTo>
                  <a:cubicBezTo>
                    <a:pt x="109390" y="106435"/>
                    <a:pt x="109033" y="85473"/>
                    <a:pt x="101723" y="63673"/>
                  </a:cubicBezTo>
                  <a:cubicBezTo>
                    <a:pt x="88130" y="23175"/>
                    <a:pt x="55678" y="-4898"/>
                    <a:pt x="29236" y="985"/>
                  </a:cubicBezTo>
                  <a:cubicBezTo>
                    <a:pt x="24376" y="2069"/>
                    <a:pt x="20065" y="4218"/>
                    <a:pt x="16335" y="7259"/>
                  </a:cubicBezTo>
                  <a:cubicBezTo>
                    <a:pt x="3188" y="17985"/>
                    <a:pt x="-2614" y="39814"/>
                    <a:pt x="1099" y="64897"/>
                  </a:cubicBezTo>
                  <a:cubicBezTo>
                    <a:pt x="2067" y="71413"/>
                    <a:pt x="3673" y="78150"/>
                    <a:pt x="5962" y="84967"/>
                  </a:cubicBezTo>
                  <a:cubicBezTo>
                    <a:pt x="19130" y="124199"/>
                    <a:pt x="49986" y="151762"/>
                    <a:pt x="75952" y="148100"/>
                  </a:cubicBezTo>
                  <a:cubicBezTo>
                    <a:pt x="76789" y="147986"/>
                    <a:pt x="77617" y="147837"/>
                    <a:pt x="78446" y="147650"/>
                  </a:cubicBezTo>
                  <a:cubicBezTo>
                    <a:pt x="90654" y="144936"/>
                    <a:pt x="99446" y="135463"/>
                    <a:pt x="104038" y="122063"/>
                  </a:cubicBezTo>
                </a:path>
              </a:pathLst>
            </a:custGeom>
            <a:solidFill>
              <a:srgbClr val="000000"/>
            </a:solidFill>
            <a:ln w="4228" cap="flat">
              <a:noFill/>
              <a:prstDash val="solid"/>
              <a:miter/>
            </a:ln>
          </p:spPr>
          <p:txBody>
            <a:bodyPr rtlCol="0" anchor="ctr"/>
            <a:lstStyle/>
            <a:p>
              <a:endParaRPr lang="zh-CN" altLang="en-US"/>
            </a:p>
          </p:txBody>
        </p:sp>
        <p:sp>
          <p:nvSpPr>
            <p:cNvPr id="142" name="任意多边形: 形状 78">
              <a:extLst>
                <a:ext uri="{FF2B5EF4-FFF2-40B4-BE49-F238E27FC236}">
                  <a16:creationId xmlns:a16="http://schemas.microsoft.com/office/drawing/2014/main" id="{BC21538A-00DF-244D-8EFD-A912C919AD9D}"/>
                </a:ext>
              </a:extLst>
            </p:cNvPr>
            <p:cNvSpPr/>
            <p:nvPr/>
          </p:nvSpPr>
          <p:spPr>
            <a:xfrm flipV="1">
              <a:off x="-1781793" y="3642401"/>
              <a:ext cx="102939" cy="83529"/>
            </a:xfrm>
            <a:custGeom>
              <a:avLst/>
              <a:gdLst>
                <a:gd name="connsiteX0" fmla="*/ 102935 w 102939"/>
                <a:gd name="connsiteY0" fmla="*/ 57355 h 83529"/>
                <a:gd name="connsiteX1" fmla="*/ 77342 w 102939"/>
                <a:gd name="connsiteY1" fmla="*/ 82943 h 83529"/>
                <a:gd name="connsiteX2" fmla="*/ 74849 w 102939"/>
                <a:gd name="connsiteY2" fmla="*/ 83393 h 83529"/>
                <a:gd name="connsiteX3" fmla="*/ 4859 w 102939"/>
                <a:gd name="connsiteY3" fmla="*/ 20260 h 83529"/>
                <a:gd name="connsiteX4" fmla="*/ -5 w 102939"/>
                <a:gd name="connsiteY4" fmla="*/ 189 h 83529"/>
                <a:gd name="connsiteX5" fmla="*/ 102935 w 102939"/>
                <a:gd name="connsiteY5" fmla="*/ 57355 h 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39" h="83529">
                  <a:moveTo>
                    <a:pt x="102935" y="57355"/>
                  </a:moveTo>
                  <a:cubicBezTo>
                    <a:pt x="98343" y="70756"/>
                    <a:pt x="89550" y="80228"/>
                    <a:pt x="77342" y="82943"/>
                  </a:cubicBezTo>
                  <a:cubicBezTo>
                    <a:pt x="76514" y="83130"/>
                    <a:pt x="75686" y="83278"/>
                    <a:pt x="74849" y="83393"/>
                  </a:cubicBezTo>
                  <a:cubicBezTo>
                    <a:pt x="48883" y="87054"/>
                    <a:pt x="18027" y="59492"/>
                    <a:pt x="4859" y="20260"/>
                  </a:cubicBezTo>
                  <a:cubicBezTo>
                    <a:pt x="2569" y="13442"/>
                    <a:pt x="964" y="6705"/>
                    <a:pt x="-5" y="189"/>
                  </a:cubicBezTo>
                  <a:lnTo>
                    <a:pt x="102935" y="57355"/>
                  </a:lnTo>
                  <a:close/>
                </a:path>
              </a:pathLst>
            </a:custGeom>
            <a:solidFill>
              <a:srgbClr val="58595B"/>
            </a:solidFill>
            <a:ln w="4228" cap="flat">
              <a:noFill/>
              <a:prstDash val="solid"/>
              <a:miter/>
            </a:ln>
          </p:spPr>
          <p:txBody>
            <a:bodyPr rtlCol="0" anchor="ctr"/>
            <a:lstStyle/>
            <a:p>
              <a:endParaRPr lang="zh-CN" altLang="en-US"/>
            </a:p>
          </p:txBody>
        </p:sp>
        <p:sp>
          <p:nvSpPr>
            <p:cNvPr id="143" name="任意多边形: 形状 79">
              <a:extLst>
                <a:ext uri="{FF2B5EF4-FFF2-40B4-BE49-F238E27FC236}">
                  <a16:creationId xmlns:a16="http://schemas.microsoft.com/office/drawing/2014/main" id="{4B1820C9-E5E8-84D4-9C8A-02DC261E1C5A}"/>
                </a:ext>
              </a:extLst>
            </p:cNvPr>
            <p:cNvSpPr/>
            <p:nvPr/>
          </p:nvSpPr>
          <p:spPr>
            <a:xfrm flipV="1">
              <a:off x="-1752056" y="3683324"/>
              <a:ext cx="48220" cy="66369"/>
            </a:xfrm>
            <a:custGeom>
              <a:avLst/>
              <a:gdLst>
                <a:gd name="connsiteX0" fmla="*/ 45545 w 48220"/>
                <a:gd name="connsiteY0" fmla="*/ 28623 h 66369"/>
                <a:gd name="connsiteX1" fmla="*/ 13088 w 48220"/>
                <a:gd name="connsiteY1" fmla="*/ 554 h 66369"/>
                <a:gd name="connsiteX2" fmla="*/ 2669 w 48220"/>
                <a:gd name="connsiteY2" fmla="*/ 38159 h 66369"/>
                <a:gd name="connsiteX3" fmla="*/ 35126 w 48220"/>
                <a:gd name="connsiteY3" fmla="*/ 66228 h 66369"/>
                <a:gd name="connsiteX4" fmla="*/ 45545 w 48220"/>
                <a:gd name="connsiteY4" fmla="*/ 28623 h 66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20" h="66369">
                  <a:moveTo>
                    <a:pt x="45545" y="28623"/>
                  </a:moveTo>
                  <a:cubicBezTo>
                    <a:pt x="39463" y="10489"/>
                    <a:pt x="24927" y="-2075"/>
                    <a:pt x="13088" y="554"/>
                  </a:cubicBezTo>
                  <a:cubicBezTo>
                    <a:pt x="1250" y="3188"/>
                    <a:pt x="-3422" y="20026"/>
                    <a:pt x="2669" y="38159"/>
                  </a:cubicBezTo>
                  <a:cubicBezTo>
                    <a:pt x="8752" y="56293"/>
                    <a:pt x="23279" y="68858"/>
                    <a:pt x="35126" y="66228"/>
                  </a:cubicBezTo>
                  <a:cubicBezTo>
                    <a:pt x="46968" y="63595"/>
                    <a:pt x="51628" y="46757"/>
                    <a:pt x="45545" y="28623"/>
                  </a:cubicBezTo>
                </a:path>
              </a:pathLst>
            </a:custGeom>
            <a:solidFill>
              <a:srgbClr val="BCD8E1"/>
            </a:solidFill>
            <a:ln w="4228" cap="flat">
              <a:noFill/>
              <a:prstDash val="solid"/>
              <a:miter/>
            </a:ln>
          </p:spPr>
          <p:txBody>
            <a:bodyPr rtlCol="0" anchor="ctr"/>
            <a:lstStyle/>
            <a:p>
              <a:endParaRPr lang="zh-CN" altLang="en-US"/>
            </a:p>
          </p:txBody>
        </p:sp>
        <p:sp>
          <p:nvSpPr>
            <p:cNvPr id="144" name="任意多边形: 形状 80">
              <a:extLst>
                <a:ext uri="{FF2B5EF4-FFF2-40B4-BE49-F238E27FC236}">
                  <a16:creationId xmlns:a16="http://schemas.microsoft.com/office/drawing/2014/main" id="{93C3FF07-2A35-A1C6-782E-8373F4ADEBDA}"/>
                </a:ext>
              </a:extLst>
            </p:cNvPr>
            <p:cNvSpPr/>
            <p:nvPr/>
          </p:nvSpPr>
          <p:spPr>
            <a:xfrm flipV="1">
              <a:off x="-1806100" y="3632129"/>
              <a:ext cx="99160" cy="151440"/>
            </a:xfrm>
            <a:custGeom>
              <a:avLst/>
              <a:gdLst>
                <a:gd name="connsiteX0" fmla="*/ 39538 w 99160"/>
                <a:gd name="connsiteY0" fmla="*/ 202 h 151440"/>
                <a:gd name="connsiteX1" fmla="*/ 24301 w 99160"/>
                <a:gd name="connsiteY1" fmla="*/ 57843 h 151440"/>
                <a:gd name="connsiteX2" fmla="*/ 29161 w 99160"/>
                <a:gd name="connsiteY2" fmla="*/ 77914 h 151440"/>
                <a:gd name="connsiteX3" fmla="*/ 99155 w 99160"/>
                <a:gd name="connsiteY3" fmla="*/ 141044 h 151440"/>
                <a:gd name="connsiteX4" fmla="*/ 65428 w 99160"/>
                <a:gd name="connsiteY4" fmla="*/ 151642 h 151440"/>
                <a:gd name="connsiteX5" fmla="*/ 12607 w 99160"/>
                <a:gd name="connsiteY5" fmla="*/ 11543 h 151440"/>
                <a:gd name="connsiteX6" fmla="*/ 39538 w 99160"/>
                <a:gd name="connsiteY6" fmla="*/ 202 h 15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0" h="151440">
                  <a:moveTo>
                    <a:pt x="39538" y="202"/>
                  </a:moveTo>
                  <a:cubicBezTo>
                    <a:pt x="26391" y="10927"/>
                    <a:pt x="20585" y="32756"/>
                    <a:pt x="24301" y="57843"/>
                  </a:cubicBezTo>
                  <a:cubicBezTo>
                    <a:pt x="25270" y="64355"/>
                    <a:pt x="26875" y="71092"/>
                    <a:pt x="29161" y="77914"/>
                  </a:cubicBezTo>
                  <a:cubicBezTo>
                    <a:pt x="42329" y="117146"/>
                    <a:pt x="73193" y="144706"/>
                    <a:pt x="99155" y="141044"/>
                  </a:cubicBezTo>
                  <a:lnTo>
                    <a:pt x="65428" y="151642"/>
                  </a:lnTo>
                  <a:cubicBezTo>
                    <a:pt x="14820" y="137489"/>
                    <a:pt x="-19841" y="61632"/>
                    <a:pt x="12607" y="11543"/>
                  </a:cubicBezTo>
                  <a:lnTo>
                    <a:pt x="39538" y="202"/>
                  </a:lnTo>
                  <a:close/>
                </a:path>
              </a:pathLst>
            </a:custGeom>
            <a:solidFill>
              <a:srgbClr val="8B909E"/>
            </a:solidFill>
            <a:ln w="4228" cap="flat">
              <a:noFill/>
              <a:prstDash val="solid"/>
              <a:miter/>
            </a:ln>
          </p:spPr>
          <p:txBody>
            <a:bodyPr rtlCol="0" anchor="ctr"/>
            <a:lstStyle/>
            <a:p>
              <a:endParaRPr lang="zh-CN" altLang="en-US"/>
            </a:p>
          </p:txBody>
        </p:sp>
        <p:sp>
          <p:nvSpPr>
            <p:cNvPr id="145" name="任意多边形: 形状 81">
              <a:extLst>
                <a:ext uri="{FF2B5EF4-FFF2-40B4-BE49-F238E27FC236}">
                  <a16:creationId xmlns:a16="http://schemas.microsoft.com/office/drawing/2014/main" id="{5E72AF6C-6BFB-CA84-3012-6E79AAA0262B}"/>
                </a:ext>
              </a:extLst>
            </p:cNvPr>
            <p:cNvSpPr/>
            <p:nvPr/>
          </p:nvSpPr>
          <p:spPr>
            <a:xfrm flipV="1">
              <a:off x="-1687536" y="2723300"/>
              <a:ext cx="423694" cy="149877"/>
            </a:xfrm>
            <a:custGeom>
              <a:avLst/>
              <a:gdLst>
                <a:gd name="connsiteX0" fmla="*/ 423705 w 423694"/>
                <a:gd name="connsiteY0" fmla="*/ 68520 h 149877"/>
                <a:gd name="connsiteX1" fmla="*/ 363089 w 423694"/>
                <a:gd name="connsiteY1" fmla="*/ 81816 h 149877"/>
                <a:gd name="connsiteX2" fmla="*/ 55031 w 423694"/>
                <a:gd name="connsiteY2" fmla="*/ 149435 h 149877"/>
                <a:gd name="connsiteX3" fmla="*/ 7673 w 423694"/>
                <a:gd name="connsiteY3" fmla="*/ 83638 h 149877"/>
                <a:gd name="connsiteX4" fmla="*/ 379303 w 423694"/>
                <a:gd name="connsiteY4" fmla="*/ -280 h 149877"/>
                <a:gd name="connsiteX5" fmla="*/ 423705 w 423694"/>
                <a:gd name="connsiteY5" fmla="*/ 68520 h 14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694" h="149877">
                  <a:moveTo>
                    <a:pt x="423705" y="68520"/>
                  </a:moveTo>
                  <a:cubicBezTo>
                    <a:pt x="423705" y="68520"/>
                    <a:pt x="399323" y="73868"/>
                    <a:pt x="363089" y="81816"/>
                  </a:cubicBezTo>
                  <a:cubicBezTo>
                    <a:pt x="260167" y="104401"/>
                    <a:pt x="61649" y="147957"/>
                    <a:pt x="55031" y="149435"/>
                  </a:cubicBezTo>
                  <a:cubicBezTo>
                    <a:pt x="5520" y="152974"/>
                    <a:pt x="-11442" y="97571"/>
                    <a:pt x="7673" y="83638"/>
                  </a:cubicBezTo>
                  <a:cubicBezTo>
                    <a:pt x="31575" y="78553"/>
                    <a:pt x="379303" y="-280"/>
                    <a:pt x="379303" y="-280"/>
                  </a:cubicBezTo>
                  <a:lnTo>
                    <a:pt x="423705" y="68520"/>
                  </a:lnTo>
                  <a:close/>
                </a:path>
              </a:pathLst>
            </a:custGeom>
            <a:solidFill>
              <a:srgbClr val="ED1B35"/>
            </a:solidFill>
            <a:ln w="4228" cap="flat">
              <a:noFill/>
              <a:prstDash val="solid"/>
              <a:miter/>
            </a:ln>
          </p:spPr>
          <p:txBody>
            <a:bodyPr rtlCol="0" anchor="ctr"/>
            <a:lstStyle/>
            <a:p>
              <a:endParaRPr lang="zh-CN" altLang="en-US"/>
            </a:p>
          </p:txBody>
        </p:sp>
        <p:sp>
          <p:nvSpPr>
            <p:cNvPr id="146" name="任意多边形: 形状 82">
              <a:extLst>
                <a:ext uri="{FF2B5EF4-FFF2-40B4-BE49-F238E27FC236}">
                  <a16:creationId xmlns:a16="http://schemas.microsoft.com/office/drawing/2014/main" id="{7AE695A0-D70B-0913-AA13-9ADCC95795D4}"/>
                </a:ext>
              </a:extLst>
            </p:cNvPr>
            <p:cNvSpPr/>
            <p:nvPr/>
          </p:nvSpPr>
          <p:spPr>
            <a:xfrm flipV="1">
              <a:off x="-1679873" y="2786745"/>
              <a:ext cx="416031" cy="86432"/>
            </a:xfrm>
            <a:custGeom>
              <a:avLst/>
              <a:gdLst>
                <a:gd name="connsiteX0" fmla="*/ 11 w 416031"/>
                <a:gd name="connsiteY0" fmla="*/ 83655 h 86432"/>
                <a:gd name="connsiteX1" fmla="*/ 371641 w 416031"/>
                <a:gd name="connsiteY1" fmla="*/ -263 h 86432"/>
                <a:gd name="connsiteX2" fmla="*/ 416042 w 416031"/>
                <a:gd name="connsiteY2" fmla="*/ 68541 h 86432"/>
                <a:gd name="connsiteX3" fmla="*/ 355427 w 416031"/>
                <a:gd name="connsiteY3" fmla="*/ 81837 h 86432"/>
                <a:gd name="connsiteX4" fmla="*/ 597 w 416031"/>
                <a:gd name="connsiteY4" fmla="*/ 86169 h 86432"/>
                <a:gd name="connsiteX5" fmla="*/ 11 w 416031"/>
                <a:gd name="connsiteY5" fmla="*/ 83655 h 8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31" h="86432">
                  <a:moveTo>
                    <a:pt x="11" y="83655"/>
                  </a:moveTo>
                  <a:cubicBezTo>
                    <a:pt x="23913" y="78566"/>
                    <a:pt x="371641" y="-263"/>
                    <a:pt x="371641" y="-263"/>
                  </a:cubicBezTo>
                  <a:lnTo>
                    <a:pt x="416042" y="68541"/>
                  </a:lnTo>
                  <a:cubicBezTo>
                    <a:pt x="416042" y="68541"/>
                    <a:pt x="391656" y="73889"/>
                    <a:pt x="355427" y="81837"/>
                  </a:cubicBezTo>
                  <a:lnTo>
                    <a:pt x="597" y="86169"/>
                  </a:lnTo>
                  <a:lnTo>
                    <a:pt x="11" y="83655"/>
                  </a:lnTo>
                  <a:close/>
                </a:path>
              </a:pathLst>
            </a:custGeom>
            <a:solidFill>
              <a:srgbClr val="D1223E"/>
            </a:solidFill>
            <a:ln w="4228" cap="flat">
              <a:noFill/>
              <a:prstDash val="solid"/>
              <a:miter/>
            </a:ln>
          </p:spPr>
          <p:txBody>
            <a:bodyPr rtlCol="0" anchor="ctr"/>
            <a:lstStyle/>
            <a:p>
              <a:endParaRPr lang="zh-CN" altLang="en-US"/>
            </a:p>
          </p:txBody>
        </p:sp>
        <p:sp>
          <p:nvSpPr>
            <p:cNvPr id="147" name="任意多边形: 形状 83">
              <a:extLst>
                <a:ext uri="{FF2B5EF4-FFF2-40B4-BE49-F238E27FC236}">
                  <a16:creationId xmlns:a16="http://schemas.microsoft.com/office/drawing/2014/main" id="{77BD0F60-5919-7C61-0F75-28E2B58C76AD}"/>
                </a:ext>
              </a:extLst>
            </p:cNvPr>
            <p:cNvSpPr/>
            <p:nvPr/>
          </p:nvSpPr>
          <p:spPr>
            <a:xfrm flipV="1">
              <a:off x="-1325310" y="2801799"/>
              <a:ext cx="84738" cy="75864"/>
            </a:xfrm>
            <a:custGeom>
              <a:avLst/>
              <a:gdLst>
                <a:gd name="connsiteX0" fmla="*/ 84760 w 84738"/>
                <a:gd name="connsiteY0" fmla="*/ 37683 h 75864"/>
                <a:gd name="connsiteX1" fmla="*/ 42389 w 84738"/>
                <a:gd name="connsiteY1" fmla="*/ -258 h 75864"/>
                <a:gd name="connsiteX2" fmla="*/ 22 w 84738"/>
                <a:gd name="connsiteY2" fmla="*/ 37683 h 75864"/>
                <a:gd name="connsiteX3" fmla="*/ 42389 w 84738"/>
                <a:gd name="connsiteY3" fmla="*/ 75606 h 75864"/>
                <a:gd name="connsiteX4" fmla="*/ 84760 w 84738"/>
                <a:gd name="connsiteY4" fmla="*/ 37683 h 7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38" h="75864">
                  <a:moveTo>
                    <a:pt x="84760" y="37683"/>
                  </a:moveTo>
                  <a:cubicBezTo>
                    <a:pt x="84760" y="16729"/>
                    <a:pt x="65785" y="-258"/>
                    <a:pt x="42389" y="-258"/>
                  </a:cubicBezTo>
                  <a:cubicBezTo>
                    <a:pt x="18988" y="-258"/>
                    <a:pt x="22" y="16729"/>
                    <a:pt x="22" y="37683"/>
                  </a:cubicBezTo>
                  <a:cubicBezTo>
                    <a:pt x="22" y="58632"/>
                    <a:pt x="18988" y="75606"/>
                    <a:pt x="42389" y="75606"/>
                  </a:cubicBezTo>
                  <a:cubicBezTo>
                    <a:pt x="65785" y="75606"/>
                    <a:pt x="84760" y="58632"/>
                    <a:pt x="84760" y="37683"/>
                  </a:cubicBezTo>
                </a:path>
              </a:pathLst>
            </a:custGeom>
            <a:solidFill>
              <a:srgbClr val="860010"/>
            </a:solidFill>
            <a:ln w="4228" cap="flat">
              <a:noFill/>
              <a:prstDash val="solid"/>
              <a:miter/>
            </a:ln>
          </p:spPr>
          <p:txBody>
            <a:bodyPr rtlCol="0" anchor="ctr"/>
            <a:lstStyle/>
            <a:p>
              <a:endParaRPr lang="zh-CN" altLang="en-US"/>
            </a:p>
          </p:txBody>
        </p:sp>
        <p:sp>
          <p:nvSpPr>
            <p:cNvPr id="148" name="任意多边形: 形状 84">
              <a:extLst>
                <a:ext uri="{FF2B5EF4-FFF2-40B4-BE49-F238E27FC236}">
                  <a16:creationId xmlns:a16="http://schemas.microsoft.com/office/drawing/2014/main" id="{9F5E9BF9-49BA-5458-C223-80128DD58E0F}"/>
                </a:ext>
              </a:extLst>
            </p:cNvPr>
            <p:cNvSpPr/>
            <p:nvPr/>
          </p:nvSpPr>
          <p:spPr>
            <a:xfrm flipV="1">
              <a:off x="-1615716" y="2770802"/>
              <a:ext cx="164701" cy="104891"/>
            </a:xfrm>
            <a:custGeom>
              <a:avLst/>
              <a:gdLst>
                <a:gd name="connsiteX0" fmla="*/ 40900 w 164701"/>
                <a:gd name="connsiteY0" fmla="*/ 26223 h 104891"/>
                <a:gd name="connsiteX1" fmla="*/ 19577 w 164701"/>
                <a:gd name="connsiteY1" fmla="*/ 59385 h 104891"/>
                <a:gd name="connsiteX2" fmla="*/ 29032 w 164701"/>
                <a:gd name="connsiteY2" fmla="*/ 93885 h 104891"/>
                <a:gd name="connsiteX3" fmla="*/ 86772 w 164701"/>
                <a:gd name="connsiteY3" fmla="*/ 77297 h 104891"/>
                <a:gd name="connsiteX4" fmla="*/ 146953 w 164701"/>
                <a:gd name="connsiteY4" fmla="*/ 89926 h 104891"/>
                <a:gd name="connsiteX5" fmla="*/ 142727 w 164701"/>
                <a:gd name="connsiteY5" fmla="*/ 39297 h 104891"/>
                <a:gd name="connsiteX6" fmla="*/ 100815 w 164701"/>
                <a:gd name="connsiteY6" fmla="*/ 9457 h 104891"/>
                <a:gd name="connsiteX7" fmla="*/ 49659 w 164701"/>
                <a:gd name="connsiteY7" fmla="*/ -7 h 104891"/>
                <a:gd name="connsiteX8" fmla="*/ 40900 w 164701"/>
                <a:gd name="connsiteY8" fmla="*/ 26223 h 1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701" h="104891">
                  <a:moveTo>
                    <a:pt x="40900" y="26223"/>
                  </a:moveTo>
                  <a:cubicBezTo>
                    <a:pt x="40900" y="26223"/>
                    <a:pt x="34860" y="32615"/>
                    <a:pt x="19577" y="59385"/>
                  </a:cubicBezTo>
                  <a:cubicBezTo>
                    <a:pt x="4293" y="86154"/>
                    <a:pt x="-19689" y="113649"/>
                    <a:pt x="29032" y="93885"/>
                  </a:cubicBezTo>
                  <a:cubicBezTo>
                    <a:pt x="77754" y="74133"/>
                    <a:pt x="52522" y="60553"/>
                    <a:pt x="86772" y="77297"/>
                  </a:cubicBezTo>
                  <a:cubicBezTo>
                    <a:pt x="121021" y="94050"/>
                    <a:pt x="138692" y="121988"/>
                    <a:pt x="146953" y="89926"/>
                  </a:cubicBezTo>
                  <a:cubicBezTo>
                    <a:pt x="155228" y="57860"/>
                    <a:pt x="184644" y="69129"/>
                    <a:pt x="142727" y="39297"/>
                  </a:cubicBezTo>
                  <a:cubicBezTo>
                    <a:pt x="100815" y="9457"/>
                    <a:pt x="119352" y="21627"/>
                    <a:pt x="100815" y="9457"/>
                  </a:cubicBezTo>
                  <a:cubicBezTo>
                    <a:pt x="82273" y="-2730"/>
                    <a:pt x="49659" y="-7"/>
                    <a:pt x="49659" y="-7"/>
                  </a:cubicBezTo>
                  <a:lnTo>
                    <a:pt x="40900" y="26223"/>
                  </a:lnTo>
                  <a:close/>
                </a:path>
              </a:pathLst>
            </a:custGeom>
            <a:solidFill>
              <a:srgbClr val="E5EEF1"/>
            </a:solidFill>
            <a:ln w="4228" cap="flat">
              <a:noFill/>
              <a:prstDash val="solid"/>
              <a:miter/>
            </a:ln>
          </p:spPr>
          <p:txBody>
            <a:bodyPr rtlCol="0" anchor="ctr"/>
            <a:lstStyle/>
            <a:p>
              <a:endParaRPr lang="zh-CN" altLang="en-US"/>
            </a:p>
          </p:txBody>
        </p:sp>
        <p:sp>
          <p:nvSpPr>
            <p:cNvPr id="149" name="任意多边形: 形状 85">
              <a:extLst>
                <a:ext uri="{FF2B5EF4-FFF2-40B4-BE49-F238E27FC236}">
                  <a16:creationId xmlns:a16="http://schemas.microsoft.com/office/drawing/2014/main" id="{D915D1DD-71D5-C71E-F8CE-78391C79228F}"/>
                </a:ext>
              </a:extLst>
            </p:cNvPr>
            <p:cNvSpPr/>
            <p:nvPr/>
          </p:nvSpPr>
          <p:spPr>
            <a:xfrm flipV="1">
              <a:off x="-1615716" y="2770802"/>
              <a:ext cx="164701" cy="104891"/>
            </a:xfrm>
            <a:custGeom>
              <a:avLst/>
              <a:gdLst>
                <a:gd name="connsiteX0" fmla="*/ 40900 w 164701"/>
                <a:gd name="connsiteY0" fmla="*/ 26223 h 104891"/>
                <a:gd name="connsiteX1" fmla="*/ 19577 w 164701"/>
                <a:gd name="connsiteY1" fmla="*/ 59385 h 104891"/>
                <a:gd name="connsiteX2" fmla="*/ 29032 w 164701"/>
                <a:gd name="connsiteY2" fmla="*/ 93885 h 104891"/>
                <a:gd name="connsiteX3" fmla="*/ 86772 w 164701"/>
                <a:gd name="connsiteY3" fmla="*/ 77297 h 104891"/>
                <a:gd name="connsiteX4" fmla="*/ 146953 w 164701"/>
                <a:gd name="connsiteY4" fmla="*/ 89926 h 104891"/>
                <a:gd name="connsiteX5" fmla="*/ 142727 w 164701"/>
                <a:gd name="connsiteY5" fmla="*/ 39297 h 104891"/>
                <a:gd name="connsiteX6" fmla="*/ 100815 w 164701"/>
                <a:gd name="connsiteY6" fmla="*/ 9457 h 104891"/>
                <a:gd name="connsiteX7" fmla="*/ 49659 w 164701"/>
                <a:gd name="connsiteY7" fmla="*/ -7 h 104891"/>
                <a:gd name="connsiteX8" fmla="*/ 40900 w 164701"/>
                <a:gd name="connsiteY8" fmla="*/ 26223 h 1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701" h="104891">
                  <a:moveTo>
                    <a:pt x="40900" y="26223"/>
                  </a:moveTo>
                  <a:cubicBezTo>
                    <a:pt x="40900" y="26223"/>
                    <a:pt x="34860" y="32615"/>
                    <a:pt x="19577" y="59385"/>
                  </a:cubicBezTo>
                  <a:cubicBezTo>
                    <a:pt x="4293" y="86154"/>
                    <a:pt x="-19689" y="113649"/>
                    <a:pt x="29032" y="93885"/>
                  </a:cubicBezTo>
                  <a:cubicBezTo>
                    <a:pt x="77754" y="74133"/>
                    <a:pt x="52522" y="60553"/>
                    <a:pt x="86772" y="77297"/>
                  </a:cubicBezTo>
                  <a:cubicBezTo>
                    <a:pt x="121021" y="94050"/>
                    <a:pt x="138692" y="121988"/>
                    <a:pt x="146953" y="89926"/>
                  </a:cubicBezTo>
                  <a:cubicBezTo>
                    <a:pt x="155228" y="57860"/>
                    <a:pt x="184644" y="69129"/>
                    <a:pt x="142727" y="39297"/>
                  </a:cubicBezTo>
                  <a:cubicBezTo>
                    <a:pt x="100815" y="9457"/>
                    <a:pt x="119352" y="21627"/>
                    <a:pt x="100815" y="9457"/>
                  </a:cubicBezTo>
                  <a:cubicBezTo>
                    <a:pt x="82273" y="-2730"/>
                    <a:pt x="49659" y="-7"/>
                    <a:pt x="49659" y="-7"/>
                  </a:cubicBezTo>
                  <a:lnTo>
                    <a:pt x="40900" y="26223"/>
                  </a:lnTo>
                  <a:close/>
                </a:path>
              </a:pathLst>
            </a:custGeom>
            <a:noFill/>
            <a:ln w="2055" cap="flat">
              <a:solidFill>
                <a:srgbClr val="E7EEF3"/>
              </a:solidFill>
              <a:prstDash val="solid"/>
              <a:miter/>
            </a:ln>
          </p:spPr>
          <p:txBody>
            <a:bodyPr rtlCol="0" anchor="ctr"/>
            <a:lstStyle/>
            <a:p>
              <a:endParaRPr lang="zh-CN" altLang="en-US"/>
            </a:p>
          </p:txBody>
        </p:sp>
        <p:sp>
          <p:nvSpPr>
            <p:cNvPr id="150" name="任意多边形: 形状 86">
              <a:extLst>
                <a:ext uri="{FF2B5EF4-FFF2-40B4-BE49-F238E27FC236}">
                  <a16:creationId xmlns:a16="http://schemas.microsoft.com/office/drawing/2014/main" id="{836013A5-664F-A218-E030-C22C39EADEFD}"/>
                </a:ext>
              </a:extLst>
            </p:cNvPr>
            <p:cNvSpPr/>
            <p:nvPr/>
          </p:nvSpPr>
          <p:spPr>
            <a:xfrm flipV="1">
              <a:off x="-1705127" y="2836652"/>
              <a:ext cx="224777" cy="296649"/>
            </a:xfrm>
            <a:custGeom>
              <a:avLst/>
              <a:gdLst>
                <a:gd name="connsiteX0" fmla="*/ 156806 w 224777"/>
                <a:gd name="connsiteY0" fmla="*/ 15438 h 296649"/>
                <a:gd name="connsiteX1" fmla="*/ 127449 w 224777"/>
                <a:gd name="connsiteY1" fmla="*/ 647 h 296649"/>
                <a:gd name="connsiteX2" fmla="*/ 17837 w 224777"/>
                <a:gd name="connsiteY2" fmla="*/ 28555 h 296649"/>
                <a:gd name="connsiteX3" fmla="*/ 812 w 224777"/>
                <a:gd name="connsiteY3" fmla="*/ 55154 h 296649"/>
                <a:gd name="connsiteX4" fmla="*/ 67977 w 224777"/>
                <a:gd name="connsiteY4" fmla="*/ 280857 h 296649"/>
                <a:gd name="connsiteX5" fmla="*/ 97325 w 224777"/>
                <a:gd name="connsiteY5" fmla="*/ 295639 h 296649"/>
                <a:gd name="connsiteX6" fmla="*/ 206946 w 224777"/>
                <a:gd name="connsiteY6" fmla="*/ 267732 h 296649"/>
                <a:gd name="connsiteX7" fmla="*/ 223966 w 224777"/>
                <a:gd name="connsiteY7" fmla="*/ 241149 h 296649"/>
                <a:gd name="connsiteX8" fmla="*/ 156806 w 224777"/>
                <a:gd name="connsiteY8" fmla="*/ 15438 h 29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777" h="296649">
                  <a:moveTo>
                    <a:pt x="156806" y="15438"/>
                  </a:moveTo>
                  <a:cubicBezTo>
                    <a:pt x="153395" y="4015"/>
                    <a:pt x="140248" y="-2607"/>
                    <a:pt x="127449" y="647"/>
                  </a:cubicBezTo>
                  <a:lnTo>
                    <a:pt x="17837" y="28555"/>
                  </a:lnTo>
                  <a:cubicBezTo>
                    <a:pt x="5042" y="31813"/>
                    <a:pt x="-2586" y="43723"/>
                    <a:pt x="812" y="55154"/>
                  </a:cubicBezTo>
                  <a:lnTo>
                    <a:pt x="67977" y="280857"/>
                  </a:lnTo>
                  <a:cubicBezTo>
                    <a:pt x="71388" y="292275"/>
                    <a:pt x="84522" y="298893"/>
                    <a:pt x="97325" y="295639"/>
                  </a:cubicBezTo>
                  <a:lnTo>
                    <a:pt x="206946" y="267732"/>
                  </a:lnTo>
                  <a:cubicBezTo>
                    <a:pt x="219748" y="264478"/>
                    <a:pt x="227382" y="252567"/>
                    <a:pt x="223966" y="241149"/>
                  </a:cubicBezTo>
                  <a:lnTo>
                    <a:pt x="156806" y="15438"/>
                  </a:lnTo>
                  <a:close/>
                </a:path>
              </a:pathLst>
            </a:custGeom>
            <a:solidFill>
              <a:srgbClr val="CE9468"/>
            </a:solidFill>
            <a:ln w="4228" cap="flat">
              <a:noFill/>
              <a:prstDash val="solid"/>
              <a:miter/>
            </a:ln>
          </p:spPr>
          <p:txBody>
            <a:bodyPr rtlCol="0" anchor="ctr"/>
            <a:lstStyle/>
            <a:p>
              <a:endParaRPr lang="zh-CN" altLang="en-US"/>
            </a:p>
          </p:txBody>
        </p:sp>
        <p:sp>
          <p:nvSpPr>
            <p:cNvPr id="151" name="任意多边形: 形状 87">
              <a:extLst>
                <a:ext uri="{FF2B5EF4-FFF2-40B4-BE49-F238E27FC236}">
                  <a16:creationId xmlns:a16="http://schemas.microsoft.com/office/drawing/2014/main" id="{6386AE45-7A53-61A0-F2B8-55627C3A079F}"/>
                </a:ext>
              </a:extLst>
            </p:cNvPr>
            <p:cNvSpPr/>
            <p:nvPr/>
          </p:nvSpPr>
          <p:spPr>
            <a:xfrm flipV="1">
              <a:off x="-1644099" y="2866734"/>
              <a:ext cx="157735" cy="50594"/>
            </a:xfrm>
            <a:custGeom>
              <a:avLst/>
              <a:gdLst>
                <a:gd name="connsiteX0" fmla="*/ 4563 w 157735"/>
                <a:gd name="connsiteY0" fmla="*/ 50364 h 50594"/>
                <a:gd name="connsiteX1" fmla="*/ 157740 w 157735"/>
                <a:gd name="connsiteY1" fmla="*/ 15715 h 50594"/>
                <a:gd name="connsiteX2" fmla="*/ 152414 w 157735"/>
                <a:gd name="connsiteY2" fmla="*/ -171 h 50594"/>
                <a:gd name="connsiteX3" fmla="*/ 5 w 157735"/>
                <a:gd name="connsiteY3" fmla="*/ 37090 h 50594"/>
                <a:gd name="connsiteX4" fmla="*/ 4563 w 157735"/>
                <a:gd name="connsiteY4" fmla="*/ 50364 h 50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5" h="50594">
                  <a:moveTo>
                    <a:pt x="4563" y="50364"/>
                  </a:moveTo>
                  <a:cubicBezTo>
                    <a:pt x="4563" y="50364"/>
                    <a:pt x="95227" y="10775"/>
                    <a:pt x="157740" y="15715"/>
                  </a:cubicBezTo>
                  <a:lnTo>
                    <a:pt x="152414" y="-171"/>
                  </a:lnTo>
                  <a:cubicBezTo>
                    <a:pt x="152414" y="-171"/>
                    <a:pt x="81600" y="-3357"/>
                    <a:pt x="5" y="37090"/>
                  </a:cubicBezTo>
                  <a:lnTo>
                    <a:pt x="4563" y="50364"/>
                  </a:lnTo>
                  <a:close/>
                </a:path>
              </a:pathLst>
            </a:custGeom>
            <a:solidFill>
              <a:srgbClr val="B7906B"/>
            </a:solidFill>
            <a:ln w="4228" cap="flat">
              <a:noFill/>
              <a:prstDash val="solid"/>
              <a:miter/>
            </a:ln>
          </p:spPr>
          <p:txBody>
            <a:bodyPr rtlCol="0" anchor="ctr"/>
            <a:lstStyle/>
            <a:p>
              <a:endParaRPr lang="zh-CN" altLang="en-US"/>
            </a:p>
          </p:txBody>
        </p:sp>
        <p:sp>
          <p:nvSpPr>
            <p:cNvPr id="152" name="任意多边形: 形状 88">
              <a:extLst>
                <a:ext uri="{FF2B5EF4-FFF2-40B4-BE49-F238E27FC236}">
                  <a16:creationId xmlns:a16="http://schemas.microsoft.com/office/drawing/2014/main" id="{BA14F81A-BC4E-32E0-4493-E7C6894240D7}"/>
                </a:ext>
              </a:extLst>
            </p:cNvPr>
            <p:cNvSpPr/>
            <p:nvPr/>
          </p:nvSpPr>
          <p:spPr>
            <a:xfrm flipV="1">
              <a:off x="-1649472" y="2849484"/>
              <a:ext cx="168847" cy="85982"/>
            </a:xfrm>
            <a:custGeom>
              <a:avLst/>
              <a:gdLst>
                <a:gd name="connsiteX0" fmla="*/ 15675 w 168847"/>
                <a:gd name="connsiteY0" fmla="*/ 85752 h 85982"/>
                <a:gd name="connsiteX1" fmla="*/ 168853 w 168847"/>
                <a:gd name="connsiteY1" fmla="*/ 51108 h 85982"/>
                <a:gd name="connsiteX2" fmla="*/ 163526 w 168847"/>
                <a:gd name="connsiteY2" fmla="*/ 35217 h 85982"/>
                <a:gd name="connsiteX3" fmla="*/ 11113 w 168847"/>
                <a:gd name="connsiteY3" fmla="*/ 72478 h 85982"/>
                <a:gd name="connsiteX4" fmla="*/ 15675 w 168847"/>
                <a:gd name="connsiteY4" fmla="*/ 85752 h 85982"/>
                <a:gd name="connsiteX5" fmla="*/ 4563 w 168847"/>
                <a:gd name="connsiteY5" fmla="*/ 50360 h 85982"/>
                <a:gd name="connsiteX6" fmla="*/ 157740 w 168847"/>
                <a:gd name="connsiteY6" fmla="*/ 15711 h 85982"/>
                <a:gd name="connsiteX7" fmla="*/ 152414 w 168847"/>
                <a:gd name="connsiteY7" fmla="*/ -171 h 85982"/>
                <a:gd name="connsiteX8" fmla="*/ 5 w 168847"/>
                <a:gd name="connsiteY8" fmla="*/ 37086 h 85982"/>
                <a:gd name="connsiteX9" fmla="*/ 4563 w 168847"/>
                <a:gd name="connsiteY9" fmla="*/ 50360 h 8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847" h="85982">
                  <a:moveTo>
                    <a:pt x="15675" y="85752"/>
                  </a:moveTo>
                  <a:cubicBezTo>
                    <a:pt x="15675" y="85752"/>
                    <a:pt x="106334" y="46163"/>
                    <a:pt x="168853" y="51108"/>
                  </a:cubicBezTo>
                  <a:lnTo>
                    <a:pt x="163526" y="35217"/>
                  </a:lnTo>
                  <a:cubicBezTo>
                    <a:pt x="163526" y="35217"/>
                    <a:pt x="92708" y="32031"/>
                    <a:pt x="11113" y="72478"/>
                  </a:cubicBezTo>
                  <a:lnTo>
                    <a:pt x="15675" y="85752"/>
                  </a:lnTo>
                  <a:close/>
                  <a:moveTo>
                    <a:pt x="4563" y="50360"/>
                  </a:moveTo>
                  <a:cubicBezTo>
                    <a:pt x="4563" y="50360"/>
                    <a:pt x="95227" y="10771"/>
                    <a:pt x="157740" y="15711"/>
                  </a:cubicBezTo>
                  <a:lnTo>
                    <a:pt x="152414" y="-171"/>
                  </a:lnTo>
                  <a:cubicBezTo>
                    <a:pt x="152414" y="-171"/>
                    <a:pt x="81600" y="-3361"/>
                    <a:pt x="5" y="37086"/>
                  </a:cubicBezTo>
                  <a:lnTo>
                    <a:pt x="4563" y="50360"/>
                  </a:lnTo>
                  <a:close/>
                </a:path>
              </a:pathLst>
            </a:custGeom>
            <a:solidFill>
              <a:srgbClr val="B7906B"/>
            </a:solidFill>
            <a:ln w="4228" cap="flat">
              <a:noFill/>
              <a:prstDash val="solid"/>
              <a:miter/>
            </a:ln>
          </p:spPr>
          <p:txBody>
            <a:bodyPr rtlCol="0" anchor="ctr"/>
            <a:lstStyle/>
            <a:p>
              <a:endParaRPr lang="zh-CN" altLang="en-US"/>
            </a:p>
          </p:txBody>
        </p:sp>
        <p:sp>
          <p:nvSpPr>
            <p:cNvPr id="153" name="任意多边形: 形状 89">
              <a:extLst>
                <a:ext uri="{FF2B5EF4-FFF2-40B4-BE49-F238E27FC236}">
                  <a16:creationId xmlns:a16="http://schemas.microsoft.com/office/drawing/2014/main" id="{58E7F5B3-6D35-38FE-89AD-0D5B18451D1C}"/>
                </a:ext>
              </a:extLst>
            </p:cNvPr>
            <p:cNvSpPr/>
            <p:nvPr/>
          </p:nvSpPr>
          <p:spPr>
            <a:xfrm flipV="1">
              <a:off x="-1654913" y="2903227"/>
              <a:ext cx="157735" cy="50590"/>
            </a:xfrm>
            <a:custGeom>
              <a:avLst/>
              <a:gdLst>
                <a:gd name="connsiteX0" fmla="*/ 4562 w 157735"/>
                <a:gd name="connsiteY0" fmla="*/ 50379 h 50590"/>
                <a:gd name="connsiteX1" fmla="*/ 157740 w 157735"/>
                <a:gd name="connsiteY1" fmla="*/ 15731 h 50590"/>
                <a:gd name="connsiteX2" fmla="*/ 152413 w 157735"/>
                <a:gd name="connsiteY2" fmla="*/ -152 h 50590"/>
                <a:gd name="connsiteX3" fmla="*/ 4 w 157735"/>
                <a:gd name="connsiteY3" fmla="*/ 37109 h 50590"/>
                <a:gd name="connsiteX4" fmla="*/ 4562 w 157735"/>
                <a:gd name="connsiteY4" fmla="*/ 50379 h 5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5" h="50590">
                  <a:moveTo>
                    <a:pt x="4562" y="50379"/>
                  </a:moveTo>
                  <a:cubicBezTo>
                    <a:pt x="4562" y="50379"/>
                    <a:pt x="95226" y="10795"/>
                    <a:pt x="157740" y="15731"/>
                  </a:cubicBezTo>
                  <a:lnTo>
                    <a:pt x="152413" y="-152"/>
                  </a:lnTo>
                  <a:cubicBezTo>
                    <a:pt x="152413" y="-152"/>
                    <a:pt x="81599" y="-3346"/>
                    <a:pt x="4" y="37109"/>
                  </a:cubicBezTo>
                  <a:lnTo>
                    <a:pt x="4562" y="50379"/>
                  </a:lnTo>
                  <a:close/>
                </a:path>
              </a:pathLst>
            </a:custGeom>
            <a:solidFill>
              <a:srgbClr val="B7906B"/>
            </a:solidFill>
            <a:ln w="4228" cap="flat">
              <a:noFill/>
              <a:prstDash val="solid"/>
              <a:miter/>
            </a:ln>
          </p:spPr>
          <p:txBody>
            <a:bodyPr rtlCol="0" anchor="ctr"/>
            <a:lstStyle/>
            <a:p>
              <a:endParaRPr lang="zh-CN" altLang="en-US"/>
            </a:p>
          </p:txBody>
        </p:sp>
        <p:sp>
          <p:nvSpPr>
            <p:cNvPr id="154" name="任意多边形: 形状 90">
              <a:extLst>
                <a:ext uri="{FF2B5EF4-FFF2-40B4-BE49-F238E27FC236}">
                  <a16:creationId xmlns:a16="http://schemas.microsoft.com/office/drawing/2014/main" id="{F0E22D28-2B16-A558-8D21-4AB05F893EE2}"/>
                </a:ext>
              </a:extLst>
            </p:cNvPr>
            <p:cNvSpPr/>
            <p:nvPr/>
          </p:nvSpPr>
          <p:spPr>
            <a:xfrm flipV="1">
              <a:off x="-1660185" y="2921003"/>
              <a:ext cx="157735" cy="50594"/>
            </a:xfrm>
            <a:custGeom>
              <a:avLst/>
              <a:gdLst>
                <a:gd name="connsiteX0" fmla="*/ 4566 w 157735"/>
                <a:gd name="connsiteY0" fmla="*/ 50393 h 50594"/>
                <a:gd name="connsiteX1" fmla="*/ 157739 w 157735"/>
                <a:gd name="connsiteY1" fmla="*/ 15748 h 50594"/>
                <a:gd name="connsiteX2" fmla="*/ 152413 w 157735"/>
                <a:gd name="connsiteY2" fmla="*/ -143 h 50594"/>
                <a:gd name="connsiteX3" fmla="*/ 4 w 157735"/>
                <a:gd name="connsiteY3" fmla="*/ 37118 h 50594"/>
                <a:gd name="connsiteX4" fmla="*/ 4566 w 157735"/>
                <a:gd name="connsiteY4" fmla="*/ 50393 h 50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5" h="50594">
                  <a:moveTo>
                    <a:pt x="4566" y="50393"/>
                  </a:moveTo>
                  <a:cubicBezTo>
                    <a:pt x="4566" y="50393"/>
                    <a:pt x="95230" y="10804"/>
                    <a:pt x="157739" y="15748"/>
                  </a:cubicBezTo>
                  <a:lnTo>
                    <a:pt x="152413" y="-143"/>
                  </a:lnTo>
                  <a:cubicBezTo>
                    <a:pt x="152413" y="-143"/>
                    <a:pt x="81599" y="-3328"/>
                    <a:pt x="4" y="37118"/>
                  </a:cubicBezTo>
                  <a:lnTo>
                    <a:pt x="4566" y="50393"/>
                  </a:lnTo>
                  <a:close/>
                </a:path>
              </a:pathLst>
            </a:custGeom>
            <a:solidFill>
              <a:srgbClr val="B7906B"/>
            </a:solidFill>
            <a:ln w="4228" cap="flat">
              <a:noFill/>
              <a:prstDash val="solid"/>
              <a:miter/>
            </a:ln>
          </p:spPr>
          <p:txBody>
            <a:bodyPr rtlCol="0" anchor="ctr"/>
            <a:lstStyle/>
            <a:p>
              <a:endParaRPr lang="zh-CN" altLang="en-US"/>
            </a:p>
          </p:txBody>
        </p:sp>
        <p:sp>
          <p:nvSpPr>
            <p:cNvPr id="155" name="任意多边形: 形状 91">
              <a:extLst>
                <a:ext uri="{FF2B5EF4-FFF2-40B4-BE49-F238E27FC236}">
                  <a16:creationId xmlns:a16="http://schemas.microsoft.com/office/drawing/2014/main" id="{2EF205D5-21DF-ADAD-848E-BBB2999AD9F7}"/>
                </a:ext>
              </a:extLst>
            </p:cNvPr>
            <p:cNvSpPr/>
            <p:nvPr/>
          </p:nvSpPr>
          <p:spPr>
            <a:xfrm flipV="1">
              <a:off x="-1666021" y="2938619"/>
              <a:ext cx="157735" cy="50594"/>
            </a:xfrm>
            <a:custGeom>
              <a:avLst/>
              <a:gdLst>
                <a:gd name="connsiteX0" fmla="*/ 4562 w 157735"/>
                <a:gd name="connsiteY0" fmla="*/ 50402 h 50594"/>
                <a:gd name="connsiteX1" fmla="*/ 157739 w 157735"/>
                <a:gd name="connsiteY1" fmla="*/ 15753 h 50594"/>
                <a:gd name="connsiteX2" fmla="*/ 152413 w 157735"/>
                <a:gd name="connsiteY2" fmla="*/ -133 h 50594"/>
                <a:gd name="connsiteX3" fmla="*/ 4 w 157735"/>
                <a:gd name="connsiteY3" fmla="*/ 37128 h 50594"/>
                <a:gd name="connsiteX4" fmla="*/ 4562 w 157735"/>
                <a:gd name="connsiteY4" fmla="*/ 50402 h 50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5" h="50594">
                  <a:moveTo>
                    <a:pt x="4562" y="50402"/>
                  </a:moveTo>
                  <a:cubicBezTo>
                    <a:pt x="4562" y="50402"/>
                    <a:pt x="95221" y="10813"/>
                    <a:pt x="157739" y="15753"/>
                  </a:cubicBezTo>
                  <a:lnTo>
                    <a:pt x="152413" y="-133"/>
                  </a:lnTo>
                  <a:cubicBezTo>
                    <a:pt x="152413" y="-133"/>
                    <a:pt x="81594" y="-3319"/>
                    <a:pt x="4" y="37128"/>
                  </a:cubicBezTo>
                  <a:lnTo>
                    <a:pt x="4562" y="50402"/>
                  </a:lnTo>
                  <a:close/>
                </a:path>
              </a:pathLst>
            </a:custGeom>
            <a:solidFill>
              <a:srgbClr val="B7906B"/>
            </a:solidFill>
            <a:ln w="4228" cap="flat">
              <a:noFill/>
              <a:prstDash val="solid"/>
              <a:miter/>
            </a:ln>
          </p:spPr>
          <p:txBody>
            <a:bodyPr rtlCol="0" anchor="ctr"/>
            <a:lstStyle/>
            <a:p>
              <a:endParaRPr lang="zh-CN" altLang="en-US"/>
            </a:p>
          </p:txBody>
        </p:sp>
        <p:sp>
          <p:nvSpPr>
            <p:cNvPr id="156" name="任意多边形: 形状 92">
              <a:extLst>
                <a:ext uri="{FF2B5EF4-FFF2-40B4-BE49-F238E27FC236}">
                  <a16:creationId xmlns:a16="http://schemas.microsoft.com/office/drawing/2014/main" id="{D410734D-4611-21E0-B125-EF983F44A343}"/>
                </a:ext>
              </a:extLst>
            </p:cNvPr>
            <p:cNvSpPr/>
            <p:nvPr/>
          </p:nvSpPr>
          <p:spPr>
            <a:xfrm flipV="1">
              <a:off x="-1671866" y="2956230"/>
              <a:ext cx="157739" cy="50594"/>
            </a:xfrm>
            <a:custGeom>
              <a:avLst/>
              <a:gdLst>
                <a:gd name="connsiteX0" fmla="*/ 4566 w 157739"/>
                <a:gd name="connsiteY0" fmla="*/ 50411 h 50594"/>
                <a:gd name="connsiteX1" fmla="*/ 157743 w 157739"/>
                <a:gd name="connsiteY1" fmla="*/ 15763 h 50594"/>
                <a:gd name="connsiteX2" fmla="*/ 152412 w 157739"/>
                <a:gd name="connsiteY2" fmla="*/ -124 h 50594"/>
                <a:gd name="connsiteX3" fmla="*/ 4 w 157739"/>
                <a:gd name="connsiteY3" fmla="*/ 37137 h 50594"/>
                <a:gd name="connsiteX4" fmla="*/ 4566 w 157739"/>
                <a:gd name="connsiteY4" fmla="*/ 50411 h 50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9" h="50594">
                  <a:moveTo>
                    <a:pt x="4566" y="50411"/>
                  </a:moveTo>
                  <a:cubicBezTo>
                    <a:pt x="4566" y="50411"/>
                    <a:pt x="95225" y="10822"/>
                    <a:pt x="157743" y="15763"/>
                  </a:cubicBezTo>
                  <a:lnTo>
                    <a:pt x="152412" y="-124"/>
                  </a:lnTo>
                  <a:cubicBezTo>
                    <a:pt x="152412" y="-124"/>
                    <a:pt x="81598" y="-3310"/>
                    <a:pt x="4" y="37137"/>
                  </a:cubicBezTo>
                  <a:lnTo>
                    <a:pt x="4566" y="50411"/>
                  </a:lnTo>
                  <a:close/>
                </a:path>
              </a:pathLst>
            </a:custGeom>
            <a:solidFill>
              <a:srgbClr val="B7906B"/>
            </a:solidFill>
            <a:ln w="4228" cap="flat">
              <a:noFill/>
              <a:prstDash val="solid"/>
              <a:miter/>
            </a:ln>
          </p:spPr>
          <p:txBody>
            <a:bodyPr rtlCol="0" anchor="ctr"/>
            <a:lstStyle/>
            <a:p>
              <a:endParaRPr lang="zh-CN" altLang="en-US"/>
            </a:p>
          </p:txBody>
        </p:sp>
        <p:sp>
          <p:nvSpPr>
            <p:cNvPr id="157" name="任意多边形: 形状 93">
              <a:extLst>
                <a:ext uri="{FF2B5EF4-FFF2-40B4-BE49-F238E27FC236}">
                  <a16:creationId xmlns:a16="http://schemas.microsoft.com/office/drawing/2014/main" id="{0123B156-9301-8EC1-21B4-C8ADF378F425}"/>
                </a:ext>
              </a:extLst>
            </p:cNvPr>
            <p:cNvSpPr/>
            <p:nvPr/>
          </p:nvSpPr>
          <p:spPr>
            <a:xfrm flipV="1">
              <a:off x="-1676322" y="2975493"/>
              <a:ext cx="157735" cy="50590"/>
            </a:xfrm>
            <a:custGeom>
              <a:avLst/>
              <a:gdLst>
                <a:gd name="connsiteX0" fmla="*/ 4561 w 157735"/>
                <a:gd name="connsiteY0" fmla="*/ 50417 h 50590"/>
                <a:gd name="connsiteX1" fmla="*/ 157739 w 157735"/>
                <a:gd name="connsiteY1" fmla="*/ 15773 h 50590"/>
                <a:gd name="connsiteX2" fmla="*/ 152408 w 157735"/>
                <a:gd name="connsiteY2" fmla="*/ -114 h 50590"/>
                <a:gd name="connsiteX3" fmla="*/ 3 w 157735"/>
                <a:gd name="connsiteY3" fmla="*/ 37147 h 50590"/>
                <a:gd name="connsiteX4" fmla="*/ 4561 w 157735"/>
                <a:gd name="connsiteY4" fmla="*/ 50417 h 5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5" h="50590">
                  <a:moveTo>
                    <a:pt x="4561" y="50417"/>
                  </a:moveTo>
                  <a:cubicBezTo>
                    <a:pt x="4561" y="50417"/>
                    <a:pt x="95225" y="10833"/>
                    <a:pt x="157739" y="15773"/>
                  </a:cubicBezTo>
                  <a:lnTo>
                    <a:pt x="152408" y="-114"/>
                  </a:lnTo>
                  <a:cubicBezTo>
                    <a:pt x="152408" y="-114"/>
                    <a:pt x="81598" y="-3304"/>
                    <a:pt x="3" y="37147"/>
                  </a:cubicBezTo>
                  <a:lnTo>
                    <a:pt x="4561" y="50417"/>
                  </a:lnTo>
                  <a:close/>
                </a:path>
              </a:pathLst>
            </a:custGeom>
            <a:solidFill>
              <a:srgbClr val="B7906B"/>
            </a:solidFill>
            <a:ln w="4228" cap="flat">
              <a:noFill/>
              <a:prstDash val="solid"/>
              <a:miter/>
            </a:ln>
          </p:spPr>
          <p:txBody>
            <a:bodyPr rtlCol="0" anchor="ctr"/>
            <a:lstStyle/>
            <a:p>
              <a:endParaRPr lang="zh-CN" altLang="en-US"/>
            </a:p>
          </p:txBody>
        </p:sp>
        <p:sp>
          <p:nvSpPr>
            <p:cNvPr id="158" name="任意多边形: 形状 94">
              <a:extLst>
                <a:ext uri="{FF2B5EF4-FFF2-40B4-BE49-F238E27FC236}">
                  <a16:creationId xmlns:a16="http://schemas.microsoft.com/office/drawing/2014/main" id="{89C57B07-5422-762A-338C-A68F8D450E69}"/>
                </a:ext>
              </a:extLst>
            </p:cNvPr>
            <p:cNvSpPr/>
            <p:nvPr/>
          </p:nvSpPr>
          <p:spPr>
            <a:xfrm flipV="1">
              <a:off x="-1682163" y="2993096"/>
              <a:ext cx="157731" cy="50594"/>
            </a:xfrm>
            <a:custGeom>
              <a:avLst/>
              <a:gdLst>
                <a:gd name="connsiteX0" fmla="*/ 4561 w 157731"/>
                <a:gd name="connsiteY0" fmla="*/ 50431 h 50594"/>
                <a:gd name="connsiteX1" fmla="*/ 157734 w 157731"/>
                <a:gd name="connsiteY1" fmla="*/ 15782 h 50594"/>
                <a:gd name="connsiteX2" fmla="*/ 152407 w 157731"/>
                <a:gd name="connsiteY2" fmla="*/ -104 h 50594"/>
                <a:gd name="connsiteX3" fmla="*/ 3 w 157731"/>
                <a:gd name="connsiteY3" fmla="*/ 37157 h 50594"/>
                <a:gd name="connsiteX4" fmla="*/ 4561 w 157731"/>
                <a:gd name="connsiteY4" fmla="*/ 50431 h 50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1" h="50594">
                  <a:moveTo>
                    <a:pt x="4561" y="50431"/>
                  </a:moveTo>
                  <a:cubicBezTo>
                    <a:pt x="4561" y="50431"/>
                    <a:pt x="95220" y="10842"/>
                    <a:pt x="157734" y="15782"/>
                  </a:cubicBezTo>
                  <a:lnTo>
                    <a:pt x="152407" y="-104"/>
                  </a:lnTo>
                  <a:cubicBezTo>
                    <a:pt x="152407" y="-104"/>
                    <a:pt x="81598" y="-3294"/>
                    <a:pt x="3" y="37157"/>
                  </a:cubicBezTo>
                  <a:lnTo>
                    <a:pt x="4561" y="50431"/>
                  </a:lnTo>
                  <a:close/>
                </a:path>
              </a:pathLst>
            </a:custGeom>
            <a:solidFill>
              <a:srgbClr val="B7906B"/>
            </a:solidFill>
            <a:ln w="4228" cap="flat">
              <a:noFill/>
              <a:prstDash val="solid"/>
              <a:miter/>
            </a:ln>
          </p:spPr>
          <p:txBody>
            <a:bodyPr rtlCol="0" anchor="ctr"/>
            <a:lstStyle/>
            <a:p>
              <a:endParaRPr lang="zh-CN" altLang="en-US"/>
            </a:p>
          </p:txBody>
        </p:sp>
        <p:sp>
          <p:nvSpPr>
            <p:cNvPr id="159" name="任意多边形: 形状 95">
              <a:extLst>
                <a:ext uri="{FF2B5EF4-FFF2-40B4-BE49-F238E27FC236}">
                  <a16:creationId xmlns:a16="http://schemas.microsoft.com/office/drawing/2014/main" id="{0416585D-2869-210E-E994-94ADEAF6F909}"/>
                </a:ext>
              </a:extLst>
            </p:cNvPr>
            <p:cNvSpPr/>
            <p:nvPr/>
          </p:nvSpPr>
          <p:spPr>
            <a:xfrm flipV="1">
              <a:off x="-1685709" y="3011395"/>
              <a:ext cx="157735" cy="50594"/>
            </a:xfrm>
            <a:custGeom>
              <a:avLst/>
              <a:gdLst>
                <a:gd name="connsiteX0" fmla="*/ 4560 w 157735"/>
                <a:gd name="connsiteY0" fmla="*/ 50440 h 50594"/>
                <a:gd name="connsiteX1" fmla="*/ 157738 w 157735"/>
                <a:gd name="connsiteY1" fmla="*/ 15792 h 50594"/>
                <a:gd name="connsiteX2" fmla="*/ 152411 w 157735"/>
                <a:gd name="connsiteY2" fmla="*/ -95 h 50594"/>
                <a:gd name="connsiteX3" fmla="*/ 3 w 157735"/>
                <a:gd name="connsiteY3" fmla="*/ 37166 h 50594"/>
                <a:gd name="connsiteX4" fmla="*/ 4560 w 157735"/>
                <a:gd name="connsiteY4" fmla="*/ 50440 h 50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5" h="50594">
                  <a:moveTo>
                    <a:pt x="4560" y="50440"/>
                  </a:moveTo>
                  <a:cubicBezTo>
                    <a:pt x="4560" y="50440"/>
                    <a:pt x="95220" y="10852"/>
                    <a:pt x="157738" y="15792"/>
                  </a:cubicBezTo>
                  <a:lnTo>
                    <a:pt x="152411" y="-95"/>
                  </a:lnTo>
                  <a:cubicBezTo>
                    <a:pt x="152411" y="-95"/>
                    <a:pt x="81597" y="-3281"/>
                    <a:pt x="3" y="37166"/>
                  </a:cubicBezTo>
                  <a:lnTo>
                    <a:pt x="4560" y="50440"/>
                  </a:lnTo>
                  <a:close/>
                </a:path>
              </a:pathLst>
            </a:custGeom>
            <a:solidFill>
              <a:srgbClr val="B7906B"/>
            </a:solidFill>
            <a:ln w="4228" cap="flat">
              <a:noFill/>
              <a:prstDash val="solid"/>
              <a:miter/>
            </a:ln>
          </p:spPr>
          <p:txBody>
            <a:bodyPr rtlCol="0" anchor="ctr"/>
            <a:lstStyle/>
            <a:p>
              <a:endParaRPr lang="zh-CN" altLang="en-US"/>
            </a:p>
          </p:txBody>
        </p:sp>
        <p:sp>
          <p:nvSpPr>
            <p:cNvPr id="160" name="任意多边形: 形状 96">
              <a:extLst>
                <a:ext uri="{FF2B5EF4-FFF2-40B4-BE49-F238E27FC236}">
                  <a16:creationId xmlns:a16="http://schemas.microsoft.com/office/drawing/2014/main" id="{098289C1-103D-7C08-C16F-10B1C7249F91}"/>
                </a:ext>
              </a:extLst>
            </p:cNvPr>
            <p:cNvSpPr/>
            <p:nvPr/>
          </p:nvSpPr>
          <p:spPr>
            <a:xfrm flipV="1">
              <a:off x="-1692867" y="3029231"/>
              <a:ext cx="157735" cy="50594"/>
            </a:xfrm>
            <a:custGeom>
              <a:avLst/>
              <a:gdLst>
                <a:gd name="connsiteX0" fmla="*/ 4560 w 157735"/>
                <a:gd name="connsiteY0" fmla="*/ 50450 h 50594"/>
                <a:gd name="connsiteX1" fmla="*/ 157738 w 157735"/>
                <a:gd name="connsiteY1" fmla="*/ 15801 h 50594"/>
                <a:gd name="connsiteX2" fmla="*/ 152411 w 157735"/>
                <a:gd name="connsiteY2" fmla="*/ -85 h 50594"/>
                <a:gd name="connsiteX3" fmla="*/ 2 w 157735"/>
                <a:gd name="connsiteY3" fmla="*/ 37176 h 50594"/>
                <a:gd name="connsiteX4" fmla="*/ 4560 w 157735"/>
                <a:gd name="connsiteY4" fmla="*/ 50450 h 50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5" h="50594">
                  <a:moveTo>
                    <a:pt x="4560" y="50450"/>
                  </a:moveTo>
                  <a:cubicBezTo>
                    <a:pt x="4560" y="50450"/>
                    <a:pt x="95219" y="10861"/>
                    <a:pt x="157738" y="15801"/>
                  </a:cubicBezTo>
                  <a:lnTo>
                    <a:pt x="152411" y="-85"/>
                  </a:lnTo>
                  <a:cubicBezTo>
                    <a:pt x="152411" y="-85"/>
                    <a:pt x="81593" y="-3271"/>
                    <a:pt x="2" y="37176"/>
                  </a:cubicBezTo>
                  <a:lnTo>
                    <a:pt x="4560" y="50450"/>
                  </a:lnTo>
                  <a:close/>
                </a:path>
              </a:pathLst>
            </a:custGeom>
            <a:solidFill>
              <a:srgbClr val="B7906B"/>
            </a:solidFill>
            <a:ln w="4228" cap="flat">
              <a:noFill/>
              <a:prstDash val="solid"/>
              <a:miter/>
            </a:ln>
          </p:spPr>
          <p:txBody>
            <a:bodyPr rtlCol="0" anchor="ctr"/>
            <a:lstStyle/>
            <a:p>
              <a:endParaRPr lang="zh-CN" altLang="en-US"/>
            </a:p>
          </p:txBody>
        </p:sp>
        <p:sp>
          <p:nvSpPr>
            <p:cNvPr id="161" name="任意多边形: 形状 97">
              <a:extLst>
                <a:ext uri="{FF2B5EF4-FFF2-40B4-BE49-F238E27FC236}">
                  <a16:creationId xmlns:a16="http://schemas.microsoft.com/office/drawing/2014/main" id="{8AEE4D5A-E1E5-7937-D7B8-22A1D475ED22}"/>
                </a:ext>
              </a:extLst>
            </p:cNvPr>
            <p:cNvSpPr/>
            <p:nvPr/>
          </p:nvSpPr>
          <p:spPr>
            <a:xfrm flipV="1">
              <a:off x="-1697391" y="3046605"/>
              <a:ext cx="157735" cy="50594"/>
            </a:xfrm>
            <a:custGeom>
              <a:avLst/>
              <a:gdLst>
                <a:gd name="connsiteX0" fmla="*/ 4560 w 157735"/>
                <a:gd name="connsiteY0" fmla="*/ 50459 h 50594"/>
                <a:gd name="connsiteX1" fmla="*/ 157737 w 157735"/>
                <a:gd name="connsiteY1" fmla="*/ 15810 h 50594"/>
                <a:gd name="connsiteX2" fmla="*/ 152411 w 157735"/>
                <a:gd name="connsiteY2" fmla="*/ -76 h 50594"/>
                <a:gd name="connsiteX3" fmla="*/ 2 w 157735"/>
                <a:gd name="connsiteY3" fmla="*/ 37185 h 50594"/>
                <a:gd name="connsiteX4" fmla="*/ 4560 w 157735"/>
                <a:gd name="connsiteY4" fmla="*/ 50459 h 50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5" h="50594">
                  <a:moveTo>
                    <a:pt x="4560" y="50459"/>
                  </a:moveTo>
                  <a:cubicBezTo>
                    <a:pt x="4560" y="50459"/>
                    <a:pt x="95223" y="10874"/>
                    <a:pt x="157737" y="15810"/>
                  </a:cubicBezTo>
                  <a:lnTo>
                    <a:pt x="152411" y="-76"/>
                  </a:lnTo>
                  <a:cubicBezTo>
                    <a:pt x="152411" y="-76"/>
                    <a:pt x="81597" y="-3262"/>
                    <a:pt x="2" y="37185"/>
                  </a:cubicBezTo>
                  <a:lnTo>
                    <a:pt x="4560" y="50459"/>
                  </a:lnTo>
                  <a:close/>
                </a:path>
              </a:pathLst>
            </a:custGeom>
            <a:solidFill>
              <a:srgbClr val="B7906B"/>
            </a:solidFill>
            <a:ln w="4228" cap="flat">
              <a:noFill/>
              <a:prstDash val="solid"/>
              <a:miter/>
            </a:ln>
          </p:spPr>
          <p:txBody>
            <a:bodyPr rtlCol="0" anchor="ctr"/>
            <a:lstStyle/>
            <a:p>
              <a:endParaRPr lang="zh-CN" altLang="en-US"/>
            </a:p>
          </p:txBody>
        </p:sp>
        <p:sp>
          <p:nvSpPr>
            <p:cNvPr id="162" name="任意多边形: 形状 98">
              <a:extLst>
                <a:ext uri="{FF2B5EF4-FFF2-40B4-BE49-F238E27FC236}">
                  <a16:creationId xmlns:a16="http://schemas.microsoft.com/office/drawing/2014/main" id="{EB71F0BB-A203-6CD0-BC09-B39278D1A032}"/>
                </a:ext>
              </a:extLst>
            </p:cNvPr>
            <p:cNvSpPr/>
            <p:nvPr/>
          </p:nvSpPr>
          <p:spPr>
            <a:xfrm flipV="1">
              <a:off x="-1703979" y="3064611"/>
              <a:ext cx="157739" cy="50594"/>
            </a:xfrm>
            <a:custGeom>
              <a:avLst/>
              <a:gdLst>
                <a:gd name="connsiteX0" fmla="*/ 4564 w 157739"/>
                <a:gd name="connsiteY0" fmla="*/ 50469 h 50594"/>
                <a:gd name="connsiteX1" fmla="*/ 157741 w 157739"/>
                <a:gd name="connsiteY1" fmla="*/ 15816 h 50594"/>
                <a:gd name="connsiteX2" fmla="*/ 152415 w 157739"/>
                <a:gd name="connsiteY2" fmla="*/ -67 h 50594"/>
                <a:gd name="connsiteX3" fmla="*/ 2 w 157739"/>
                <a:gd name="connsiteY3" fmla="*/ 37194 h 50594"/>
                <a:gd name="connsiteX4" fmla="*/ 4564 w 157739"/>
                <a:gd name="connsiteY4" fmla="*/ 50469 h 50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9" h="50594">
                  <a:moveTo>
                    <a:pt x="4564" y="50469"/>
                  </a:moveTo>
                  <a:cubicBezTo>
                    <a:pt x="4564" y="50469"/>
                    <a:pt x="95223" y="10875"/>
                    <a:pt x="157741" y="15816"/>
                  </a:cubicBezTo>
                  <a:lnTo>
                    <a:pt x="152415" y="-67"/>
                  </a:lnTo>
                  <a:cubicBezTo>
                    <a:pt x="152415" y="-67"/>
                    <a:pt x="81596" y="-3252"/>
                    <a:pt x="2" y="37194"/>
                  </a:cubicBezTo>
                  <a:lnTo>
                    <a:pt x="4564" y="50469"/>
                  </a:lnTo>
                  <a:close/>
                </a:path>
              </a:pathLst>
            </a:custGeom>
            <a:solidFill>
              <a:srgbClr val="B7906B"/>
            </a:solidFill>
            <a:ln w="4228" cap="flat">
              <a:noFill/>
              <a:prstDash val="solid"/>
              <a:miter/>
            </a:ln>
          </p:spPr>
          <p:txBody>
            <a:bodyPr rtlCol="0" anchor="ctr"/>
            <a:lstStyle/>
            <a:p>
              <a:endParaRPr lang="zh-CN" altLang="en-US"/>
            </a:p>
          </p:txBody>
        </p:sp>
        <p:sp>
          <p:nvSpPr>
            <p:cNvPr id="163" name="任意多边形: 形状 99">
              <a:extLst>
                <a:ext uri="{FF2B5EF4-FFF2-40B4-BE49-F238E27FC236}">
                  <a16:creationId xmlns:a16="http://schemas.microsoft.com/office/drawing/2014/main" id="{93AA1EFA-9751-3323-5D3F-D1145DEEF785}"/>
                </a:ext>
              </a:extLst>
            </p:cNvPr>
            <p:cNvSpPr/>
            <p:nvPr/>
          </p:nvSpPr>
          <p:spPr>
            <a:xfrm flipV="1">
              <a:off x="-1656425" y="2922323"/>
              <a:ext cx="82835" cy="56542"/>
            </a:xfrm>
            <a:custGeom>
              <a:avLst/>
              <a:gdLst>
                <a:gd name="connsiteX0" fmla="*/ 32841 w 82835"/>
                <a:gd name="connsiteY0" fmla="*/ 8279 h 56542"/>
                <a:gd name="connsiteX1" fmla="*/ 37127 w 82835"/>
                <a:gd name="connsiteY1" fmla="*/ 10628 h 56542"/>
                <a:gd name="connsiteX2" fmla="*/ 43413 w 82835"/>
                <a:gd name="connsiteY2" fmla="*/ 15318 h 56542"/>
                <a:gd name="connsiteX3" fmla="*/ 43218 w 82835"/>
                <a:gd name="connsiteY3" fmla="*/ 20033 h 56542"/>
                <a:gd name="connsiteX4" fmla="*/ 41553 w 82835"/>
                <a:gd name="connsiteY4" fmla="*/ 21685 h 56542"/>
                <a:gd name="connsiteX5" fmla="*/ 38388 w 82835"/>
                <a:gd name="connsiteY5" fmla="*/ 23061 h 56542"/>
                <a:gd name="connsiteX6" fmla="*/ 34875 w 82835"/>
                <a:gd name="connsiteY6" fmla="*/ 25198 h 56542"/>
                <a:gd name="connsiteX7" fmla="*/ 35317 w 82835"/>
                <a:gd name="connsiteY7" fmla="*/ 29212 h 56542"/>
                <a:gd name="connsiteX8" fmla="*/ 37492 w 82835"/>
                <a:gd name="connsiteY8" fmla="*/ 32385 h 56542"/>
                <a:gd name="connsiteX9" fmla="*/ 39926 w 82835"/>
                <a:gd name="connsiteY9" fmla="*/ 39105 h 56542"/>
                <a:gd name="connsiteX10" fmla="*/ 38273 w 82835"/>
                <a:gd name="connsiteY10" fmla="*/ 45158 h 56542"/>
                <a:gd name="connsiteX11" fmla="*/ 30738 w 82835"/>
                <a:gd name="connsiteY11" fmla="*/ 49499 h 56542"/>
                <a:gd name="connsiteX12" fmla="*/ 20514 w 82835"/>
                <a:gd name="connsiteY12" fmla="*/ 47146 h 56542"/>
                <a:gd name="connsiteX13" fmla="*/ 11606 w 82835"/>
                <a:gd name="connsiteY13" fmla="*/ 39216 h 56542"/>
                <a:gd name="connsiteX14" fmla="*/ 7618 w 82835"/>
                <a:gd name="connsiteY14" fmla="*/ 28928 h 56542"/>
                <a:gd name="connsiteX15" fmla="*/ 9852 w 82835"/>
                <a:gd name="connsiteY15" fmla="*/ 19608 h 56542"/>
                <a:gd name="connsiteX16" fmla="*/ 12719 w 82835"/>
                <a:gd name="connsiteY16" fmla="*/ 17042 h 56542"/>
                <a:gd name="connsiteX17" fmla="*/ 17081 w 82835"/>
                <a:gd name="connsiteY17" fmla="*/ 15904 h 56542"/>
                <a:gd name="connsiteX18" fmla="*/ 19384 w 82835"/>
                <a:gd name="connsiteY18" fmla="*/ 15522 h 56542"/>
                <a:gd name="connsiteX19" fmla="*/ 20535 w 82835"/>
                <a:gd name="connsiteY19" fmla="*/ 14511 h 56542"/>
                <a:gd name="connsiteX20" fmla="*/ 20960 w 82835"/>
                <a:gd name="connsiteY20" fmla="*/ 12043 h 56542"/>
                <a:gd name="connsiteX21" fmla="*/ 19252 w 82835"/>
                <a:gd name="connsiteY21" fmla="*/ 9983 h 56542"/>
                <a:gd name="connsiteX22" fmla="*/ 14027 w 82835"/>
                <a:gd name="connsiteY22" fmla="*/ 9201 h 56542"/>
                <a:gd name="connsiteX23" fmla="*/ 8127 w 82835"/>
                <a:gd name="connsiteY23" fmla="*/ 11423 h 56542"/>
                <a:gd name="connsiteX24" fmla="*/ 3272 w 82835"/>
                <a:gd name="connsiteY24" fmla="*/ 16061 h 56542"/>
                <a:gd name="connsiteX25" fmla="*/ 74 w 82835"/>
                <a:gd name="connsiteY25" fmla="*/ 28524 h 56542"/>
                <a:gd name="connsiteX26" fmla="*/ 5188 w 82835"/>
                <a:gd name="connsiteY26" fmla="*/ 42117 h 56542"/>
                <a:gd name="connsiteX27" fmla="*/ 16992 w 82835"/>
                <a:gd name="connsiteY27" fmla="*/ 52655 h 56542"/>
                <a:gd name="connsiteX28" fmla="*/ 27807 w 82835"/>
                <a:gd name="connsiteY28" fmla="*/ 56219 h 56542"/>
                <a:gd name="connsiteX29" fmla="*/ 37560 w 82835"/>
                <a:gd name="connsiteY29" fmla="*/ 54856 h 56542"/>
                <a:gd name="connsiteX30" fmla="*/ 44891 w 82835"/>
                <a:gd name="connsiteY30" fmla="*/ 48777 h 56542"/>
                <a:gd name="connsiteX31" fmla="*/ 46578 w 82835"/>
                <a:gd name="connsiteY31" fmla="*/ 34662 h 56542"/>
                <a:gd name="connsiteX32" fmla="*/ 42971 w 82835"/>
                <a:gd name="connsiteY32" fmla="*/ 28405 h 56542"/>
                <a:gd name="connsiteX33" fmla="*/ 47257 w 82835"/>
                <a:gd name="connsiteY33" fmla="*/ 26345 h 56542"/>
                <a:gd name="connsiteX34" fmla="*/ 50108 w 82835"/>
                <a:gd name="connsiteY34" fmla="*/ 23486 h 56542"/>
                <a:gd name="connsiteX35" fmla="*/ 52015 w 82835"/>
                <a:gd name="connsiteY35" fmla="*/ 17433 h 56542"/>
                <a:gd name="connsiteX36" fmla="*/ 49857 w 82835"/>
                <a:gd name="connsiteY36" fmla="*/ 11376 h 56542"/>
                <a:gd name="connsiteX37" fmla="*/ 46884 w 82835"/>
                <a:gd name="connsiteY37" fmla="*/ 8509 h 56542"/>
                <a:gd name="connsiteX38" fmla="*/ 41260 w 82835"/>
                <a:gd name="connsiteY38" fmla="*/ 5098 h 56542"/>
                <a:gd name="connsiteX39" fmla="*/ 33949 w 82835"/>
                <a:gd name="connsiteY39" fmla="*/ 1096 h 56542"/>
                <a:gd name="connsiteX40" fmla="*/ 31970 w 82835"/>
                <a:gd name="connsiteY40" fmla="*/ 119 h 56542"/>
                <a:gd name="connsiteX41" fmla="*/ 30436 w 82835"/>
                <a:gd name="connsiteY41" fmla="*/ -199 h 56542"/>
                <a:gd name="connsiteX42" fmla="*/ 27034 w 82835"/>
                <a:gd name="connsiteY42" fmla="*/ 1538 h 56542"/>
                <a:gd name="connsiteX43" fmla="*/ 26265 w 82835"/>
                <a:gd name="connsiteY43" fmla="*/ 3233 h 56542"/>
                <a:gd name="connsiteX44" fmla="*/ 25730 w 82835"/>
                <a:gd name="connsiteY44" fmla="*/ 6232 h 56542"/>
                <a:gd name="connsiteX45" fmla="*/ 21036 w 82835"/>
                <a:gd name="connsiteY45" fmla="*/ 39730 h 56542"/>
                <a:gd name="connsiteX46" fmla="*/ 20998 w 82835"/>
                <a:gd name="connsiteY46" fmla="*/ 43650 h 56542"/>
                <a:gd name="connsiteX47" fmla="*/ 22612 w 82835"/>
                <a:gd name="connsiteY47" fmla="*/ 45545 h 56542"/>
                <a:gd name="connsiteX48" fmla="*/ 25224 w 82835"/>
                <a:gd name="connsiteY48" fmla="*/ 45969 h 56542"/>
                <a:gd name="connsiteX49" fmla="*/ 27302 w 82835"/>
                <a:gd name="connsiteY49" fmla="*/ 44648 h 56542"/>
                <a:gd name="connsiteX50" fmla="*/ 28253 w 82835"/>
                <a:gd name="connsiteY50" fmla="*/ 41203 h 56542"/>
                <a:gd name="connsiteX51" fmla="*/ 32841 w 82835"/>
                <a:gd name="connsiteY51" fmla="*/ 8279 h 56542"/>
                <a:gd name="connsiteX52" fmla="*/ 55859 w 82835"/>
                <a:gd name="connsiteY52" fmla="*/ 45634 h 56542"/>
                <a:gd name="connsiteX53" fmla="*/ 56590 w 82835"/>
                <a:gd name="connsiteY53" fmla="*/ 46088 h 56542"/>
                <a:gd name="connsiteX54" fmla="*/ 62341 w 82835"/>
                <a:gd name="connsiteY54" fmla="*/ 47358 h 56542"/>
                <a:gd name="connsiteX55" fmla="*/ 66610 w 82835"/>
                <a:gd name="connsiteY55" fmla="*/ 44806 h 56542"/>
                <a:gd name="connsiteX56" fmla="*/ 67782 w 82835"/>
                <a:gd name="connsiteY56" fmla="*/ 40719 h 56542"/>
                <a:gd name="connsiteX57" fmla="*/ 66444 w 82835"/>
                <a:gd name="connsiteY57" fmla="*/ 34093 h 56542"/>
                <a:gd name="connsiteX58" fmla="*/ 65259 w 82835"/>
                <a:gd name="connsiteY58" fmla="*/ 30151 h 56542"/>
                <a:gd name="connsiteX59" fmla="*/ 65004 w 82835"/>
                <a:gd name="connsiteY59" fmla="*/ 26056 h 56542"/>
                <a:gd name="connsiteX60" fmla="*/ 66190 w 82835"/>
                <a:gd name="connsiteY60" fmla="*/ 25351 h 56542"/>
                <a:gd name="connsiteX61" fmla="*/ 67774 w 82835"/>
                <a:gd name="connsiteY61" fmla="*/ 25716 h 56542"/>
                <a:gd name="connsiteX62" fmla="*/ 71801 w 82835"/>
                <a:gd name="connsiteY62" fmla="*/ 29590 h 56542"/>
                <a:gd name="connsiteX63" fmla="*/ 75993 w 82835"/>
                <a:gd name="connsiteY63" fmla="*/ 35983 h 56542"/>
                <a:gd name="connsiteX64" fmla="*/ 77463 w 82835"/>
                <a:gd name="connsiteY64" fmla="*/ 38451 h 56542"/>
                <a:gd name="connsiteX65" fmla="*/ 78465 w 82835"/>
                <a:gd name="connsiteY65" fmla="*/ 39309 h 56542"/>
                <a:gd name="connsiteX66" fmla="*/ 80577 w 82835"/>
                <a:gd name="connsiteY66" fmla="*/ 39594 h 56542"/>
                <a:gd name="connsiteX67" fmla="*/ 82331 w 82835"/>
                <a:gd name="connsiteY67" fmla="*/ 38370 h 56542"/>
                <a:gd name="connsiteX68" fmla="*/ 82734 w 82835"/>
                <a:gd name="connsiteY68" fmla="*/ 35792 h 56542"/>
                <a:gd name="connsiteX69" fmla="*/ 80878 w 82835"/>
                <a:gd name="connsiteY69" fmla="*/ 31587 h 56542"/>
                <a:gd name="connsiteX70" fmla="*/ 75789 w 82835"/>
                <a:gd name="connsiteY70" fmla="*/ 24637 h 56542"/>
                <a:gd name="connsiteX71" fmla="*/ 69945 w 82835"/>
                <a:gd name="connsiteY71" fmla="*/ 20152 h 56542"/>
                <a:gd name="connsiteX72" fmla="*/ 63250 w 82835"/>
                <a:gd name="connsiteY72" fmla="*/ 18525 h 56542"/>
                <a:gd name="connsiteX73" fmla="*/ 58416 w 82835"/>
                <a:gd name="connsiteY73" fmla="*/ 21371 h 56542"/>
                <a:gd name="connsiteX74" fmla="*/ 57448 w 82835"/>
                <a:gd name="connsiteY74" fmla="*/ 27144 h 56542"/>
                <a:gd name="connsiteX75" fmla="*/ 59525 w 82835"/>
                <a:gd name="connsiteY75" fmla="*/ 34543 h 56542"/>
                <a:gd name="connsiteX76" fmla="*/ 60761 w 82835"/>
                <a:gd name="connsiteY76" fmla="*/ 38680 h 56542"/>
                <a:gd name="connsiteX77" fmla="*/ 60451 w 82835"/>
                <a:gd name="connsiteY77" fmla="*/ 40091 h 56542"/>
                <a:gd name="connsiteX78" fmla="*/ 59075 w 82835"/>
                <a:gd name="connsiteY78" fmla="*/ 40775 h 56542"/>
                <a:gd name="connsiteX79" fmla="*/ 56658 w 82835"/>
                <a:gd name="connsiteY79" fmla="*/ 39904 h 56542"/>
                <a:gd name="connsiteX80" fmla="*/ 56645 w 82835"/>
                <a:gd name="connsiteY80" fmla="*/ 36828 h 56542"/>
                <a:gd name="connsiteX81" fmla="*/ 55158 w 82835"/>
                <a:gd name="connsiteY81" fmla="*/ 35121 h 56542"/>
                <a:gd name="connsiteX82" fmla="*/ 52737 w 82835"/>
                <a:gd name="connsiteY82" fmla="*/ 34713 h 56542"/>
                <a:gd name="connsiteX83" fmla="*/ 50762 w 82835"/>
                <a:gd name="connsiteY83" fmla="*/ 36009 h 56542"/>
                <a:gd name="connsiteX84" fmla="*/ 49895 w 82835"/>
                <a:gd name="connsiteY84" fmla="*/ 39131 h 56542"/>
                <a:gd name="connsiteX85" fmla="*/ 49203 w 82835"/>
                <a:gd name="connsiteY85" fmla="*/ 44283 h 56542"/>
                <a:gd name="connsiteX86" fmla="*/ 49131 w 82835"/>
                <a:gd name="connsiteY86" fmla="*/ 47962 h 56542"/>
                <a:gd name="connsiteX87" fmla="*/ 50634 w 82835"/>
                <a:gd name="connsiteY87" fmla="*/ 49661 h 56542"/>
                <a:gd name="connsiteX88" fmla="*/ 53034 w 82835"/>
                <a:gd name="connsiteY88" fmla="*/ 50077 h 56542"/>
                <a:gd name="connsiteX89" fmla="*/ 55001 w 82835"/>
                <a:gd name="connsiteY89" fmla="*/ 48811 h 56542"/>
                <a:gd name="connsiteX90" fmla="*/ 55804 w 82835"/>
                <a:gd name="connsiteY90" fmla="*/ 45923 h 56542"/>
                <a:gd name="connsiteX91" fmla="*/ 55859 w 82835"/>
                <a:gd name="connsiteY91" fmla="*/ 45634 h 5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835" h="56542">
                  <a:moveTo>
                    <a:pt x="32841" y="8279"/>
                  </a:moveTo>
                  <a:lnTo>
                    <a:pt x="37127" y="10628"/>
                  </a:lnTo>
                  <a:cubicBezTo>
                    <a:pt x="40656" y="12557"/>
                    <a:pt x="42755" y="14116"/>
                    <a:pt x="43413" y="15318"/>
                  </a:cubicBezTo>
                  <a:cubicBezTo>
                    <a:pt x="44322" y="16966"/>
                    <a:pt x="44263" y="18529"/>
                    <a:pt x="43218" y="20033"/>
                  </a:cubicBezTo>
                  <a:cubicBezTo>
                    <a:pt x="42734" y="20729"/>
                    <a:pt x="42181" y="21277"/>
                    <a:pt x="41553" y="21685"/>
                  </a:cubicBezTo>
                  <a:cubicBezTo>
                    <a:pt x="40916" y="22097"/>
                    <a:pt x="39866" y="22547"/>
                    <a:pt x="38388" y="23061"/>
                  </a:cubicBezTo>
                  <a:cubicBezTo>
                    <a:pt x="36570" y="23720"/>
                    <a:pt x="35415" y="24433"/>
                    <a:pt x="34875" y="25198"/>
                  </a:cubicBezTo>
                  <a:cubicBezTo>
                    <a:pt x="34106" y="26302"/>
                    <a:pt x="34255" y="27645"/>
                    <a:pt x="35317" y="29212"/>
                  </a:cubicBezTo>
                  <a:lnTo>
                    <a:pt x="37492" y="32385"/>
                  </a:lnTo>
                  <a:cubicBezTo>
                    <a:pt x="38987" y="34615"/>
                    <a:pt x="39807" y="36854"/>
                    <a:pt x="39926" y="39105"/>
                  </a:cubicBezTo>
                  <a:cubicBezTo>
                    <a:pt x="40062" y="41356"/>
                    <a:pt x="39518" y="43370"/>
                    <a:pt x="38273" y="45158"/>
                  </a:cubicBezTo>
                  <a:cubicBezTo>
                    <a:pt x="36519" y="47681"/>
                    <a:pt x="34017" y="49130"/>
                    <a:pt x="30738" y="49499"/>
                  </a:cubicBezTo>
                  <a:cubicBezTo>
                    <a:pt x="27480" y="49873"/>
                    <a:pt x="24065" y="49087"/>
                    <a:pt x="20514" y="47146"/>
                  </a:cubicBezTo>
                  <a:cubicBezTo>
                    <a:pt x="16882" y="45162"/>
                    <a:pt x="13917" y="42516"/>
                    <a:pt x="11606" y="39216"/>
                  </a:cubicBezTo>
                  <a:cubicBezTo>
                    <a:pt x="9295" y="35911"/>
                    <a:pt x="7974" y="32479"/>
                    <a:pt x="7618" y="28928"/>
                  </a:cubicBezTo>
                  <a:cubicBezTo>
                    <a:pt x="7265" y="25377"/>
                    <a:pt x="8013" y="22267"/>
                    <a:pt x="9852" y="19608"/>
                  </a:cubicBezTo>
                  <a:cubicBezTo>
                    <a:pt x="10638" y="18487"/>
                    <a:pt x="11593" y="17624"/>
                    <a:pt x="12719" y="17042"/>
                  </a:cubicBezTo>
                  <a:cubicBezTo>
                    <a:pt x="13857" y="16456"/>
                    <a:pt x="15314" y="16082"/>
                    <a:pt x="17081" y="15904"/>
                  </a:cubicBezTo>
                  <a:cubicBezTo>
                    <a:pt x="18199" y="15832"/>
                    <a:pt x="18963" y="15704"/>
                    <a:pt x="19384" y="15522"/>
                  </a:cubicBezTo>
                  <a:cubicBezTo>
                    <a:pt x="19804" y="15348"/>
                    <a:pt x="20187" y="15016"/>
                    <a:pt x="20535" y="14511"/>
                  </a:cubicBezTo>
                  <a:cubicBezTo>
                    <a:pt x="21066" y="13750"/>
                    <a:pt x="21198" y="12926"/>
                    <a:pt x="20960" y="12043"/>
                  </a:cubicBezTo>
                  <a:cubicBezTo>
                    <a:pt x="20701" y="11155"/>
                    <a:pt x="20140" y="10467"/>
                    <a:pt x="19252" y="9983"/>
                  </a:cubicBezTo>
                  <a:cubicBezTo>
                    <a:pt x="17778" y="9188"/>
                    <a:pt x="16045" y="8925"/>
                    <a:pt x="14027" y="9201"/>
                  </a:cubicBezTo>
                  <a:cubicBezTo>
                    <a:pt x="12014" y="9481"/>
                    <a:pt x="10051" y="10225"/>
                    <a:pt x="8127" y="11423"/>
                  </a:cubicBezTo>
                  <a:cubicBezTo>
                    <a:pt x="6212" y="12612"/>
                    <a:pt x="4593" y="14167"/>
                    <a:pt x="3272" y="16061"/>
                  </a:cubicBezTo>
                  <a:cubicBezTo>
                    <a:pt x="770" y="19676"/>
                    <a:pt x="-296" y="23826"/>
                    <a:pt x="74" y="28524"/>
                  </a:cubicBezTo>
                  <a:cubicBezTo>
                    <a:pt x="460" y="33205"/>
                    <a:pt x="2155" y="37742"/>
                    <a:pt x="5188" y="42117"/>
                  </a:cubicBezTo>
                  <a:cubicBezTo>
                    <a:pt x="8216" y="46483"/>
                    <a:pt x="12150" y="50001"/>
                    <a:pt x="16992" y="52655"/>
                  </a:cubicBezTo>
                  <a:cubicBezTo>
                    <a:pt x="20667" y="54660"/>
                    <a:pt x="24273" y="55845"/>
                    <a:pt x="27807" y="56219"/>
                  </a:cubicBezTo>
                  <a:cubicBezTo>
                    <a:pt x="31333" y="56589"/>
                    <a:pt x="34591" y="56134"/>
                    <a:pt x="37560" y="54856"/>
                  </a:cubicBezTo>
                  <a:cubicBezTo>
                    <a:pt x="40537" y="53560"/>
                    <a:pt x="42980" y="51547"/>
                    <a:pt x="44891" y="48777"/>
                  </a:cubicBezTo>
                  <a:cubicBezTo>
                    <a:pt x="47759" y="44640"/>
                    <a:pt x="48324" y="39938"/>
                    <a:pt x="46578" y="34662"/>
                  </a:cubicBezTo>
                  <a:cubicBezTo>
                    <a:pt x="45732" y="32152"/>
                    <a:pt x="44530" y="30070"/>
                    <a:pt x="42971" y="28405"/>
                  </a:cubicBezTo>
                  <a:cubicBezTo>
                    <a:pt x="44726" y="27772"/>
                    <a:pt x="46170" y="27101"/>
                    <a:pt x="47257" y="26345"/>
                  </a:cubicBezTo>
                  <a:cubicBezTo>
                    <a:pt x="48353" y="25593"/>
                    <a:pt x="49309" y="24637"/>
                    <a:pt x="50108" y="23486"/>
                  </a:cubicBezTo>
                  <a:cubicBezTo>
                    <a:pt x="51429" y="21592"/>
                    <a:pt x="52062" y="19578"/>
                    <a:pt x="52015" y="17433"/>
                  </a:cubicBezTo>
                  <a:cubicBezTo>
                    <a:pt x="51972" y="15301"/>
                    <a:pt x="51259" y="13283"/>
                    <a:pt x="49857" y="11376"/>
                  </a:cubicBezTo>
                  <a:cubicBezTo>
                    <a:pt x="49088" y="10352"/>
                    <a:pt x="48090" y="9388"/>
                    <a:pt x="46884" y="8509"/>
                  </a:cubicBezTo>
                  <a:cubicBezTo>
                    <a:pt x="45677" y="7621"/>
                    <a:pt x="43800" y="6478"/>
                    <a:pt x="41260" y="5098"/>
                  </a:cubicBezTo>
                  <a:lnTo>
                    <a:pt x="33949" y="1096"/>
                  </a:lnTo>
                  <a:cubicBezTo>
                    <a:pt x="33083" y="621"/>
                    <a:pt x="32416" y="289"/>
                    <a:pt x="31970" y="119"/>
                  </a:cubicBezTo>
                  <a:cubicBezTo>
                    <a:pt x="31507" y="-50"/>
                    <a:pt x="31001" y="-157"/>
                    <a:pt x="30436" y="-199"/>
                  </a:cubicBezTo>
                  <a:cubicBezTo>
                    <a:pt x="28979" y="-216"/>
                    <a:pt x="27845" y="366"/>
                    <a:pt x="27034" y="1538"/>
                  </a:cubicBezTo>
                  <a:cubicBezTo>
                    <a:pt x="26711" y="2031"/>
                    <a:pt x="26448" y="2587"/>
                    <a:pt x="26265" y="3233"/>
                  </a:cubicBezTo>
                  <a:cubicBezTo>
                    <a:pt x="26074" y="3883"/>
                    <a:pt x="25895" y="4885"/>
                    <a:pt x="25730" y="6232"/>
                  </a:cubicBezTo>
                  <a:lnTo>
                    <a:pt x="21036" y="39730"/>
                  </a:lnTo>
                  <a:cubicBezTo>
                    <a:pt x="20798" y="41552"/>
                    <a:pt x="20794" y="42856"/>
                    <a:pt x="20998" y="43650"/>
                  </a:cubicBezTo>
                  <a:cubicBezTo>
                    <a:pt x="21210" y="44440"/>
                    <a:pt x="21746" y="45073"/>
                    <a:pt x="22612" y="45545"/>
                  </a:cubicBezTo>
                  <a:cubicBezTo>
                    <a:pt x="23445" y="46012"/>
                    <a:pt x="24328" y="46156"/>
                    <a:pt x="25224" y="45969"/>
                  </a:cubicBezTo>
                  <a:cubicBezTo>
                    <a:pt x="26129" y="45791"/>
                    <a:pt x="26817" y="45349"/>
                    <a:pt x="27302" y="44648"/>
                  </a:cubicBezTo>
                  <a:cubicBezTo>
                    <a:pt x="27680" y="44096"/>
                    <a:pt x="27998" y="42962"/>
                    <a:pt x="28253" y="41203"/>
                  </a:cubicBezTo>
                  <a:lnTo>
                    <a:pt x="32841" y="8279"/>
                  </a:lnTo>
                  <a:close/>
                  <a:moveTo>
                    <a:pt x="55859" y="45634"/>
                  </a:moveTo>
                  <a:cubicBezTo>
                    <a:pt x="56093" y="45791"/>
                    <a:pt x="56331" y="45940"/>
                    <a:pt x="56590" y="46088"/>
                  </a:cubicBezTo>
                  <a:cubicBezTo>
                    <a:pt x="58582" y="47167"/>
                    <a:pt x="60493" y="47596"/>
                    <a:pt x="62341" y="47358"/>
                  </a:cubicBezTo>
                  <a:cubicBezTo>
                    <a:pt x="64185" y="47116"/>
                    <a:pt x="65595" y="46271"/>
                    <a:pt x="66610" y="44806"/>
                  </a:cubicBezTo>
                  <a:cubicBezTo>
                    <a:pt x="67430" y="43629"/>
                    <a:pt x="67816" y="42265"/>
                    <a:pt x="67782" y="40719"/>
                  </a:cubicBezTo>
                  <a:cubicBezTo>
                    <a:pt x="67748" y="39173"/>
                    <a:pt x="67298" y="36964"/>
                    <a:pt x="66444" y="34093"/>
                  </a:cubicBezTo>
                  <a:lnTo>
                    <a:pt x="65259" y="30151"/>
                  </a:lnTo>
                  <a:cubicBezTo>
                    <a:pt x="64609" y="28112"/>
                    <a:pt x="64524" y="26757"/>
                    <a:pt x="65004" y="26056"/>
                  </a:cubicBezTo>
                  <a:cubicBezTo>
                    <a:pt x="65297" y="25636"/>
                    <a:pt x="65680" y="25402"/>
                    <a:pt x="66190" y="25351"/>
                  </a:cubicBezTo>
                  <a:cubicBezTo>
                    <a:pt x="66695" y="25296"/>
                    <a:pt x="67217" y="25419"/>
                    <a:pt x="67774" y="25716"/>
                  </a:cubicBezTo>
                  <a:cubicBezTo>
                    <a:pt x="68900" y="26336"/>
                    <a:pt x="70233" y="27628"/>
                    <a:pt x="71801" y="29590"/>
                  </a:cubicBezTo>
                  <a:cubicBezTo>
                    <a:pt x="73347" y="31553"/>
                    <a:pt x="74749" y="33672"/>
                    <a:pt x="75993" y="35983"/>
                  </a:cubicBezTo>
                  <a:cubicBezTo>
                    <a:pt x="76724" y="37283"/>
                    <a:pt x="77208" y="38098"/>
                    <a:pt x="77463" y="38451"/>
                  </a:cubicBezTo>
                  <a:cubicBezTo>
                    <a:pt x="77726" y="38799"/>
                    <a:pt x="78053" y="39088"/>
                    <a:pt x="78465" y="39309"/>
                  </a:cubicBezTo>
                  <a:cubicBezTo>
                    <a:pt x="79128" y="39679"/>
                    <a:pt x="79833" y="39768"/>
                    <a:pt x="80577" y="39594"/>
                  </a:cubicBezTo>
                  <a:cubicBezTo>
                    <a:pt x="81316" y="39403"/>
                    <a:pt x="81906" y="38999"/>
                    <a:pt x="82331" y="38370"/>
                  </a:cubicBezTo>
                  <a:cubicBezTo>
                    <a:pt x="82824" y="37669"/>
                    <a:pt x="82955" y="36820"/>
                    <a:pt x="82734" y="35792"/>
                  </a:cubicBezTo>
                  <a:cubicBezTo>
                    <a:pt x="82509" y="34772"/>
                    <a:pt x="81893" y="33375"/>
                    <a:pt x="80878" y="31587"/>
                  </a:cubicBezTo>
                  <a:cubicBezTo>
                    <a:pt x="79268" y="28779"/>
                    <a:pt x="77556" y="26460"/>
                    <a:pt x="75789" y="24637"/>
                  </a:cubicBezTo>
                  <a:cubicBezTo>
                    <a:pt x="74035" y="22824"/>
                    <a:pt x="72077" y="21324"/>
                    <a:pt x="69945" y="20152"/>
                  </a:cubicBezTo>
                  <a:cubicBezTo>
                    <a:pt x="67532" y="18839"/>
                    <a:pt x="65315" y="18291"/>
                    <a:pt x="63250" y="18525"/>
                  </a:cubicBezTo>
                  <a:cubicBezTo>
                    <a:pt x="61198" y="18742"/>
                    <a:pt x="59584" y="19693"/>
                    <a:pt x="58416" y="21371"/>
                  </a:cubicBezTo>
                  <a:cubicBezTo>
                    <a:pt x="57371" y="22892"/>
                    <a:pt x="57040" y="24820"/>
                    <a:pt x="57448" y="27144"/>
                  </a:cubicBezTo>
                  <a:cubicBezTo>
                    <a:pt x="57826" y="28906"/>
                    <a:pt x="58518" y="31374"/>
                    <a:pt x="59525" y="34543"/>
                  </a:cubicBezTo>
                  <a:cubicBezTo>
                    <a:pt x="60268" y="36769"/>
                    <a:pt x="60676" y="38158"/>
                    <a:pt x="60761" y="38680"/>
                  </a:cubicBezTo>
                  <a:cubicBezTo>
                    <a:pt x="60842" y="39203"/>
                    <a:pt x="60744" y="39674"/>
                    <a:pt x="60451" y="40091"/>
                  </a:cubicBezTo>
                  <a:cubicBezTo>
                    <a:pt x="60103" y="40592"/>
                    <a:pt x="59644" y="40817"/>
                    <a:pt x="59075" y="40775"/>
                  </a:cubicBezTo>
                  <a:cubicBezTo>
                    <a:pt x="58510" y="40740"/>
                    <a:pt x="57707" y="40443"/>
                    <a:pt x="56658" y="39904"/>
                  </a:cubicBezTo>
                  <a:cubicBezTo>
                    <a:pt x="56878" y="38578"/>
                    <a:pt x="56878" y="37559"/>
                    <a:pt x="56645" y="36828"/>
                  </a:cubicBezTo>
                  <a:cubicBezTo>
                    <a:pt x="56428" y="36106"/>
                    <a:pt x="55923" y="35541"/>
                    <a:pt x="55158" y="35121"/>
                  </a:cubicBezTo>
                  <a:cubicBezTo>
                    <a:pt x="54364" y="34692"/>
                    <a:pt x="53548" y="34552"/>
                    <a:pt x="52737" y="34713"/>
                  </a:cubicBezTo>
                  <a:cubicBezTo>
                    <a:pt x="51909" y="34879"/>
                    <a:pt x="51254" y="35303"/>
                    <a:pt x="50762" y="36009"/>
                  </a:cubicBezTo>
                  <a:cubicBezTo>
                    <a:pt x="50413" y="36506"/>
                    <a:pt x="50125" y="37551"/>
                    <a:pt x="49895" y="39131"/>
                  </a:cubicBezTo>
                  <a:lnTo>
                    <a:pt x="49203" y="44283"/>
                  </a:lnTo>
                  <a:cubicBezTo>
                    <a:pt x="48965" y="46059"/>
                    <a:pt x="48948" y="47282"/>
                    <a:pt x="49131" y="47962"/>
                  </a:cubicBezTo>
                  <a:cubicBezTo>
                    <a:pt x="49322" y="48654"/>
                    <a:pt x="49827" y="49211"/>
                    <a:pt x="50634" y="49661"/>
                  </a:cubicBezTo>
                  <a:cubicBezTo>
                    <a:pt x="51403" y="50090"/>
                    <a:pt x="52206" y="50226"/>
                    <a:pt x="53034" y="50077"/>
                  </a:cubicBezTo>
                  <a:cubicBezTo>
                    <a:pt x="53854" y="49924"/>
                    <a:pt x="54512" y="49508"/>
                    <a:pt x="55001" y="48811"/>
                  </a:cubicBezTo>
                  <a:cubicBezTo>
                    <a:pt x="55337" y="48310"/>
                    <a:pt x="55621" y="47341"/>
                    <a:pt x="55804" y="45923"/>
                  </a:cubicBezTo>
                  <a:lnTo>
                    <a:pt x="55859" y="45634"/>
                  </a:lnTo>
                  <a:close/>
                </a:path>
              </a:pathLst>
            </a:custGeom>
            <a:solidFill>
              <a:srgbClr val="FFFFFF"/>
            </a:solidFill>
            <a:ln w="4228" cap="flat">
              <a:noFill/>
              <a:prstDash val="solid"/>
              <a:miter/>
            </a:ln>
          </p:spPr>
          <p:txBody>
            <a:bodyPr rtlCol="0" anchor="ctr"/>
            <a:lstStyle/>
            <a:p>
              <a:endParaRPr lang="zh-CN" altLang="en-US"/>
            </a:p>
          </p:txBody>
        </p:sp>
        <p:sp>
          <p:nvSpPr>
            <p:cNvPr id="164" name="任意多边形: 形状 100">
              <a:extLst>
                <a:ext uri="{FF2B5EF4-FFF2-40B4-BE49-F238E27FC236}">
                  <a16:creationId xmlns:a16="http://schemas.microsoft.com/office/drawing/2014/main" id="{093C8F08-96D2-7A0B-59A7-E480FCCA89B8}"/>
                </a:ext>
              </a:extLst>
            </p:cNvPr>
            <p:cNvSpPr/>
            <p:nvPr/>
          </p:nvSpPr>
          <p:spPr>
            <a:xfrm flipV="1">
              <a:off x="-1582086" y="2916931"/>
              <a:ext cx="29541" cy="32576"/>
            </a:xfrm>
            <a:custGeom>
              <a:avLst/>
              <a:gdLst>
                <a:gd name="connsiteX0" fmla="*/ 4597 w 29541"/>
                <a:gd name="connsiteY0" fmla="*/ 12634 h 32576"/>
                <a:gd name="connsiteX1" fmla="*/ 1262 w 29541"/>
                <a:gd name="connsiteY1" fmla="*/ 15441 h 32576"/>
                <a:gd name="connsiteX2" fmla="*/ 2575 w 29541"/>
                <a:gd name="connsiteY2" fmla="*/ 26158 h 32576"/>
                <a:gd name="connsiteX3" fmla="*/ 5467 w 29541"/>
                <a:gd name="connsiteY3" fmla="*/ 29837 h 32576"/>
                <a:gd name="connsiteX4" fmla="*/ 7732 w 29541"/>
                <a:gd name="connsiteY4" fmla="*/ 31906 h 32576"/>
                <a:gd name="connsiteX5" fmla="*/ 10102 w 29541"/>
                <a:gd name="connsiteY5" fmla="*/ 32309 h 32576"/>
                <a:gd name="connsiteX6" fmla="*/ 12030 w 29541"/>
                <a:gd name="connsiteY6" fmla="*/ 31065 h 32576"/>
                <a:gd name="connsiteX7" fmla="*/ 12247 w 29541"/>
                <a:gd name="connsiteY7" fmla="*/ 28750 h 32576"/>
                <a:gd name="connsiteX8" fmla="*/ 9770 w 29541"/>
                <a:gd name="connsiteY8" fmla="*/ 25313 h 32576"/>
                <a:gd name="connsiteX9" fmla="*/ 7952 w 29541"/>
                <a:gd name="connsiteY9" fmla="*/ 22977 h 32576"/>
                <a:gd name="connsiteX10" fmla="*/ 6580 w 29541"/>
                <a:gd name="connsiteY10" fmla="*/ 20475 h 32576"/>
                <a:gd name="connsiteX11" fmla="*/ 6907 w 29541"/>
                <a:gd name="connsiteY11" fmla="*/ 18670 h 32576"/>
                <a:gd name="connsiteX12" fmla="*/ 8097 w 29541"/>
                <a:gd name="connsiteY12" fmla="*/ 17616 h 32576"/>
                <a:gd name="connsiteX13" fmla="*/ 11877 w 29541"/>
                <a:gd name="connsiteY13" fmla="*/ 21843 h 32576"/>
                <a:gd name="connsiteX14" fmla="*/ 14069 w 29541"/>
                <a:gd name="connsiteY14" fmla="*/ 22098 h 32576"/>
                <a:gd name="connsiteX15" fmla="*/ 15964 w 29541"/>
                <a:gd name="connsiteY15" fmla="*/ 20878 h 32576"/>
                <a:gd name="connsiteX16" fmla="*/ 16414 w 29541"/>
                <a:gd name="connsiteY16" fmla="*/ 19116 h 32576"/>
                <a:gd name="connsiteX17" fmla="*/ 15318 w 29541"/>
                <a:gd name="connsiteY17" fmla="*/ 17009 h 32576"/>
                <a:gd name="connsiteX18" fmla="*/ 13687 w 29541"/>
                <a:gd name="connsiteY18" fmla="*/ 14859 h 32576"/>
                <a:gd name="connsiteX19" fmla="*/ 11351 w 29541"/>
                <a:gd name="connsiteY19" fmla="*/ 11780 h 32576"/>
                <a:gd name="connsiteX20" fmla="*/ 9507 w 29541"/>
                <a:gd name="connsiteY20" fmla="*/ 8721 h 32576"/>
                <a:gd name="connsiteX21" fmla="*/ 9664 w 29541"/>
                <a:gd name="connsiteY21" fmla="*/ 6755 h 32576"/>
                <a:gd name="connsiteX22" fmla="*/ 12336 w 29541"/>
                <a:gd name="connsiteY22" fmla="*/ 6551 h 32576"/>
                <a:gd name="connsiteX23" fmla="*/ 17506 w 29541"/>
                <a:gd name="connsiteY23" fmla="*/ 11096 h 32576"/>
                <a:gd name="connsiteX24" fmla="*/ 22654 w 29541"/>
                <a:gd name="connsiteY24" fmla="*/ 18321 h 32576"/>
                <a:gd name="connsiteX25" fmla="*/ 25135 w 29541"/>
                <a:gd name="connsiteY25" fmla="*/ 21609 h 32576"/>
                <a:gd name="connsiteX26" fmla="*/ 27288 w 29541"/>
                <a:gd name="connsiteY26" fmla="*/ 21936 h 32576"/>
                <a:gd name="connsiteX27" fmla="*/ 29064 w 29541"/>
                <a:gd name="connsiteY27" fmla="*/ 20747 h 32576"/>
                <a:gd name="connsiteX28" fmla="*/ 29268 w 29541"/>
                <a:gd name="connsiteY28" fmla="*/ 17642 h 32576"/>
                <a:gd name="connsiteX29" fmla="*/ 26065 w 29541"/>
                <a:gd name="connsiteY29" fmla="*/ 12031 h 32576"/>
                <a:gd name="connsiteX30" fmla="*/ 20611 w 29541"/>
                <a:gd name="connsiteY30" fmla="*/ 5540 h 32576"/>
                <a:gd name="connsiteX31" fmla="*/ 15008 w 29541"/>
                <a:gd name="connsiteY31" fmla="*/ 1403 h 32576"/>
                <a:gd name="connsiteX32" fmla="*/ 8462 w 29541"/>
                <a:gd name="connsiteY32" fmla="*/ -144 h 32576"/>
                <a:gd name="connsiteX33" fmla="*/ 3637 w 29541"/>
                <a:gd name="connsiteY33" fmla="*/ 2838 h 32576"/>
                <a:gd name="connsiteX34" fmla="*/ 4597 w 29541"/>
                <a:gd name="connsiteY34" fmla="*/ 12634 h 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541" h="32576">
                  <a:moveTo>
                    <a:pt x="4597" y="12634"/>
                  </a:moveTo>
                  <a:cubicBezTo>
                    <a:pt x="3123" y="13420"/>
                    <a:pt x="2018" y="14354"/>
                    <a:pt x="1262" y="15441"/>
                  </a:cubicBezTo>
                  <a:cubicBezTo>
                    <a:pt x="-772" y="18381"/>
                    <a:pt x="-339" y="21953"/>
                    <a:pt x="2575" y="26158"/>
                  </a:cubicBezTo>
                  <a:cubicBezTo>
                    <a:pt x="3522" y="27518"/>
                    <a:pt x="4486" y="28745"/>
                    <a:pt x="5467" y="29837"/>
                  </a:cubicBezTo>
                  <a:cubicBezTo>
                    <a:pt x="6449" y="30924"/>
                    <a:pt x="7201" y="31608"/>
                    <a:pt x="7732" y="31906"/>
                  </a:cubicBezTo>
                  <a:cubicBezTo>
                    <a:pt x="8488" y="32322"/>
                    <a:pt x="9286" y="32458"/>
                    <a:pt x="10102" y="32309"/>
                  </a:cubicBezTo>
                  <a:cubicBezTo>
                    <a:pt x="10917" y="32152"/>
                    <a:pt x="11563" y="31736"/>
                    <a:pt x="12030" y="31065"/>
                  </a:cubicBezTo>
                  <a:cubicBezTo>
                    <a:pt x="12531" y="30342"/>
                    <a:pt x="12604" y="29569"/>
                    <a:pt x="12247" y="28750"/>
                  </a:cubicBezTo>
                  <a:cubicBezTo>
                    <a:pt x="11984" y="28270"/>
                    <a:pt x="11151" y="27127"/>
                    <a:pt x="9770" y="25313"/>
                  </a:cubicBezTo>
                  <a:lnTo>
                    <a:pt x="7952" y="22977"/>
                  </a:lnTo>
                  <a:cubicBezTo>
                    <a:pt x="7201" y="21957"/>
                    <a:pt x="6742" y="21129"/>
                    <a:pt x="6580" y="20475"/>
                  </a:cubicBezTo>
                  <a:cubicBezTo>
                    <a:pt x="6427" y="19812"/>
                    <a:pt x="6542" y="19218"/>
                    <a:pt x="6907" y="18670"/>
                  </a:cubicBezTo>
                  <a:cubicBezTo>
                    <a:pt x="7162" y="18326"/>
                    <a:pt x="7545" y="17965"/>
                    <a:pt x="8097" y="17616"/>
                  </a:cubicBezTo>
                  <a:cubicBezTo>
                    <a:pt x="9821" y="19995"/>
                    <a:pt x="11083" y="21401"/>
                    <a:pt x="11877" y="21843"/>
                  </a:cubicBezTo>
                  <a:cubicBezTo>
                    <a:pt x="12523" y="22191"/>
                    <a:pt x="13254" y="22280"/>
                    <a:pt x="14069" y="22098"/>
                  </a:cubicBezTo>
                  <a:cubicBezTo>
                    <a:pt x="14889" y="21915"/>
                    <a:pt x="15530" y="21507"/>
                    <a:pt x="15964" y="20878"/>
                  </a:cubicBezTo>
                  <a:cubicBezTo>
                    <a:pt x="16359" y="20305"/>
                    <a:pt x="16507" y="19723"/>
                    <a:pt x="16414" y="19116"/>
                  </a:cubicBezTo>
                  <a:cubicBezTo>
                    <a:pt x="16320" y="18512"/>
                    <a:pt x="15955" y="17807"/>
                    <a:pt x="15318" y="17009"/>
                  </a:cubicBezTo>
                  <a:cubicBezTo>
                    <a:pt x="15033" y="16614"/>
                    <a:pt x="14481" y="15892"/>
                    <a:pt x="13687" y="14859"/>
                  </a:cubicBezTo>
                  <a:lnTo>
                    <a:pt x="11351" y="11780"/>
                  </a:lnTo>
                  <a:cubicBezTo>
                    <a:pt x="10399" y="10506"/>
                    <a:pt x="9792" y="9490"/>
                    <a:pt x="9507" y="8721"/>
                  </a:cubicBezTo>
                  <a:cubicBezTo>
                    <a:pt x="9235" y="7957"/>
                    <a:pt x="9282" y="7303"/>
                    <a:pt x="9664" y="6755"/>
                  </a:cubicBezTo>
                  <a:cubicBezTo>
                    <a:pt x="10225" y="5952"/>
                    <a:pt x="11113" y="5884"/>
                    <a:pt x="12336" y="6551"/>
                  </a:cubicBezTo>
                  <a:cubicBezTo>
                    <a:pt x="13848" y="7379"/>
                    <a:pt x="15573" y="8896"/>
                    <a:pt x="17506" y="11096"/>
                  </a:cubicBezTo>
                  <a:cubicBezTo>
                    <a:pt x="19443" y="13296"/>
                    <a:pt x="21154" y="15696"/>
                    <a:pt x="22654" y="18321"/>
                  </a:cubicBezTo>
                  <a:cubicBezTo>
                    <a:pt x="23678" y="20178"/>
                    <a:pt x="24514" y="21269"/>
                    <a:pt x="25135" y="21609"/>
                  </a:cubicBezTo>
                  <a:cubicBezTo>
                    <a:pt x="25831" y="21991"/>
                    <a:pt x="26545" y="22106"/>
                    <a:pt x="27288" y="21936"/>
                  </a:cubicBezTo>
                  <a:cubicBezTo>
                    <a:pt x="28031" y="21775"/>
                    <a:pt x="28618" y="21375"/>
                    <a:pt x="29064" y="20747"/>
                  </a:cubicBezTo>
                  <a:cubicBezTo>
                    <a:pt x="29633" y="19919"/>
                    <a:pt x="29697" y="18882"/>
                    <a:pt x="29268" y="17642"/>
                  </a:cubicBezTo>
                  <a:cubicBezTo>
                    <a:pt x="28847" y="16397"/>
                    <a:pt x="27768" y="14532"/>
                    <a:pt x="26065" y="12031"/>
                  </a:cubicBezTo>
                  <a:cubicBezTo>
                    <a:pt x="24196" y="9388"/>
                    <a:pt x="22373" y="7226"/>
                    <a:pt x="20611" y="5540"/>
                  </a:cubicBezTo>
                  <a:cubicBezTo>
                    <a:pt x="18839" y="3854"/>
                    <a:pt x="16979" y="2477"/>
                    <a:pt x="15008" y="1403"/>
                  </a:cubicBezTo>
                  <a:cubicBezTo>
                    <a:pt x="12659" y="111"/>
                    <a:pt x="10480" y="-403"/>
                    <a:pt x="8462" y="-144"/>
                  </a:cubicBezTo>
                  <a:cubicBezTo>
                    <a:pt x="6432" y="120"/>
                    <a:pt x="4835" y="1118"/>
                    <a:pt x="3637" y="2838"/>
                  </a:cubicBezTo>
                  <a:cubicBezTo>
                    <a:pt x="1776" y="5540"/>
                    <a:pt x="2086" y="8798"/>
                    <a:pt x="4597" y="12634"/>
                  </a:cubicBezTo>
                </a:path>
              </a:pathLst>
            </a:custGeom>
            <a:solidFill>
              <a:srgbClr val="FFFFFF"/>
            </a:solidFill>
            <a:ln w="4228" cap="flat">
              <a:noFill/>
              <a:prstDash val="solid"/>
              <a:miter/>
            </a:ln>
          </p:spPr>
          <p:txBody>
            <a:bodyPr rtlCol="0" anchor="ctr"/>
            <a:lstStyle/>
            <a:p>
              <a:endParaRPr lang="zh-CN" altLang="en-US"/>
            </a:p>
          </p:txBody>
        </p:sp>
        <p:sp>
          <p:nvSpPr>
            <p:cNvPr id="165" name="任意多边形: 形状 101">
              <a:extLst>
                <a:ext uri="{FF2B5EF4-FFF2-40B4-BE49-F238E27FC236}">
                  <a16:creationId xmlns:a16="http://schemas.microsoft.com/office/drawing/2014/main" id="{B00FDDC1-2FC7-42B8-DF52-A7B232FD4FA2}"/>
                </a:ext>
              </a:extLst>
            </p:cNvPr>
            <p:cNvSpPr/>
            <p:nvPr/>
          </p:nvSpPr>
          <p:spPr>
            <a:xfrm flipV="1">
              <a:off x="-1560322" y="2901642"/>
              <a:ext cx="34394" cy="36123"/>
            </a:xfrm>
            <a:custGeom>
              <a:avLst/>
              <a:gdLst>
                <a:gd name="connsiteX0" fmla="*/ 19327 w 34394"/>
                <a:gd name="connsiteY0" fmla="*/ 7834 h 36123"/>
                <a:gd name="connsiteX1" fmla="*/ 16944 w 34394"/>
                <a:gd name="connsiteY1" fmla="*/ 3421 h 36123"/>
                <a:gd name="connsiteX2" fmla="*/ 13949 w 34394"/>
                <a:gd name="connsiteY2" fmla="*/ 970 h 36123"/>
                <a:gd name="connsiteX3" fmla="*/ 7671 w 34394"/>
                <a:gd name="connsiteY3" fmla="*/ 35 h 36123"/>
                <a:gd name="connsiteX4" fmla="*/ 2463 w 34394"/>
                <a:gd name="connsiteY4" fmla="*/ 3867 h 36123"/>
                <a:gd name="connsiteX5" fmla="*/ 38 w 34394"/>
                <a:gd name="connsiteY5" fmla="*/ 13637 h 36123"/>
                <a:gd name="connsiteX6" fmla="*/ 3691 w 34394"/>
                <a:gd name="connsiteY6" fmla="*/ 24940 h 36123"/>
                <a:gd name="connsiteX7" fmla="*/ 6481 w 34394"/>
                <a:gd name="connsiteY7" fmla="*/ 28907 h 36123"/>
                <a:gd name="connsiteX8" fmla="*/ 10079 w 34394"/>
                <a:gd name="connsiteY8" fmla="*/ 32624 h 36123"/>
                <a:gd name="connsiteX9" fmla="*/ 13524 w 34394"/>
                <a:gd name="connsiteY9" fmla="*/ 35134 h 36123"/>
                <a:gd name="connsiteX10" fmla="*/ 18418 w 34394"/>
                <a:gd name="connsiteY10" fmla="*/ 34570 h 36123"/>
                <a:gd name="connsiteX11" fmla="*/ 18753 w 34394"/>
                <a:gd name="connsiteY11" fmla="*/ 32480 h 36123"/>
                <a:gd name="connsiteX12" fmla="*/ 16519 w 34394"/>
                <a:gd name="connsiteY12" fmla="*/ 30012 h 36123"/>
                <a:gd name="connsiteX13" fmla="*/ 11706 w 34394"/>
                <a:gd name="connsiteY13" fmla="*/ 25305 h 36123"/>
                <a:gd name="connsiteX14" fmla="*/ 8631 w 34394"/>
                <a:gd name="connsiteY14" fmla="*/ 20123 h 36123"/>
                <a:gd name="connsiteX15" fmla="*/ 6944 w 34394"/>
                <a:gd name="connsiteY15" fmla="*/ 13276 h 36123"/>
                <a:gd name="connsiteX16" fmla="*/ 8113 w 34394"/>
                <a:gd name="connsiteY16" fmla="*/ 8093 h 36123"/>
                <a:gd name="connsiteX17" fmla="*/ 9761 w 34394"/>
                <a:gd name="connsiteY17" fmla="*/ 6768 h 36123"/>
                <a:gd name="connsiteX18" fmla="*/ 11596 w 34394"/>
                <a:gd name="connsiteY18" fmla="*/ 6942 h 36123"/>
                <a:gd name="connsiteX19" fmla="*/ 13643 w 34394"/>
                <a:gd name="connsiteY19" fmla="*/ 9338 h 36123"/>
                <a:gd name="connsiteX20" fmla="*/ 14896 w 34394"/>
                <a:gd name="connsiteY20" fmla="*/ 14227 h 36123"/>
                <a:gd name="connsiteX21" fmla="*/ 14714 w 34394"/>
                <a:gd name="connsiteY21" fmla="*/ 15123 h 36123"/>
                <a:gd name="connsiteX22" fmla="*/ 14285 w 34394"/>
                <a:gd name="connsiteY22" fmla="*/ 17906 h 36123"/>
                <a:gd name="connsiteX23" fmla="*/ 13906 w 34394"/>
                <a:gd name="connsiteY23" fmla="*/ 20671 h 36123"/>
                <a:gd name="connsiteX24" fmla="*/ 13881 w 34394"/>
                <a:gd name="connsiteY24" fmla="*/ 24532 h 36123"/>
                <a:gd name="connsiteX25" fmla="*/ 15525 w 34394"/>
                <a:gd name="connsiteY25" fmla="*/ 26507 h 36123"/>
                <a:gd name="connsiteX26" fmla="*/ 17840 w 34394"/>
                <a:gd name="connsiteY26" fmla="*/ 26949 h 36123"/>
                <a:gd name="connsiteX27" fmla="*/ 19654 w 34394"/>
                <a:gd name="connsiteY27" fmla="*/ 25845 h 36123"/>
                <a:gd name="connsiteX28" fmla="*/ 20554 w 34394"/>
                <a:gd name="connsiteY28" fmla="*/ 22684 h 36123"/>
                <a:gd name="connsiteX29" fmla="*/ 20924 w 34394"/>
                <a:gd name="connsiteY29" fmla="*/ 19787 h 36123"/>
                <a:gd name="connsiteX30" fmla="*/ 21085 w 34394"/>
                <a:gd name="connsiteY30" fmla="*/ 18505 h 36123"/>
                <a:gd name="connsiteX31" fmla="*/ 21238 w 34394"/>
                <a:gd name="connsiteY31" fmla="*/ 17158 h 36123"/>
                <a:gd name="connsiteX32" fmla="*/ 21930 w 34394"/>
                <a:gd name="connsiteY32" fmla="*/ 14389 h 36123"/>
                <a:gd name="connsiteX33" fmla="*/ 24003 w 34394"/>
                <a:gd name="connsiteY33" fmla="*/ 13900 h 36123"/>
                <a:gd name="connsiteX34" fmla="*/ 25537 w 34394"/>
                <a:gd name="connsiteY34" fmla="*/ 15667 h 36123"/>
                <a:gd name="connsiteX35" fmla="*/ 27831 w 34394"/>
                <a:gd name="connsiteY35" fmla="*/ 20620 h 36123"/>
                <a:gd name="connsiteX36" fmla="*/ 29101 w 34394"/>
                <a:gd name="connsiteY36" fmla="*/ 23343 h 36123"/>
                <a:gd name="connsiteX37" fmla="*/ 30103 w 34394"/>
                <a:gd name="connsiteY37" fmla="*/ 24307 h 36123"/>
                <a:gd name="connsiteX38" fmla="*/ 32193 w 34394"/>
                <a:gd name="connsiteY38" fmla="*/ 24613 h 36123"/>
                <a:gd name="connsiteX39" fmla="*/ 33913 w 34394"/>
                <a:gd name="connsiteY39" fmla="*/ 23598 h 36123"/>
                <a:gd name="connsiteX40" fmla="*/ 32732 w 34394"/>
                <a:gd name="connsiteY40" fmla="*/ 16334 h 36123"/>
                <a:gd name="connsiteX41" fmla="*/ 29181 w 34394"/>
                <a:gd name="connsiteY41" fmla="*/ 10413 h 36123"/>
                <a:gd name="connsiteX42" fmla="*/ 25363 w 34394"/>
                <a:gd name="connsiteY42" fmla="*/ 7214 h 36123"/>
                <a:gd name="connsiteX43" fmla="*/ 19327 w 34394"/>
                <a:gd name="connsiteY43" fmla="*/ 7834 h 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394" h="36123">
                  <a:moveTo>
                    <a:pt x="19327" y="7834"/>
                  </a:moveTo>
                  <a:cubicBezTo>
                    <a:pt x="18511" y="5855"/>
                    <a:pt x="17712" y="4381"/>
                    <a:pt x="16944" y="3421"/>
                  </a:cubicBezTo>
                  <a:cubicBezTo>
                    <a:pt x="16175" y="2465"/>
                    <a:pt x="15164" y="1641"/>
                    <a:pt x="13949" y="970"/>
                  </a:cubicBezTo>
                  <a:cubicBezTo>
                    <a:pt x="11829" y="-185"/>
                    <a:pt x="9739" y="-495"/>
                    <a:pt x="7671" y="35"/>
                  </a:cubicBezTo>
                  <a:cubicBezTo>
                    <a:pt x="5602" y="566"/>
                    <a:pt x="3861" y="1849"/>
                    <a:pt x="2463" y="3867"/>
                  </a:cubicBezTo>
                  <a:cubicBezTo>
                    <a:pt x="628" y="6505"/>
                    <a:pt x="-166" y="9759"/>
                    <a:pt x="38" y="13637"/>
                  </a:cubicBezTo>
                  <a:cubicBezTo>
                    <a:pt x="250" y="17489"/>
                    <a:pt x="1469" y="21261"/>
                    <a:pt x="3691" y="24940"/>
                  </a:cubicBezTo>
                  <a:cubicBezTo>
                    <a:pt x="4413" y="26202"/>
                    <a:pt x="5343" y="27523"/>
                    <a:pt x="6481" y="28907"/>
                  </a:cubicBezTo>
                  <a:cubicBezTo>
                    <a:pt x="7637" y="30284"/>
                    <a:pt x="8830" y="31524"/>
                    <a:pt x="10079" y="32624"/>
                  </a:cubicBezTo>
                  <a:cubicBezTo>
                    <a:pt x="11337" y="33741"/>
                    <a:pt x="12483" y="34565"/>
                    <a:pt x="13524" y="35134"/>
                  </a:cubicBezTo>
                  <a:cubicBezTo>
                    <a:pt x="15699" y="36328"/>
                    <a:pt x="17330" y="36141"/>
                    <a:pt x="18418" y="34570"/>
                  </a:cubicBezTo>
                  <a:cubicBezTo>
                    <a:pt x="18919" y="33852"/>
                    <a:pt x="19025" y="33159"/>
                    <a:pt x="18753" y="32480"/>
                  </a:cubicBezTo>
                  <a:cubicBezTo>
                    <a:pt x="18464" y="31804"/>
                    <a:pt x="17725" y="30985"/>
                    <a:pt x="16519" y="30012"/>
                  </a:cubicBezTo>
                  <a:cubicBezTo>
                    <a:pt x="14527" y="28432"/>
                    <a:pt x="12930" y="26860"/>
                    <a:pt x="11706" y="25305"/>
                  </a:cubicBezTo>
                  <a:cubicBezTo>
                    <a:pt x="10487" y="23746"/>
                    <a:pt x="9468" y="22026"/>
                    <a:pt x="8631" y="20123"/>
                  </a:cubicBezTo>
                  <a:cubicBezTo>
                    <a:pt x="7577" y="17774"/>
                    <a:pt x="7004" y="15493"/>
                    <a:pt x="6944" y="13276"/>
                  </a:cubicBezTo>
                  <a:cubicBezTo>
                    <a:pt x="6864" y="11071"/>
                    <a:pt x="7254" y="9338"/>
                    <a:pt x="8113" y="8093"/>
                  </a:cubicBezTo>
                  <a:cubicBezTo>
                    <a:pt x="8588" y="7414"/>
                    <a:pt x="9128" y="6976"/>
                    <a:pt x="9761" y="6768"/>
                  </a:cubicBezTo>
                  <a:cubicBezTo>
                    <a:pt x="10385" y="6551"/>
                    <a:pt x="11001" y="6611"/>
                    <a:pt x="11596" y="6942"/>
                  </a:cubicBezTo>
                  <a:cubicBezTo>
                    <a:pt x="12458" y="7410"/>
                    <a:pt x="13133" y="8208"/>
                    <a:pt x="13643" y="9338"/>
                  </a:cubicBezTo>
                  <a:cubicBezTo>
                    <a:pt x="14127" y="10459"/>
                    <a:pt x="14556" y="12095"/>
                    <a:pt x="14896" y="14227"/>
                  </a:cubicBezTo>
                  <a:lnTo>
                    <a:pt x="14714" y="15123"/>
                  </a:lnTo>
                  <a:cubicBezTo>
                    <a:pt x="14416" y="16848"/>
                    <a:pt x="14259" y="17774"/>
                    <a:pt x="14285" y="17906"/>
                  </a:cubicBezTo>
                  <a:lnTo>
                    <a:pt x="13906" y="20671"/>
                  </a:lnTo>
                  <a:cubicBezTo>
                    <a:pt x="13664" y="22396"/>
                    <a:pt x="13652" y="23687"/>
                    <a:pt x="13881" y="24532"/>
                  </a:cubicBezTo>
                  <a:cubicBezTo>
                    <a:pt x="14115" y="25373"/>
                    <a:pt x="14650" y="26032"/>
                    <a:pt x="15525" y="26507"/>
                  </a:cubicBezTo>
                  <a:cubicBezTo>
                    <a:pt x="16289" y="26919"/>
                    <a:pt x="17063" y="27077"/>
                    <a:pt x="17840" y="26949"/>
                  </a:cubicBezTo>
                  <a:cubicBezTo>
                    <a:pt x="18626" y="26822"/>
                    <a:pt x="19233" y="26456"/>
                    <a:pt x="19654" y="25845"/>
                  </a:cubicBezTo>
                  <a:cubicBezTo>
                    <a:pt x="20049" y="25271"/>
                    <a:pt x="20346" y="24222"/>
                    <a:pt x="20554" y="22684"/>
                  </a:cubicBezTo>
                  <a:lnTo>
                    <a:pt x="20924" y="19787"/>
                  </a:lnTo>
                  <a:cubicBezTo>
                    <a:pt x="20979" y="19354"/>
                    <a:pt x="21034" y="18934"/>
                    <a:pt x="21085" y="18505"/>
                  </a:cubicBezTo>
                  <a:cubicBezTo>
                    <a:pt x="21153" y="18063"/>
                    <a:pt x="21196" y="17613"/>
                    <a:pt x="21238" y="17158"/>
                  </a:cubicBezTo>
                  <a:cubicBezTo>
                    <a:pt x="21395" y="15748"/>
                    <a:pt x="21629" y="14826"/>
                    <a:pt x="21930" y="14389"/>
                  </a:cubicBezTo>
                  <a:cubicBezTo>
                    <a:pt x="22470" y="13603"/>
                    <a:pt x="23158" y="13450"/>
                    <a:pt x="24003" y="13900"/>
                  </a:cubicBezTo>
                  <a:cubicBezTo>
                    <a:pt x="24526" y="14189"/>
                    <a:pt x="25044" y="14779"/>
                    <a:pt x="25537" y="15667"/>
                  </a:cubicBezTo>
                  <a:cubicBezTo>
                    <a:pt x="26038" y="16551"/>
                    <a:pt x="26798" y="18203"/>
                    <a:pt x="27831" y="20620"/>
                  </a:cubicBezTo>
                  <a:cubicBezTo>
                    <a:pt x="28446" y="22043"/>
                    <a:pt x="28863" y="22952"/>
                    <a:pt x="29101" y="23343"/>
                  </a:cubicBezTo>
                  <a:cubicBezTo>
                    <a:pt x="29334" y="23751"/>
                    <a:pt x="29674" y="24061"/>
                    <a:pt x="30103" y="24307"/>
                  </a:cubicBezTo>
                  <a:cubicBezTo>
                    <a:pt x="30719" y="24647"/>
                    <a:pt x="31428" y="24753"/>
                    <a:pt x="32193" y="24613"/>
                  </a:cubicBezTo>
                  <a:cubicBezTo>
                    <a:pt x="32958" y="24477"/>
                    <a:pt x="33539" y="24137"/>
                    <a:pt x="33913" y="23598"/>
                  </a:cubicBezTo>
                  <a:cubicBezTo>
                    <a:pt x="34839" y="22277"/>
                    <a:pt x="34449" y="19847"/>
                    <a:pt x="32732" y="16334"/>
                  </a:cubicBezTo>
                  <a:cubicBezTo>
                    <a:pt x="31445" y="13713"/>
                    <a:pt x="30264" y="11734"/>
                    <a:pt x="29181" y="10413"/>
                  </a:cubicBezTo>
                  <a:cubicBezTo>
                    <a:pt x="28098" y="9079"/>
                    <a:pt x="26820" y="8013"/>
                    <a:pt x="25363" y="7214"/>
                  </a:cubicBezTo>
                  <a:cubicBezTo>
                    <a:pt x="23009" y="5927"/>
                    <a:pt x="20987" y="6131"/>
                    <a:pt x="19327" y="7834"/>
                  </a:cubicBezTo>
                </a:path>
              </a:pathLst>
            </a:custGeom>
            <a:solidFill>
              <a:srgbClr val="FFFFFF"/>
            </a:solidFill>
            <a:ln w="4228" cap="flat">
              <a:noFill/>
              <a:prstDash val="solid"/>
              <a:miter/>
            </a:ln>
          </p:spPr>
          <p:txBody>
            <a:bodyPr rtlCol="0" anchor="ctr"/>
            <a:lstStyle/>
            <a:p>
              <a:endParaRPr lang="zh-CN" altLang="en-US"/>
            </a:p>
          </p:txBody>
        </p:sp>
        <p:sp>
          <p:nvSpPr>
            <p:cNvPr id="166" name="任意多边形: 形状 102">
              <a:extLst>
                <a:ext uri="{FF2B5EF4-FFF2-40B4-BE49-F238E27FC236}">
                  <a16:creationId xmlns:a16="http://schemas.microsoft.com/office/drawing/2014/main" id="{40D15A81-3FBB-986B-450B-1BCE2BE9BAED}"/>
                </a:ext>
              </a:extLst>
            </p:cNvPr>
            <p:cNvSpPr/>
            <p:nvPr/>
          </p:nvSpPr>
          <p:spPr>
            <a:xfrm flipV="1">
              <a:off x="-1533053" y="2870136"/>
              <a:ext cx="35012" cy="52639"/>
            </a:xfrm>
            <a:custGeom>
              <a:avLst/>
              <a:gdLst>
                <a:gd name="connsiteX0" fmla="*/ 13600 w 35012"/>
                <a:gd name="connsiteY0" fmla="*/ 26585 h 52639"/>
                <a:gd name="connsiteX1" fmla="*/ 8982 w 35012"/>
                <a:gd name="connsiteY1" fmla="*/ 20396 h 52639"/>
                <a:gd name="connsiteX2" fmla="*/ 6905 w 35012"/>
                <a:gd name="connsiteY2" fmla="*/ 13535 h 52639"/>
                <a:gd name="connsiteX3" fmla="*/ 8073 w 35012"/>
                <a:gd name="connsiteY3" fmla="*/ 8115 h 52639"/>
                <a:gd name="connsiteX4" fmla="*/ 9768 w 35012"/>
                <a:gd name="connsiteY4" fmla="*/ 6850 h 52639"/>
                <a:gd name="connsiteX5" fmla="*/ 11752 w 35012"/>
                <a:gd name="connsiteY5" fmla="*/ 7109 h 52639"/>
                <a:gd name="connsiteX6" fmla="*/ 13812 w 35012"/>
                <a:gd name="connsiteY6" fmla="*/ 9543 h 52639"/>
                <a:gd name="connsiteX7" fmla="*/ 15413 w 35012"/>
                <a:gd name="connsiteY7" fmla="*/ 13799 h 52639"/>
                <a:gd name="connsiteX8" fmla="*/ 13600 w 35012"/>
                <a:gd name="connsiteY8" fmla="*/ 26585 h 52639"/>
                <a:gd name="connsiteX9" fmla="*/ 12567 w 35012"/>
                <a:gd name="connsiteY9" fmla="*/ 33946 h 52639"/>
                <a:gd name="connsiteX10" fmla="*/ 10834 w 35012"/>
                <a:gd name="connsiteY10" fmla="*/ 46549 h 52639"/>
                <a:gd name="connsiteX11" fmla="*/ 10766 w 35012"/>
                <a:gd name="connsiteY11" fmla="*/ 50223 h 52639"/>
                <a:gd name="connsiteX12" fmla="*/ 12270 w 35012"/>
                <a:gd name="connsiteY12" fmla="*/ 51922 h 52639"/>
                <a:gd name="connsiteX13" fmla="*/ 14683 w 35012"/>
                <a:gd name="connsiteY13" fmla="*/ 52351 h 52639"/>
                <a:gd name="connsiteX14" fmla="*/ 16632 w 35012"/>
                <a:gd name="connsiteY14" fmla="*/ 51077 h 52639"/>
                <a:gd name="connsiteX15" fmla="*/ 17499 w 35012"/>
                <a:gd name="connsiteY15" fmla="*/ 47900 h 52639"/>
                <a:gd name="connsiteX16" fmla="*/ 21713 w 35012"/>
                <a:gd name="connsiteY16" fmla="*/ 17651 h 52639"/>
                <a:gd name="connsiteX17" fmla="*/ 22694 w 35012"/>
                <a:gd name="connsiteY17" fmla="*/ 14449 h 52639"/>
                <a:gd name="connsiteX18" fmla="*/ 23535 w 35012"/>
                <a:gd name="connsiteY18" fmla="*/ 13994 h 52639"/>
                <a:gd name="connsiteX19" fmla="*/ 24559 w 35012"/>
                <a:gd name="connsiteY19" fmla="*/ 14122 h 52639"/>
                <a:gd name="connsiteX20" fmla="*/ 25982 w 35012"/>
                <a:gd name="connsiteY20" fmla="*/ 15685 h 52639"/>
                <a:gd name="connsiteX21" fmla="*/ 28505 w 35012"/>
                <a:gd name="connsiteY21" fmla="*/ 21186 h 52639"/>
                <a:gd name="connsiteX22" fmla="*/ 29665 w 35012"/>
                <a:gd name="connsiteY22" fmla="*/ 23637 h 52639"/>
                <a:gd name="connsiteX23" fmla="*/ 30726 w 35012"/>
                <a:gd name="connsiteY23" fmla="*/ 24652 h 52639"/>
                <a:gd name="connsiteX24" fmla="*/ 32833 w 35012"/>
                <a:gd name="connsiteY24" fmla="*/ 24902 h 52639"/>
                <a:gd name="connsiteX25" fmla="*/ 34609 w 35012"/>
                <a:gd name="connsiteY25" fmla="*/ 23845 h 52639"/>
                <a:gd name="connsiteX26" fmla="*/ 34923 w 35012"/>
                <a:gd name="connsiteY26" fmla="*/ 21232 h 52639"/>
                <a:gd name="connsiteX27" fmla="*/ 33356 w 35012"/>
                <a:gd name="connsiteY27" fmla="*/ 16768 h 52639"/>
                <a:gd name="connsiteX28" fmla="*/ 29745 w 35012"/>
                <a:gd name="connsiteY28" fmla="*/ 10728 h 52639"/>
                <a:gd name="connsiteX29" fmla="*/ 25922 w 35012"/>
                <a:gd name="connsiteY29" fmla="*/ 7432 h 52639"/>
                <a:gd name="connsiteX30" fmla="*/ 22800 w 35012"/>
                <a:gd name="connsiteY30" fmla="*/ 6671 h 52639"/>
                <a:gd name="connsiteX31" fmla="*/ 19738 w 35012"/>
                <a:gd name="connsiteY31" fmla="*/ 7967 h 52639"/>
                <a:gd name="connsiteX32" fmla="*/ 13893 w 35012"/>
                <a:gd name="connsiteY32" fmla="*/ 860 h 52639"/>
                <a:gd name="connsiteX33" fmla="*/ 7759 w 35012"/>
                <a:gd name="connsiteY33" fmla="*/ 45 h 52639"/>
                <a:gd name="connsiteX34" fmla="*/ 2551 w 35012"/>
                <a:gd name="connsiteY34" fmla="*/ 3834 h 52639"/>
                <a:gd name="connsiteX35" fmla="*/ 45 w 35012"/>
                <a:gd name="connsiteY35" fmla="*/ 13476 h 52639"/>
                <a:gd name="connsiteX36" fmla="*/ 3685 w 35012"/>
                <a:gd name="connsiteY36" fmla="*/ 24444 h 52639"/>
                <a:gd name="connsiteX37" fmla="*/ 12567 w 35012"/>
                <a:gd name="connsiteY37" fmla="*/ 33946 h 5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012" h="52639">
                  <a:moveTo>
                    <a:pt x="13600" y="26585"/>
                  </a:moveTo>
                  <a:cubicBezTo>
                    <a:pt x="11705" y="24800"/>
                    <a:pt x="10176" y="22745"/>
                    <a:pt x="8982" y="20396"/>
                  </a:cubicBezTo>
                  <a:cubicBezTo>
                    <a:pt x="7780" y="18034"/>
                    <a:pt x="7088" y="15749"/>
                    <a:pt x="6905" y="13535"/>
                  </a:cubicBezTo>
                  <a:cubicBezTo>
                    <a:pt x="6718" y="11310"/>
                    <a:pt x="7109" y="9513"/>
                    <a:pt x="8073" y="8115"/>
                  </a:cubicBezTo>
                  <a:cubicBezTo>
                    <a:pt x="8519" y="7466"/>
                    <a:pt x="9084" y="7045"/>
                    <a:pt x="9768" y="6850"/>
                  </a:cubicBezTo>
                  <a:cubicBezTo>
                    <a:pt x="10435" y="6667"/>
                    <a:pt x="11098" y="6760"/>
                    <a:pt x="11752" y="7109"/>
                  </a:cubicBezTo>
                  <a:cubicBezTo>
                    <a:pt x="12470" y="7504"/>
                    <a:pt x="13149" y="8319"/>
                    <a:pt x="13812" y="9543"/>
                  </a:cubicBezTo>
                  <a:cubicBezTo>
                    <a:pt x="14470" y="10774"/>
                    <a:pt x="14993" y="12189"/>
                    <a:pt x="15413" y="13799"/>
                  </a:cubicBezTo>
                  <a:lnTo>
                    <a:pt x="13600" y="26585"/>
                  </a:lnTo>
                  <a:close/>
                  <a:moveTo>
                    <a:pt x="12567" y="33946"/>
                  </a:moveTo>
                  <a:lnTo>
                    <a:pt x="10834" y="46549"/>
                  </a:lnTo>
                  <a:cubicBezTo>
                    <a:pt x="10605" y="48312"/>
                    <a:pt x="10579" y="49539"/>
                    <a:pt x="10766" y="50223"/>
                  </a:cubicBezTo>
                  <a:cubicBezTo>
                    <a:pt x="10953" y="50920"/>
                    <a:pt x="11446" y="51480"/>
                    <a:pt x="12270" y="51922"/>
                  </a:cubicBezTo>
                  <a:cubicBezTo>
                    <a:pt x="13064" y="52368"/>
                    <a:pt x="13863" y="52504"/>
                    <a:pt x="14683" y="52351"/>
                  </a:cubicBezTo>
                  <a:cubicBezTo>
                    <a:pt x="15498" y="52194"/>
                    <a:pt x="16157" y="51765"/>
                    <a:pt x="16632" y="51077"/>
                  </a:cubicBezTo>
                  <a:cubicBezTo>
                    <a:pt x="16985" y="50576"/>
                    <a:pt x="17261" y="49518"/>
                    <a:pt x="17499" y="47900"/>
                  </a:cubicBezTo>
                  <a:lnTo>
                    <a:pt x="21713" y="17651"/>
                  </a:lnTo>
                  <a:cubicBezTo>
                    <a:pt x="21929" y="16152"/>
                    <a:pt x="22256" y="15082"/>
                    <a:pt x="22694" y="14449"/>
                  </a:cubicBezTo>
                  <a:cubicBezTo>
                    <a:pt x="22872" y="14215"/>
                    <a:pt x="23153" y="14049"/>
                    <a:pt x="23535" y="13994"/>
                  </a:cubicBezTo>
                  <a:cubicBezTo>
                    <a:pt x="23930" y="13922"/>
                    <a:pt x="24278" y="13956"/>
                    <a:pt x="24559" y="14122"/>
                  </a:cubicBezTo>
                  <a:cubicBezTo>
                    <a:pt x="25094" y="14410"/>
                    <a:pt x="25557" y="14933"/>
                    <a:pt x="25982" y="15685"/>
                  </a:cubicBezTo>
                  <a:cubicBezTo>
                    <a:pt x="26402" y="16441"/>
                    <a:pt x="27252" y="18276"/>
                    <a:pt x="28505" y="21186"/>
                  </a:cubicBezTo>
                  <a:cubicBezTo>
                    <a:pt x="28993" y="22379"/>
                    <a:pt x="29380" y="23199"/>
                    <a:pt x="29665" y="23637"/>
                  </a:cubicBezTo>
                  <a:cubicBezTo>
                    <a:pt x="29936" y="24083"/>
                    <a:pt x="30293" y="24418"/>
                    <a:pt x="30726" y="24652"/>
                  </a:cubicBezTo>
                  <a:cubicBezTo>
                    <a:pt x="31317" y="24975"/>
                    <a:pt x="32018" y="25060"/>
                    <a:pt x="32833" y="24902"/>
                  </a:cubicBezTo>
                  <a:cubicBezTo>
                    <a:pt x="33636" y="24745"/>
                    <a:pt x="34227" y="24389"/>
                    <a:pt x="34609" y="23845"/>
                  </a:cubicBezTo>
                  <a:cubicBezTo>
                    <a:pt x="35012" y="23259"/>
                    <a:pt x="35123" y="22379"/>
                    <a:pt x="34923" y="21232"/>
                  </a:cubicBezTo>
                  <a:cubicBezTo>
                    <a:pt x="34736" y="20077"/>
                    <a:pt x="34210" y="18586"/>
                    <a:pt x="33356" y="16768"/>
                  </a:cubicBezTo>
                  <a:cubicBezTo>
                    <a:pt x="32111" y="14160"/>
                    <a:pt x="30905" y="12155"/>
                    <a:pt x="29745" y="10728"/>
                  </a:cubicBezTo>
                  <a:cubicBezTo>
                    <a:pt x="28581" y="9292"/>
                    <a:pt x="27307" y="8196"/>
                    <a:pt x="25922" y="7432"/>
                  </a:cubicBezTo>
                  <a:cubicBezTo>
                    <a:pt x="24839" y="6841"/>
                    <a:pt x="23798" y="6591"/>
                    <a:pt x="22800" y="6671"/>
                  </a:cubicBezTo>
                  <a:cubicBezTo>
                    <a:pt x="21789" y="6760"/>
                    <a:pt x="20774" y="7185"/>
                    <a:pt x="19738" y="7967"/>
                  </a:cubicBezTo>
                  <a:cubicBezTo>
                    <a:pt x="18285" y="4569"/>
                    <a:pt x="16348" y="2203"/>
                    <a:pt x="13893" y="860"/>
                  </a:cubicBezTo>
                  <a:cubicBezTo>
                    <a:pt x="11905" y="-231"/>
                    <a:pt x="9853" y="-499"/>
                    <a:pt x="7759" y="45"/>
                  </a:cubicBezTo>
                  <a:cubicBezTo>
                    <a:pt x="5665" y="593"/>
                    <a:pt x="3928" y="1854"/>
                    <a:pt x="2551" y="3834"/>
                  </a:cubicBezTo>
                  <a:cubicBezTo>
                    <a:pt x="653" y="6578"/>
                    <a:pt x="-184" y="9793"/>
                    <a:pt x="45" y="13476"/>
                  </a:cubicBezTo>
                  <a:cubicBezTo>
                    <a:pt x="274" y="17150"/>
                    <a:pt x="1477" y="20816"/>
                    <a:pt x="3685" y="24444"/>
                  </a:cubicBezTo>
                  <a:cubicBezTo>
                    <a:pt x="5877" y="28084"/>
                    <a:pt x="8842" y="31249"/>
                    <a:pt x="12567" y="33946"/>
                  </a:cubicBezTo>
                </a:path>
              </a:pathLst>
            </a:custGeom>
            <a:solidFill>
              <a:srgbClr val="FFFFFF"/>
            </a:solidFill>
            <a:ln w="4228" cap="flat">
              <a:noFill/>
              <a:prstDash val="solid"/>
              <a:miter/>
            </a:ln>
          </p:spPr>
          <p:txBody>
            <a:bodyPr rtlCol="0" anchor="ctr"/>
            <a:lstStyle/>
            <a:p>
              <a:endParaRPr lang="zh-CN" altLang="en-US"/>
            </a:p>
          </p:txBody>
        </p:sp>
        <p:sp>
          <p:nvSpPr>
            <p:cNvPr id="167" name="任意多边形: 形状 103">
              <a:extLst>
                <a:ext uri="{FF2B5EF4-FFF2-40B4-BE49-F238E27FC236}">
                  <a16:creationId xmlns:a16="http://schemas.microsoft.com/office/drawing/2014/main" id="{D5A6F228-9F6F-C95C-E47E-FC5451CA3A85}"/>
                </a:ext>
              </a:extLst>
            </p:cNvPr>
            <p:cNvSpPr/>
            <p:nvPr/>
          </p:nvSpPr>
          <p:spPr>
            <a:xfrm flipV="1">
              <a:off x="-1861596" y="2962861"/>
              <a:ext cx="264260" cy="242692"/>
            </a:xfrm>
            <a:custGeom>
              <a:avLst/>
              <a:gdLst>
                <a:gd name="connsiteX0" fmla="*/ 103046 w 264260"/>
                <a:gd name="connsiteY0" fmla="*/ 242564 h 242692"/>
                <a:gd name="connsiteX1" fmla="*/ 68813 w 264260"/>
                <a:gd name="connsiteY1" fmla="*/ 220336 h 242692"/>
                <a:gd name="connsiteX2" fmla="*/ 60564 w 264260"/>
                <a:gd name="connsiteY2" fmla="*/ 212877 h 242692"/>
                <a:gd name="connsiteX3" fmla="*/ 939 w 264260"/>
                <a:gd name="connsiteY3" fmla="*/ 53799 h 242692"/>
                <a:gd name="connsiteX4" fmla="*/ 1283 w 264260"/>
                <a:gd name="connsiteY4" fmla="*/ 43303 h 242692"/>
                <a:gd name="connsiteX5" fmla="*/ 12837 w 264260"/>
                <a:gd name="connsiteY5" fmla="*/ 35122 h 242692"/>
                <a:gd name="connsiteX6" fmla="*/ 225861 w 264260"/>
                <a:gd name="connsiteY6" fmla="*/ 481 h 242692"/>
                <a:gd name="connsiteX7" fmla="*/ 252027 w 264260"/>
                <a:gd name="connsiteY7" fmla="*/ 6981 h 242692"/>
                <a:gd name="connsiteX8" fmla="*/ 264256 w 264260"/>
                <a:gd name="connsiteY8" fmla="*/ 22039 h 242692"/>
                <a:gd name="connsiteX9" fmla="*/ 103046 w 264260"/>
                <a:gd name="connsiteY9" fmla="*/ 242564 h 24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260" h="242692">
                  <a:moveTo>
                    <a:pt x="103046" y="242564"/>
                  </a:moveTo>
                  <a:lnTo>
                    <a:pt x="68813" y="220336"/>
                  </a:lnTo>
                  <a:cubicBezTo>
                    <a:pt x="68813" y="220336"/>
                    <a:pt x="62561" y="217876"/>
                    <a:pt x="60564" y="212877"/>
                  </a:cubicBezTo>
                  <a:cubicBezTo>
                    <a:pt x="58084" y="206683"/>
                    <a:pt x="939" y="53799"/>
                    <a:pt x="939" y="53799"/>
                  </a:cubicBezTo>
                  <a:cubicBezTo>
                    <a:pt x="939" y="53799"/>
                    <a:pt x="-1397" y="46756"/>
                    <a:pt x="1283" y="43303"/>
                  </a:cubicBezTo>
                  <a:cubicBezTo>
                    <a:pt x="1283" y="43303"/>
                    <a:pt x="5939" y="35959"/>
                    <a:pt x="12837" y="35122"/>
                  </a:cubicBezTo>
                  <a:lnTo>
                    <a:pt x="225861" y="481"/>
                  </a:lnTo>
                  <a:cubicBezTo>
                    <a:pt x="225861" y="481"/>
                    <a:pt x="241106" y="-3074"/>
                    <a:pt x="252027" y="6981"/>
                  </a:cubicBezTo>
                  <a:lnTo>
                    <a:pt x="264256" y="22039"/>
                  </a:lnTo>
                  <a:lnTo>
                    <a:pt x="103046" y="242564"/>
                  </a:lnTo>
                  <a:close/>
                </a:path>
              </a:pathLst>
            </a:custGeom>
            <a:solidFill>
              <a:srgbClr val="FAED23"/>
            </a:solidFill>
            <a:ln w="4228" cap="flat">
              <a:noFill/>
              <a:prstDash val="solid"/>
              <a:miter/>
            </a:ln>
          </p:spPr>
          <p:txBody>
            <a:bodyPr rtlCol="0" anchor="ctr"/>
            <a:lstStyle/>
            <a:p>
              <a:endParaRPr lang="zh-CN" altLang="en-US"/>
            </a:p>
          </p:txBody>
        </p:sp>
        <p:sp>
          <p:nvSpPr>
            <p:cNvPr id="168" name="任意多边形: 形状 104">
              <a:extLst>
                <a:ext uri="{FF2B5EF4-FFF2-40B4-BE49-F238E27FC236}">
                  <a16:creationId xmlns:a16="http://schemas.microsoft.com/office/drawing/2014/main" id="{0A86963F-DB35-C6ED-62DC-F39999D00AB7}"/>
                </a:ext>
              </a:extLst>
            </p:cNvPr>
            <p:cNvSpPr/>
            <p:nvPr/>
          </p:nvSpPr>
          <p:spPr>
            <a:xfrm flipV="1">
              <a:off x="-1838206" y="2958082"/>
              <a:ext cx="298024" cy="231771"/>
            </a:xfrm>
            <a:custGeom>
              <a:avLst/>
              <a:gdLst>
                <a:gd name="connsiteX0" fmla="*/ 14392 w 298024"/>
                <a:gd name="connsiteY0" fmla="*/ 30075 h 231771"/>
                <a:gd name="connsiteX1" fmla="*/ 3442 w 298024"/>
                <a:gd name="connsiteY1" fmla="*/ 64910 h 231771"/>
                <a:gd name="connsiteX2" fmla="*/ 65250 w 298024"/>
                <a:gd name="connsiteY2" fmla="*/ 208705 h 231771"/>
                <a:gd name="connsiteX3" fmla="*/ 99721 w 298024"/>
                <a:gd name="connsiteY3" fmla="*/ 230699 h 231771"/>
                <a:gd name="connsiteX4" fmla="*/ 290321 w 298024"/>
                <a:gd name="connsiteY4" fmla="*/ 165012 h 231771"/>
                <a:gd name="connsiteX5" fmla="*/ 295342 w 298024"/>
                <a:gd name="connsiteY5" fmla="*/ 136599 h 231771"/>
                <a:gd name="connsiteX6" fmla="*/ 251513 w 298024"/>
                <a:gd name="connsiteY6" fmla="*/ 22488 h 231771"/>
                <a:gd name="connsiteX7" fmla="*/ 226469 w 298024"/>
                <a:gd name="connsiteY7" fmla="*/ -33 h 231771"/>
                <a:gd name="connsiteX8" fmla="*/ 14392 w 298024"/>
                <a:gd name="connsiteY8" fmla="*/ 30075 h 23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024" h="231771">
                  <a:moveTo>
                    <a:pt x="14392" y="30075"/>
                  </a:moveTo>
                  <a:cubicBezTo>
                    <a:pt x="1020" y="31974"/>
                    <a:pt x="-3983" y="47626"/>
                    <a:pt x="3442" y="64910"/>
                  </a:cubicBezTo>
                  <a:lnTo>
                    <a:pt x="65250" y="208705"/>
                  </a:lnTo>
                  <a:cubicBezTo>
                    <a:pt x="72276" y="225037"/>
                    <a:pt x="87802" y="234811"/>
                    <a:pt x="99721" y="230699"/>
                  </a:cubicBezTo>
                  <a:lnTo>
                    <a:pt x="290321" y="165012"/>
                  </a:lnTo>
                  <a:cubicBezTo>
                    <a:pt x="298154" y="162315"/>
                    <a:pt x="300350" y="149640"/>
                    <a:pt x="295342" y="136599"/>
                  </a:cubicBezTo>
                  <a:lnTo>
                    <a:pt x="251513" y="22488"/>
                  </a:lnTo>
                  <a:cubicBezTo>
                    <a:pt x="246272" y="8853"/>
                    <a:pt x="235121" y="-1261"/>
                    <a:pt x="226469" y="-33"/>
                  </a:cubicBezTo>
                  <a:lnTo>
                    <a:pt x="14392" y="30075"/>
                  </a:lnTo>
                  <a:close/>
                </a:path>
              </a:pathLst>
            </a:custGeom>
            <a:solidFill>
              <a:srgbClr val="FCF38E"/>
            </a:solidFill>
            <a:ln w="4228" cap="flat">
              <a:noFill/>
              <a:prstDash val="solid"/>
              <a:miter/>
            </a:ln>
          </p:spPr>
          <p:txBody>
            <a:bodyPr rtlCol="0" anchor="ctr"/>
            <a:lstStyle/>
            <a:p>
              <a:endParaRPr lang="zh-CN" altLang="en-US"/>
            </a:p>
          </p:txBody>
        </p:sp>
        <p:sp>
          <p:nvSpPr>
            <p:cNvPr id="169" name="任意多边形: 形状 105">
              <a:extLst>
                <a:ext uri="{FF2B5EF4-FFF2-40B4-BE49-F238E27FC236}">
                  <a16:creationId xmlns:a16="http://schemas.microsoft.com/office/drawing/2014/main" id="{1179EFE5-4ED3-28D6-4969-0D7BC15DF9B5}"/>
                </a:ext>
              </a:extLst>
            </p:cNvPr>
            <p:cNvSpPr/>
            <p:nvPr/>
          </p:nvSpPr>
          <p:spPr>
            <a:xfrm flipV="1">
              <a:off x="-1805315" y="3011451"/>
              <a:ext cx="154903" cy="118337"/>
            </a:xfrm>
            <a:custGeom>
              <a:avLst/>
              <a:gdLst>
                <a:gd name="connsiteX0" fmla="*/ 108749 w 154903"/>
                <a:gd name="connsiteY0" fmla="*/ 20980 h 118337"/>
                <a:gd name="connsiteX1" fmla="*/ 4955 w 154903"/>
                <a:gd name="connsiteY1" fmla="*/ 22067 h 118337"/>
                <a:gd name="connsiteX2" fmla="*/ 63260 w 154903"/>
                <a:gd name="connsiteY2" fmla="*/ 87665 h 118337"/>
                <a:gd name="connsiteX3" fmla="*/ 143839 w 154903"/>
                <a:gd name="connsiteY3" fmla="*/ 108458 h 118337"/>
                <a:gd name="connsiteX4" fmla="*/ 108749 w 154903"/>
                <a:gd name="connsiteY4" fmla="*/ 20980 h 11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03" h="118337">
                  <a:moveTo>
                    <a:pt x="108749" y="20980"/>
                  </a:moveTo>
                  <a:cubicBezTo>
                    <a:pt x="87421" y="-11842"/>
                    <a:pt x="23926" y="-2391"/>
                    <a:pt x="4955" y="22067"/>
                  </a:cubicBezTo>
                  <a:cubicBezTo>
                    <a:pt x="-14019" y="46517"/>
                    <a:pt x="24903" y="63805"/>
                    <a:pt x="63260" y="87665"/>
                  </a:cubicBezTo>
                  <a:cubicBezTo>
                    <a:pt x="101608" y="111520"/>
                    <a:pt x="73713" y="130486"/>
                    <a:pt x="143839" y="108458"/>
                  </a:cubicBezTo>
                  <a:cubicBezTo>
                    <a:pt x="175221" y="98603"/>
                    <a:pt x="132243" y="57120"/>
                    <a:pt x="108749" y="20980"/>
                  </a:cubicBezTo>
                </a:path>
              </a:pathLst>
            </a:custGeom>
            <a:solidFill>
              <a:srgbClr val="F0EADA"/>
            </a:solidFill>
            <a:ln w="4228" cap="flat">
              <a:noFill/>
              <a:prstDash val="solid"/>
              <a:miter/>
            </a:ln>
          </p:spPr>
          <p:txBody>
            <a:bodyPr rtlCol="0" anchor="ctr"/>
            <a:lstStyle/>
            <a:p>
              <a:endParaRPr lang="zh-CN" altLang="en-US"/>
            </a:p>
          </p:txBody>
        </p:sp>
        <p:sp>
          <p:nvSpPr>
            <p:cNvPr id="170" name="任意多边形: 形状 106">
              <a:extLst>
                <a:ext uri="{FF2B5EF4-FFF2-40B4-BE49-F238E27FC236}">
                  <a16:creationId xmlns:a16="http://schemas.microsoft.com/office/drawing/2014/main" id="{1DF24D7F-47B8-1546-DAB2-27F80524BBAA}"/>
                </a:ext>
              </a:extLst>
            </p:cNvPr>
            <p:cNvSpPr/>
            <p:nvPr/>
          </p:nvSpPr>
          <p:spPr>
            <a:xfrm flipV="1">
              <a:off x="-1718728" y="3040091"/>
              <a:ext cx="151387" cy="109311"/>
            </a:xfrm>
            <a:custGeom>
              <a:avLst/>
              <a:gdLst>
                <a:gd name="connsiteX0" fmla="*/ 108752 w 151387"/>
                <a:gd name="connsiteY0" fmla="*/ 13451 h 109311"/>
                <a:gd name="connsiteX1" fmla="*/ 4959 w 151387"/>
                <a:gd name="connsiteY1" fmla="*/ 14534 h 109311"/>
                <a:gd name="connsiteX2" fmla="*/ 63263 w 151387"/>
                <a:gd name="connsiteY2" fmla="*/ 80136 h 109311"/>
                <a:gd name="connsiteX3" fmla="*/ 143851 w 151387"/>
                <a:gd name="connsiteY3" fmla="*/ 100929 h 109311"/>
                <a:gd name="connsiteX4" fmla="*/ 108752 w 151387"/>
                <a:gd name="connsiteY4" fmla="*/ 13451 h 109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87" h="109311">
                  <a:moveTo>
                    <a:pt x="108752" y="13451"/>
                  </a:moveTo>
                  <a:cubicBezTo>
                    <a:pt x="102045" y="882"/>
                    <a:pt x="23929" y="-9924"/>
                    <a:pt x="4959" y="14534"/>
                  </a:cubicBezTo>
                  <a:cubicBezTo>
                    <a:pt x="-14012" y="38989"/>
                    <a:pt x="24906" y="56277"/>
                    <a:pt x="63263" y="80136"/>
                  </a:cubicBezTo>
                  <a:cubicBezTo>
                    <a:pt x="101612" y="103992"/>
                    <a:pt x="122256" y="119606"/>
                    <a:pt x="143851" y="100929"/>
                  </a:cubicBezTo>
                  <a:cubicBezTo>
                    <a:pt x="167766" y="80238"/>
                    <a:pt x="128903" y="51175"/>
                    <a:pt x="108752" y="13451"/>
                  </a:cubicBezTo>
                </a:path>
              </a:pathLst>
            </a:custGeom>
            <a:solidFill>
              <a:srgbClr val="F0EADA"/>
            </a:solidFill>
            <a:ln w="4228" cap="flat">
              <a:noFill/>
              <a:prstDash val="solid"/>
              <a:miter/>
            </a:ln>
          </p:spPr>
          <p:txBody>
            <a:bodyPr rtlCol="0" anchor="ctr"/>
            <a:lstStyle/>
            <a:p>
              <a:endParaRPr lang="zh-CN" altLang="en-US"/>
            </a:p>
          </p:txBody>
        </p:sp>
        <p:sp>
          <p:nvSpPr>
            <p:cNvPr id="171" name="任意多边形: 形状 107">
              <a:extLst>
                <a:ext uri="{FF2B5EF4-FFF2-40B4-BE49-F238E27FC236}">
                  <a16:creationId xmlns:a16="http://schemas.microsoft.com/office/drawing/2014/main" id="{7322C2EC-07A5-1A04-B4DE-F6F5014ADBD4}"/>
                </a:ext>
              </a:extLst>
            </p:cNvPr>
            <p:cNvSpPr/>
            <p:nvPr/>
          </p:nvSpPr>
          <p:spPr>
            <a:xfrm flipV="1">
              <a:off x="-1790962" y="3045970"/>
              <a:ext cx="210301" cy="77945"/>
            </a:xfrm>
            <a:custGeom>
              <a:avLst/>
              <a:gdLst>
                <a:gd name="connsiteX0" fmla="*/ 39628 w 210301"/>
                <a:gd name="connsiteY0" fmla="*/ 68572 h 77945"/>
                <a:gd name="connsiteX1" fmla="*/ 35138 w 210301"/>
                <a:gd name="connsiteY1" fmla="*/ 66020 h 77945"/>
                <a:gd name="connsiteX2" fmla="*/ 32504 w 210301"/>
                <a:gd name="connsiteY2" fmla="*/ 69146 h 77945"/>
                <a:gd name="connsiteX3" fmla="*/ 27263 w 210301"/>
                <a:gd name="connsiteY3" fmla="*/ 72340 h 77945"/>
                <a:gd name="connsiteX4" fmla="*/ 7477 w 210301"/>
                <a:gd name="connsiteY4" fmla="*/ 55324 h 77945"/>
                <a:gd name="connsiteX5" fmla="*/ 13402 w 210301"/>
                <a:gd name="connsiteY5" fmla="*/ 42037 h 77945"/>
                <a:gd name="connsiteX6" fmla="*/ 25491 w 210301"/>
                <a:gd name="connsiteY6" fmla="*/ 44768 h 77945"/>
                <a:gd name="connsiteX7" fmla="*/ 30045 w 210301"/>
                <a:gd name="connsiteY7" fmla="*/ 47567 h 77945"/>
                <a:gd name="connsiteX8" fmla="*/ 33006 w 210301"/>
                <a:gd name="connsiteY8" fmla="*/ 44246 h 77945"/>
                <a:gd name="connsiteX9" fmla="*/ 30109 w 210301"/>
                <a:gd name="connsiteY9" fmla="*/ 40788 h 77945"/>
                <a:gd name="connsiteX10" fmla="*/ 11206 w 210301"/>
                <a:gd name="connsiteY10" fmla="*/ 37008 h 77945"/>
                <a:gd name="connsiteX11" fmla="*/ 846 w 210301"/>
                <a:gd name="connsiteY11" fmla="*/ 57040 h 77945"/>
                <a:gd name="connsiteX12" fmla="*/ 28189 w 210301"/>
                <a:gd name="connsiteY12" fmla="*/ 77497 h 77945"/>
                <a:gd name="connsiteX13" fmla="*/ 39628 w 210301"/>
                <a:gd name="connsiteY13" fmla="*/ 68572 h 77945"/>
                <a:gd name="connsiteX14" fmla="*/ 59928 w 210301"/>
                <a:gd name="connsiteY14" fmla="*/ 47601 h 77945"/>
                <a:gd name="connsiteX15" fmla="*/ 59087 w 210301"/>
                <a:gd name="connsiteY15" fmla="*/ 50634 h 77945"/>
                <a:gd name="connsiteX16" fmla="*/ 47720 w 210301"/>
                <a:gd name="connsiteY16" fmla="*/ 47045 h 77945"/>
                <a:gd name="connsiteX17" fmla="*/ 44887 w 210301"/>
                <a:gd name="connsiteY17" fmla="*/ 35627 h 77945"/>
                <a:gd name="connsiteX18" fmla="*/ 45001 w 210301"/>
                <a:gd name="connsiteY18" fmla="*/ 33788 h 77945"/>
                <a:gd name="connsiteX19" fmla="*/ 39734 w 210301"/>
                <a:gd name="connsiteY19" fmla="*/ 32161 h 77945"/>
                <a:gd name="connsiteX20" fmla="*/ 37381 w 210301"/>
                <a:gd name="connsiteY20" fmla="*/ 34714 h 77945"/>
                <a:gd name="connsiteX21" fmla="*/ 38379 w 210301"/>
                <a:gd name="connsiteY21" fmla="*/ 36663 h 77945"/>
                <a:gd name="connsiteX22" fmla="*/ 46373 w 210301"/>
                <a:gd name="connsiteY22" fmla="*/ 68789 h 77945"/>
                <a:gd name="connsiteX23" fmla="*/ 46191 w 210301"/>
                <a:gd name="connsiteY23" fmla="*/ 70718 h 77945"/>
                <a:gd name="connsiteX24" fmla="*/ 51343 w 210301"/>
                <a:gd name="connsiteY24" fmla="*/ 73007 h 77945"/>
                <a:gd name="connsiteX25" fmla="*/ 53973 w 210301"/>
                <a:gd name="connsiteY25" fmla="*/ 69558 h 77945"/>
                <a:gd name="connsiteX26" fmla="*/ 52885 w 210301"/>
                <a:gd name="connsiteY26" fmla="*/ 67816 h 77945"/>
                <a:gd name="connsiteX27" fmla="*/ 49253 w 210301"/>
                <a:gd name="connsiteY27" fmla="*/ 53179 h 77945"/>
                <a:gd name="connsiteX28" fmla="*/ 49385 w 210301"/>
                <a:gd name="connsiteY28" fmla="*/ 53149 h 77945"/>
                <a:gd name="connsiteX29" fmla="*/ 63717 w 210301"/>
                <a:gd name="connsiteY29" fmla="*/ 56088 h 77945"/>
                <a:gd name="connsiteX30" fmla="*/ 67034 w 210301"/>
                <a:gd name="connsiteY30" fmla="*/ 48986 h 77945"/>
                <a:gd name="connsiteX31" fmla="*/ 62778 w 210301"/>
                <a:gd name="connsiteY31" fmla="*/ 31859 h 77945"/>
                <a:gd name="connsiteX32" fmla="*/ 62995 w 210301"/>
                <a:gd name="connsiteY32" fmla="*/ 30385 h 77945"/>
                <a:gd name="connsiteX33" fmla="*/ 58225 w 210301"/>
                <a:gd name="connsiteY33" fmla="*/ 28470 h 77945"/>
                <a:gd name="connsiteX34" fmla="*/ 55149 w 210301"/>
                <a:gd name="connsiteY34" fmla="*/ 31307 h 77945"/>
                <a:gd name="connsiteX35" fmla="*/ 56347 w 210301"/>
                <a:gd name="connsiteY35" fmla="*/ 33214 h 77945"/>
                <a:gd name="connsiteX36" fmla="*/ 59928 w 210301"/>
                <a:gd name="connsiteY36" fmla="*/ 47601 h 77945"/>
                <a:gd name="connsiteX37" fmla="*/ 86553 w 210301"/>
                <a:gd name="connsiteY37" fmla="*/ 61101 h 77945"/>
                <a:gd name="connsiteX38" fmla="*/ 80963 w 210301"/>
                <a:gd name="connsiteY38" fmla="*/ 56165 h 77945"/>
                <a:gd name="connsiteX39" fmla="*/ 78580 w 210301"/>
                <a:gd name="connsiteY39" fmla="*/ 59758 h 77945"/>
                <a:gd name="connsiteX40" fmla="*/ 84140 w 210301"/>
                <a:gd name="connsiteY40" fmla="*/ 64575 h 77945"/>
                <a:gd name="connsiteX41" fmla="*/ 86553 w 210301"/>
                <a:gd name="connsiteY41" fmla="*/ 61101 h 77945"/>
                <a:gd name="connsiteX42" fmla="*/ 82250 w 210301"/>
                <a:gd name="connsiteY42" fmla="*/ 47317 h 77945"/>
                <a:gd name="connsiteX43" fmla="*/ 77836 w 210301"/>
                <a:gd name="connsiteY43" fmla="*/ 29578 h 77945"/>
                <a:gd name="connsiteX44" fmla="*/ 78304 w 210301"/>
                <a:gd name="connsiteY44" fmla="*/ 27663 h 77945"/>
                <a:gd name="connsiteX45" fmla="*/ 72493 w 210301"/>
                <a:gd name="connsiteY45" fmla="*/ 25628 h 77945"/>
                <a:gd name="connsiteX46" fmla="*/ 70105 w 210301"/>
                <a:gd name="connsiteY46" fmla="*/ 29162 h 77945"/>
                <a:gd name="connsiteX47" fmla="*/ 71456 w 210301"/>
                <a:gd name="connsiteY47" fmla="*/ 31112 h 77945"/>
                <a:gd name="connsiteX48" fmla="*/ 75742 w 210301"/>
                <a:gd name="connsiteY48" fmla="*/ 48349 h 77945"/>
                <a:gd name="connsiteX49" fmla="*/ 75517 w 210301"/>
                <a:gd name="connsiteY49" fmla="*/ 50086 h 77945"/>
                <a:gd name="connsiteX50" fmla="*/ 80776 w 210301"/>
                <a:gd name="connsiteY50" fmla="*/ 52813 h 77945"/>
                <a:gd name="connsiteX51" fmla="*/ 83452 w 210301"/>
                <a:gd name="connsiteY51" fmla="*/ 49224 h 77945"/>
                <a:gd name="connsiteX52" fmla="*/ 82250 w 210301"/>
                <a:gd name="connsiteY52" fmla="*/ 47317 h 77945"/>
                <a:gd name="connsiteX53" fmla="*/ 116032 w 210301"/>
                <a:gd name="connsiteY53" fmla="*/ 41098 h 77945"/>
                <a:gd name="connsiteX54" fmla="*/ 111262 w 210301"/>
                <a:gd name="connsiteY54" fmla="*/ 38860 h 77945"/>
                <a:gd name="connsiteX55" fmla="*/ 109431 w 210301"/>
                <a:gd name="connsiteY55" fmla="*/ 40856 h 77945"/>
                <a:gd name="connsiteX56" fmla="*/ 106555 w 210301"/>
                <a:gd name="connsiteY56" fmla="*/ 43056 h 77945"/>
                <a:gd name="connsiteX57" fmla="*/ 99279 w 210301"/>
                <a:gd name="connsiteY57" fmla="*/ 41251 h 77945"/>
                <a:gd name="connsiteX58" fmla="*/ 91973 w 210301"/>
                <a:gd name="connsiteY58" fmla="*/ 32361 h 77945"/>
                <a:gd name="connsiteX59" fmla="*/ 96781 w 210301"/>
                <a:gd name="connsiteY59" fmla="*/ 25084 h 77945"/>
                <a:gd name="connsiteX60" fmla="*/ 101539 w 210301"/>
                <a:gd name="connsiteY60" fmla="*/ 25505 h 77945"/>
                <a:gd name="connsiteX61" fmla="*/ 106555 w 210301"/>
                <a:gd name="connsiteY61" fmla="*/ 28406 h 77945"/>
                <a:gd name="connsiteX62" fmla="*/ 110323 w 210301"/>
                <a:gd name="connsiteY62" fmla="*/ 30712 h 77945"/>
                <a:gd name="connsiteX63" fmla="*/ 113071 w 210301"/>
                <a:gd name="connsiteY63" fmla="*/ 27433 h 77945"/>
                <a:gd name="connsiteX64" fmla="*/ 105268 w 210301"/>
                <a:gd name="connsiteY64" fmla="*/ 21499 h 77945"/>
                <a:gd name="connsiteX65" fmla="*/ 94029 w 210301"/>
                <a:gd name="connsiteY65" fmla="*/ 20424 h 77945"/>
                <a:gd name="connsiteX66" fmla="*/ 85372 w 210301"/>
                <a:gd name="connsiteY66" fmla="*/ 32696 h 77945"/>
                <a:gd name="connsiteX67" fmla="*/ 96055 w 210301"/>
                <a:gd name="connsiteY67" fmla="*/ 45537 h 77945"/>
                <a:gd name="connsiteX68" fmla="*/ 107604 w 210301"/>
                <a:gd name="connsiteY68" fmla="*/ 47856 h 77945"/>
                <a:gd name="connsiteX69" fmla="*/ 116032 w 210301"/>
                <a:gd name="connsiteY69" fmla="*/ 41098 h 77945"/>
                <a:gd name="connsiteX70" fmla="*/ 127968 w 210301"/>
                <a:gd name="connsiteY70" fmla="*/ 32989 h 77945"/>
                <a:gd name="connsiteX71" fmla="*/ 128087 w 210301"/>
                <a:gd name="connsiteY71" fmla="*/ 32900 h 77945"/>
                <a:gd name="connsiteX72" fmla="*/ 133817 w 210301"/>
                <a:gd name="connsiteY72" fmla="*/ 36642 h 77945"/>
                <a:gd name="connsiteX73" fmla="*/ 141480 w 210301"/>
                <a:gd name="connsiteY73" fmla="*/ 40843 h 77945"/>
                <a:gd name="connsiteX74" fmla="*/ 144602 w 210301"/>
                <a:gd name="connsiteY74" fmla="*/ 42300 h 77945"/>
                <a:gd name="connsiteX75" fmla="*/ 147448 w 210301"/>
                <a:gd name="connsiteY75" fmla="*/ 38541 h 77945"/>
                <a:gd name="connsiteX76" fmla="*/ 144534 w 210301"/>
                <a:gd name="connsiteY76" fmla="*/ 36719 h 77945"/>
                <a:gd name="connsiteX77" fmla="*/ 132441 w 210301"/>
                <a:gd name="connsiteY77" fmla="*/ 29625 h 77945"/>
                <a:gd name="connsiteX78" fmla="*/ 140563 w 210301"/>
                <a:gd name="connsiteY78" fmla="*/ 17264 h 77945"/>
                <a:gd name="connsiteX79" fmla="*/ 142614 w 210301"/>
                <a:gd name="connsiteY79" fmla="*/ 14703 h 77945"/>
                <a:gd name="connsiteX80" fmla="*/ 137462 w 210301"/>
                <a:gd name="connsiteY80" fmla="*/ 12417 h 77945"/>
                <a:gd name="connsiteX81" fmla="*/ 135491 w 210301"/>
                <a:gd name="connsiteY81" fmla="*/ 14690 h 77945"/>
                <a:gd name="connsiteX82" fmla="*/ 130071 w 210301"/>
                <a:gd name="connsiteY82" fmla="*/ 23003 h 77945"/>
                <a:gd name="connsiteX83" fmla="*/ 126949 w 210301"/>
                <a:gd name="connsiteY83" fmla="*/ 28308 h 77945"/>
                <a:gd name="connsiteX84" fmla="*/ 126804 w 210301"/>
                <a:gd name="connsiteY84" fmla="*/ 28278 h 77945"/>
                <a:gd name="connsiteX85" fmla="*/ 124880 w 210301"/>
                <a:gd name="connsiteY85" fmla="*/ 20586 h 77945"/>
                <a:gd name="connsiteX86" fmla="*/ 125131 w 210301"/>
                <a:gd name="connsiteY86" fmla="*/ 18390 h 77945"/>
                <a:gd name="connsiteX87" fmla="*/ 120275 w 210301"/>
                <a:gd name="connsiteY87" fmla="*/ 16100 h 77945"/>
                <a:gd name="connsiteX88" fmla="*/ 117272 w 210301"/>
                <a:gd name="connsiteY88" fmla="*/ 20085 h 77945"/>
                <a:gd name="connsiteX89" fmla="*/ 118411 w 210301"/>
                <a:gd name="connsiteY89" fmla="*/ 21750 h 77945"/>
                <a:gd name="connsiteX90" fmla="*/ 126209 w 210301"/>
                <a:gd name="connsiteY90" fmla="*/ 53128 h 77945"/>
                <a:gd name="connsiteX91" fmla="*/ 125823 w 210301"/>
                <a:gd name="connsiteY91" fmla="*/ 55031 h 77945"/>
                <a:gd name="connsiteX92" fmla="*/ 130623 w 210301"/>
                <a:gd name="connsiteY92" fmla="*/ 57133 h 77945"/>
                <a:gd name="connsiteX93" fmla="*/ 133681 w 210301"/>
                <a:gd name="connsiteY93" fmla="*/ 53595 h 77945"/>
                <a:gd name="connsiteX94" fmla="*/ 132717 w 210301"/>
                <a:gd name="connsiteY94" fmla="*/ 52095 h 77945"/>
                <a:gd name="connsiteX95" fmla="*/ 127968 w 210301"/>
                <a:gd name="connsiteY95" fmla="*/ 32989 h 77945"/>
                <a:gd name="connsiteX96" fmla="*/ 157218 w 210301"/>
                <a:gd name="connsiteY96" fmla="*/ 25789 h 77945"/>
                <a:gd name="connsiteX97" fmla="*/ 172136 w 210301"/>
                <a:gd name="connsiteY97" fmla="*/ 26715 h 77945"/>
                <a:gd name="connsiteX98" fmla="*/ 168695 w 210301"/>
                <a:gd name="connsiteY98" fmla="*/ 30725 h 77945"/>
                <a:gd name="connsiteX99" fmla="*/ 157218 w 210301"/>
                <a:gd name="connsiteY99" fmla="*/ 25789 h 77945"/>
                <a:gd name="connsiteX100" fmla="*/ 178367 w 210301"/>
                <a:gd name="connsiteY100" fmla="*/ 25734 h 77945"/>
                <a:gd name="connsiteX101" fmla="*/ 158186 w 210301"/>
                <a:gd name="connsiteY101" fmla="*/ 21495 h 77945"/>
                <a:gd name="connsiteX102" fmla="*/ 154882 w 210301"/>
                <a:gd name="connsiteY102" fmla="*/ 21631 h 77945"/>
                <a:gd name="connsiteX103" fmla="*/ 153565 w 210301"/>
                <a:gd name="connsiteY103" fmla="*/ 18381 h 77945"/>
                <a:gd name="connsiteX104" fmla="*/ 157265 w 210301"/>
                <a:gd name="connsiteY104" fmla="*/ 13089 h 77945"/>
                <a:gd name="connsiteX105" fmla="*/ 168338 w 210301"/>
                <a:gd name="connsiteY105" fmla="*/ 15238 h 77945"/>
                <a:gd name="connsiteX106" fmla="*/ 172480 w 210301"/>
                <a:gd name="connsiteY106" fmla="*/ 17277 h 77945"/>
                <a:gd name="connsiteX107" fmla="*/ 174922 w 210301"/>
                <a:gd name="connsiteY107" fmla="*/ 13930 h 77945"/>
                <a:gd name="connsiteX108" fmla="*/ 155289 w 210301"/>
                <a:gd name="connsiteY108" fmla="*/ 8399 h 77945"/>
                <a:gd name="connsiteX109" fmla="*/ 147066 w 210301"/>
                <a:gd name="connsiteY109" fmla="*/ 19159 h 77945"/>
                <a:gd name="connsiteX110" fmla="*/ 170148 w 210301"/>
                <a:gd name="connsiteY110" fmla="*/ 35381 h 77945"/>
                <a:gd name="connsiteX111" fmla="*/ 178367 w 210301"/>
                <a:gd name="connsiteY111" fmla="*/ 25734 h 77945"/>
                <a:gd name="connsiteX112" fmla="*/ 187207 w 210301"/>
                <a:gd name="connsiteY112" fmla="*/ 6657 h 77945"/>
                <a:gd name="connsiteX113" fmla="*/ 187317 w 210301"/>
                <a:gd name="connsiteY113" fmla="*/ 5069 h 77945"/>
                <a:gd name="connsiteX114" fmla="*/ 182475 w 210301"/>
                <a:gd name="connsiteY114" fmla="*/ 3697 h 77945"/>
                <a:gd name="connsiteX115" fmla="*/ 179531 w 210301"/>
                <a:gd name="connsiteY115" fmla="*/ 6492 h 77945"/>
                <a:gd name="connsiteX116" fmla="*/ 180797 w 210301"/>
                <a:gd name="connsiteY116" fmla="*/ 8063 h 77945"/>
                <a:gd name="connsiteX117" fmla="*/ 183201 w 210301"/>
                <a:gd name="connsiteY117" fmla="*/ 17740 h 77945"/>
                <a:gd name="connsiteX118" fmla="*/ 182675 w 210301"/>
                <a:gd name="connsiteY118" fmla="*/ 19991 h 77945"/>
                <a:gd name="connsiteX119" fmla="*/ 184607 w 210301"/>
                <a:gd name="connsiteY119" fmla="*/ 23385 h 77945"/>
                <a:gd name="connsiteX120" fmla="*/ 185848 w 210301"/>
                <a:gd name="connsiteY120" fmla="*/ 28342 h 77945"/>
                <a:gd name="connsiteX121" fmla="*/ 185746 w 210301"/>
                <a:gd name="connsiteY121" fmla="*/ 30317 h 77945"/>
                <a:gd name="connsiteX122" fmla="*/ 190673 w 210301"/>
                <a:gd name="connsiteY122" fmla="*/ 32004 h 77945"/>
                <a:gd name="connsiteX123" fmla="*/ 193532 w 210301"/>
                <a:gd name="connsiteY123" fmla="*/ 29149 h 77945"/>
                <a:gd name="connsiteX124" fmla="*/ 192359 w 210301"/>
                <a:gd name="connsiteY124" fmla="*/ 27369 h 77945"/>
                <a:gd name="connsiteX125" fmla="*/ 191752 w 210301"/>
                <a:gd name="connsiteY125" fmla="*/ 24957 h 77945"/>
                <a:gd name="connsiteX126" fmla="*/ 206054 w 210301"/>
                <a:gd name="connsiteY126" fmla="*/ 28937 h 77945"/>
                <a:gd name="connsiteX127" fmla="*/ 210230 w 210301"/>
                <a:gd name="connsiteY127" fmla="*/ 23806 h 77945"/>
                <a:gd name="connsiteX128" fmla="*/ 205200 w 210301"/>
                <a:gd name="connsiteY128" fmla="*/ 3586 h 77945"/>
                <a:gd name="connsiteX129" fmla="*/ 205213 w 210301"/>
                <a:gd name="connsiteY129" fmla="*/ 1892 h 77945"/>
                <a:gd name="connsiteX130" fmla="*/ 200621 w 210301"/>
                <a:gd name="connsiteY130" fmla="*/ 73 h 77945"/>
                <a:gd name="connsiteX131" fmla="*/ 197673 w 210301"/>
                <a:gd name="connsiteY131" fmla="*/ 3136 h 77945"/>
                <a:gd name="connsiteX132" fmla="*/ 198701 w 210301"/>
                <a:gd name="connsiteY132" fmla="*/ 4627 h 77945"/>
                <a:gd name="connsiteX133" fmla="*/ 203017 w 210301"/>
                <a:gd name="connsiteY133" fmla="*/ 21992 h 77945"/>
                <a:gd name="connsiteX134" fmla="*/ 201717 w 210301"/>
                <a:gd name="connsiteY134" fmla="*/ 23483 h 77945"/>
                <a:gd name="connsiteX135" fmla="*/ 190448 w 210301"/>
                <a:gd name="connsiteY135" fmla="*/ 19681 h 77945"/>
                <a:gd name="connsiteX136" fmla="*/ 187207 w 210301"/>
                <a:gd name="connsiteY136" fmla="*/ 6657 h 7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10301" h="77945">
                  <a:moveTo>
                    <a:pt x="39628" y="68572"/>
                  </a:moveTo>
                  <a:cubicBezTo>
                    <a:pt x="39105" y="66466"/>
                    <a:pt x="37292" y="65591"/>
                    <a:pt x="35138" y="66020"/>
                  </a:cubicBezTo>
                  <a:cubicBezTo>
                    <a:pt x="33201" y="66406"/>
                    <a:pt x="32504" y="67392"/>
                    <a:pt x="32504" y="69146"/>
                  </a:cubicBezTo>
                  <a:cubicBezTo>
                    <a:pt x="32568" y="70305"/>
                    <a:pt x="30449" y="71707"/>
                    <a:pt x="27263" y="72340"/>
                  </a:cubicBezTo>
                  <a:cubicBezTo>
                    <a:pt x="18682" y="74056"/>
                    <a:pt x="9414" y="63140"/>
                    <a:pt x="7477" y="55324"/>
                  </a:cubicBezTo>
                  <a:cubicBezTo>
                    <a:pt x="5497" y="47389"/>
                    <a:pt x="9108" y="42895"/>
                    <a:pt x="13402" y="42037"/>
                  </a:cubicBezTo>
                  <a:cubicBezTo>
                    <a:pt x="17625" y="41192"/>
                    <a:pt x="22866" y="42691"/>
                    <a:pt x="25491" y="44768"/>
                  </a:cubicBezTo>
                  <a:cubicBezTo>
                    <a:pt x="26035" y="46353"/>
                    <a:pt x="27140" y="48154"/>
                    <a:pt x="30045" y="47567"/>
                  </a:cubicBezTo>
                  <a:cubicBezTo>
                    <a:pt x="32543" y="47075"/>
                    <a:pt x="33248" y="45240"/>
                    <a:pt x="33006" y="44246"/>
                  </a:cubicBezTo>
                  <a:cubicBezTo>
                    <a:pt x="32747" y="43256"/>
                    <a:pt x="32190" y="42194"/>
                    <a:pt x="30109" y="40788"/>
                  </a:cubicBezTo>
                  <a:cubicBezTo>
                    <a:pt x="26332" y="38481"/>
                    <a:pt x="18466" y="35491"/>
                    <a:pt x="11206" y="37008"/>
                  </a:cubicBezTo>
                  <a:cubicBezTo>
                    <a:pt x="2685" y="38707"/>
                    <a:pt x="-2038" y="45443"/>
                    <a:pt x="846" y="57040"/>
                  </a:cubicBezTo>
                  <a:cubicBezTo>
                    <a:pt x="3161" y="66347"/>
                    <a:pt x="15161" y="80092"/>
                    <a:pt x="28189" y="77497"/>
                  </a:cubicBezTo>
                  <a:cubicBezTo>
                    <a:pt x="35941" y="75951"/>
                    <a:pt x="40371" y="71554"/>
                    <a:pt x="39628" y="68572"/>
                  </a:cubicBezTo>
                  <a:moveTo>
                    <a:pt x="59928" y="47601"/>
                  </a:moveTo>
                  <a:cubicBezTo>
                    <a:pt x="60472" y="49772"/>
                    <a:pt x="60263" y="50396"/>
                    <a:pt x="59087" y="50634"/>
                  </a:cubicBezTo>
                  <a:cubicBezTo>
                    <a:pt x="57146" y="51017"/>
                    <a:pt x="52626" y="50681"/>
                    <a:pt x="47720" y="47045"/>
                  </a:cubicBezTo>
                  <a:lnTo>
                    <a:pt x="44887" y="35627"/>
                  </a:lnTo>
                  <a:cubicBezTo>
                    <a:pt x="45120" y="35126"/>
                    <a:pt x="45197" y="34523"/>
                    <a:pt x="45001" y="33788"/>
                  </a:cubicBezTo>
                  <a:cubicBezTo>
                    <a:pt x="44623" y="32233"/>
                    <a:pt x="41943" y="31719"/>
                    <a:pt x="39734" y="32161"/>
                  </a:cubicBezTo>
                  <a:cubicBezTo>
                    <a:pt x="37657" y="32581"/>
                    <a:pt x="37062" y="33414"/>
                    <a:pt x="37381" y="34714"/>
                  </a:cubicBezTo>
                  <a:cubicBezTo>
                    <a:pt x="37631" y="35712"/>
                    <a:pt x="37937" y="36362"/>
                    <a:pt x="38379" y="36663"/>
                  </a:cubicBezTo>
                  <a:lnTo>
                    <a:pt x="46373" y="68789"/>
                  </a:lnTo>
                  <a:cubicBezTo>
                    <a:pt x="46446" y="69362"/>
                    <a:pt x="46059" y="70161"/>
                    <a:pt x="46191" y="70718"/>
                  </a:cubicBezTo>
                  <a:cubicBezTo>
                    <a:pt x="46700" y="72761"/>
                    <a:pt x="48854" y="73504"/>
                    <a:pt x="51343" y="73007"/>
                  </a:cubicBezTo>
                  <a:cubicBezTo>
                    <a:pt x="52456" y="72786"/>
                    <a:pt x="54359" y="71104"/>
                    <a:pt x="53973" y="69558"/>
                  </a:cubicBezTo>
                  <a:cubicBezTo>
                    <a:pt x="53824" y="68933"/>
                    <a:pt x="53310" y="68322"/>
                    <a:pt x="52885" y="67816"/>
                  </a:cubicBezTo>
                  <a:lnTo>
                    <a:pt x="49253" y="53179"/>
                  </a:lnTo>
                  <a:lnTo>
                    <a:pt x="49385" y="53149"/>
                  </a:lnTo>
                  <a:cubicBezTo>
                    <a:pt x="54716" y="55867"/>
                    <a:pt x="60038" y="56823"/>
                    <a:pt x="63717" y="56088"/>
                  </a:cubicBezTo>
                  <a:cubicBezTo>
                    <a:pt x="67387" y="55358"/>
                    <a:pt x="68067" y="53140"/>
                    <a:pt x="67034" y="48986"/>
                  </a:cubicBezTo>
                  <a:lnTo>
                    <a:pt x="62778" y="31859"/>
                  </a:lnTo>
                  <a:cubicBezTo>
                    <a:pt x="62748" y="31481"/>
                    <a:pt x="63114" y="30887"/>
                    <a:pt x="62995" y="30385"/>
                  </a:cubicBezTo>
                  <a:cubicBezTo>
                    <a:pt x="62638" y="28967"/>
                    <a:pt x="60170" y="28087"/>
                    <a:pt x="58225" y="28470"/>
                  </a:cubicBezTo>
                  <a:cubicBezTo>
                    <a:pt x="56079" y="28903"/>
                    <a:pt x="54822" y="29999"/>
                    <a:pt x="55149" y="31307"/>
                  </a:cubicBezTo>
                  <a:cubicBezTo>
                    <a:pt x="55319" y="31987"/>
                    <a:pt x="55672" y="32828"/>
                    <a:pt x="56347" y="33214"/>
                  </a:cubicBezTo>
                  <a:lnTo>
                    <a:pt x="59928" y="47601"/>
                  </a:lnTo>
                  <a:close/>
                  <a:moveTo>
                    <a:pt x="86553" y="61101"/>
                  </a:moveTo>
                  <a:cubicBezTo>
                    <a:pt x="85639" y="57443"/>
                    <a:pt x="83108" y="55740"/>
                    <a:pt x="80963" y="56165"/>
                  </a:cubicBezTo>
                  <a:cubicBezTo>
                    <a:pt x="78737" y="56602"/>
                    <a:pt x="78151" y="58025"/>
                    <a:pt x="78580" y="59758"/>
                  </a:cubicBezTo>
                  <a:cubicBezTo>
                    <a:pt x="79370" y="62927"/>
                    <a:pt x="81506" y="65102"/>
                    <a:pt x="84140" y="64575"/>
                  </a:cubicBezTo>
                  <a:cubicBezTo>
                    <a:pt x="86153" y="64176"/>
                    <a:pt x="86990" y="62902"/>
                    <a:pt x="86553" y="61101"/>
                  </a:cubicBezTo>
                  <a:moveTo>
                    <a:pt x="82250" y="47317"/>
                  </a:moveTo>
                  <a:lnTo>
                    <a:pt x="77836" y="29578"/>
                  </a:lnTo>
                  <a:cubicBezTo>
                    <a:pt x="78117" y="29264"/>
                    <a:pt x="78486" y="28406"/>
                    <a:pt x="78304" y="27663"/>
                  </a:cubicBezTo>
                  <a:cubicBezTo>
                    <a:pt x="77777" y="25551"/>
                    <a:pt x="74633" y="25199"/>
                    <a:pt x="72493" y="25628"/>
                  </a:cubicBezTo>
                  <a:cubicBezTo>
                    <a:pt x="70692" y="25989"/>
                    <a:pt x="69655" y="27365"/>
                    <a:pt x="70105" y="29162"/>
                  </a:cubicBezTo>
                  <a:cubicBezTo>
                    <a:pt x="70377" y="30283"/>
                    <a:pt x="71099" y="30853"/>
                    <a:pt x="71456" y="31112"/>
                  </a:cubicBezTo>
                  <a:lnTo>
                    <a:pt x="75742" y="48349"/>
                  </a:lnTo>
                  <a:cubicBezTo>
                    <a:pt x="75415" y="48808"/>
                    <a:pt x="75377" y="49530"/>
                    <a:pt x="75517" y="50086"/>
                  </a:cubicBezTo>
                  <a:cubicBezTo>
                    <a:pt x="75955" y="51819"/>
                    <a:pt x="76558" y="53659"/>
                    <a:pt x="80776" y="52813"/>
                  </a:cubicBezTo>
                  <a:cubicBezTo>
                    <a:pt x="82369" y="52495"/>
                    <a:pt x="83843" y="50511"/>
                    <a:pt x="83452" y="49224"/>
                  </a:cubicBezTo>
                  <a:cubicBezTo>
                    <a:pt x="83180" y="48171"/>
                    <a:pt x="82475" y="47657"/>
                    <a:pt x="82250" y="47317"/>
                  </a:cubicBezTo>
                  <a:moveTo>
                    <a:pt x="116032" y="41098"/>
                  </a:moveTo>
                  <a:cubicBezTo>
                    <a:pt x="115603" y="39365"/>
                    <a:pt x="114031" y="38312"/>
                    <a:pt x="111262" y="38860"/>
                  </a:cubicBezTo>
                  <a:cubicBezTo>
                    <a:pt x="109737" y="39165"/>
                    <a:pt x="109597" y="40040"/>
                    <a:pt x="109431" y="40856"/>
                  </a:cubicBezTo>
                  <a:cubicBezTo>
                    <a:pt x="109197" y="41680"/>
                    <a:pt x="108917" y="42585"/>
                    <a:pt x="106555" y="43056"/>
                  </a:cubicBezTo>
                  <a:cubicBezTo>
                    <a:pt x="104138" y="43536"/>
                    <a:pt x="101776" y="42835"/>
                    <a:pt x="99279" y="41251"/>
                  </a:cubicBezTo>
                  <a:cubicBezTo>
                    <a:pt x="96395" y="39607"/>
                    <a:pt x="93030" y="36570"/>
                    <a:pt x="91973" y="32361"/>
                  </a:cubicBezTo>
                  <a:cubicBezTo>
                    <a:pt x="91034" y="28576"/>
                    <a:pt x="92618" y="25912"/>
                    <a:pt x="96781" y="25084"/>
                  </a:cubicBezTo>
                  <a:cubicBezTo>
                    <a:pt x="98374" y="24766"/>
                    <a:pt x="99967" y="25033"/>
                    <a:pt x="101539" y="25505"/>
                  </a:cubicBezTo>
                  <a:cubicBezTo>
                    <a:pt x="103255" y="26002"/>
                    <a:pt x="105268" y="27038"/>
                    <a:pt x="106555" y="28406"/>
                  </a:cubicBezTo>
                  <a:cubicBezTo>
                    <a:pt x="107379" y="29999"/>
                    <a:pt x="108114" y="31158"/>
                    <a:pt x="110323" y="30712"/>
                  </a:cubicBezTo>
                  <a:cubicBezTo>
                    <a:pt x="112957" y="30194"/>
                    <a:pt x="113301" y="28359"/>
                    <a:pt x="113071" y="27433"/>
                  </a:cubicBezTo>
                  <a:cubicBezTo>
                    <a:pt x="112897" y="26749"/>
                    <a:pt x="109847" y="23253"/>
                    <a:pt x="105268" y="21499"/>
                  </a:cubicBezTo>
                  <a:cubicBezTo>
                    <a:pt x="101772" y="19987"/>
                    <a:pt x="98319" y="19571"/>
                    <a:pt x="94029" y="20424"/>
                  </a:cubicBezTo>
                  <a:cubicBezTo>
                    <a:pt x="87164" y="21796"/>
                    <a:pt x="83919" y="26868"/>
                    <a:pt x="85372" y="32696"/>
                  </a:cubicBezTo>
                  <a:cubicBezTo>
                    <a:pt x="87152" y="39828"/>
                    <a:pt x="91017" y="42572"/>
                    <a:pt x="96055" y="45537"/>
                  </a:cubicBezTo>
                  <a:cubicBezTo>
                    <a:pt x="98485" y="47134"/>
                    <a:pt x="103871" y="48604"/>
                    <a:pt x="107604" y="47856"/>
                  </a:cubicBezTo>
                  <a:cubicBezTo>
                    <a:pt x="112940" y="46790"/>
                    <a:pt x="116695" y="43761"/>
                    <a:pt x="116032" y="41098"/>
                  </a:cubicBezTo>
                  <a:moveTo>
                    <a:pt x="127968" y="32989"/>
                  </a:moveTo>
                  <a:lnTo>
                    <a:pt x="128087" y="32900"/>
                  </a:lnTo>
                  <a:cubicBezTo>
                    <a:pt x="130640" y="34671"/>
                    <a:pt x="132279" y="35712"/>
                    <a:pt x="133817" y="36642"/>
                  </a:cubicBezTo>
                  <a:lnTo>
                    <a:pt x="141480" y="40843"/>
                  </a:lnTo>
                  <a:cubicBezTo>
                    <a:pt x="141816" y="41880"/>
                    <a:pt x="143154" y="42593"/>
                    <a:pt x="144602" y="42300"/>
                  </a:cubicBezTo>
                  <a:cubicBezTo>
                    <a:pt x="147036" y="41816"/>
                    <a:pt x="147839" y="40091"/>
                    <a:pt x="147448" y="38541"/>
                  </a:cubicBezTo>
                  <a:cubicBezTo>
                    <a:pt x="147100" y="37118"/>
                    <a:pt x="145562" y="36511"/>
                    <a:pt x="144534" y="36719"/>
                  </a:cubicBezTo>
                  <a:lnTo>
                    <a:pt x="132441" y="29625"/>
                  </a:lnTo>
                  <a:lnTo>
                    <a:pt x="140563" y="17264"/>
                  </a:lnTo>
                  <a:cubicBezTo>
                    <a:pt x="141901" y="17128"/>
                    <a:pt x="142941" y="16011"/>
                    <a:pt x="142614" y="14703"/>
                  </a:cubicBezTo>
                  <a:cubicBezTo>
                    <a:pt x="142177" y="12906"/>
                    <a:pt x="140159" y="11874"/>
                    <a:pt x="137462" y="12417"/>
                  </a:cubicBezTo>
                  <a:cubicBezTo>
                    <a:pt x="136289" y="12647"/>
                    <a:pt x="135631" y="13496"/>
                    <a:pt x="135491" y="14690"/>
                  </a:cubicBezTo>
                  <a:lnTo>
                    <a:pt x="130071" y="23003"/>
                  </a:lnTo>
                  <a:cubicBezTo>
                    <a:pt x="129285" y="24264"/>
                    <a:pt x="128287" y="25768"/>
                    <a:pt x="126949" y="28308"/>
                  </a:cubicBezTo>
                  <a:lnTo>
                    <a:pt x="126804" y="28278"/>
                  </a:lnTo>
                  <a:lnTo>
                    <a:pt x="124880" y="20586"/>
                  </a:lnTo>
                  <a:cubicBezTo>
                    <a:pt x="124935" y="19923"/>
                    <a:pt x="125305" y="19069"/>
                    <a:pt x="125131" y="18390"/>
                  </a:cubicBezTo>
                  <a:cubicBezTo>
                    <a:pt x="124600" y="16219"/>
                    <a:pt x="123049" y="15548"/>
                    <a:pt x="120275" y="16100"/>
                  </a:cubicBezTo>
                  <a:cubicBezTo>
                    <a:pt x="118610" y="16432"/>
                    <a:pt x="116605" y="17421"/>
                    <a:pt x="117272" y="20085"/>
                  </a:cubicBezTo>
                  <a:cubicBezTo>
                    <a:pt x="117383" y="20522"/>
                    <a:pt x="117659" y="21376"/>
                    <a:pt x="118411" y="21750"/>
                  </a:cubicBezTo>
                  <a:lnTo>
                    <a:pt x="126209" y="53128"/>
                  </a:lnTo>
                  <a:cubicBezTo>
                    <a:pt x="125933" y="53446"/>
                    <a:pt x="125661" y="54410"/>
                    <a:pt x="125823" y="55031"/>
                  </a:cubicBezTo>
                  <a:cubicBezTo>
                    <a:pt x="126171" y="56458"/>
                    <a:pt x="127169" y="57821"/>
                    <a:pt x="130623" y="57133"/>
                  </a:cubicBezTo>
                  <a:cubicBezTo>
                    <a:pt x="133265" y="56607"/>
                    <a:pt x="134174" y="55583"/>
                    <a:pt x="133681" y="53595"/>
                  </a:cubicBezTo>
                  <a:cubicBezTo>
                    <a:pt x="133550" y="53098"/>
                    <a:pt x="133222" y="52380"/>
                    <a:pt x="132717" y="52095"/>
                  </a:cubicBezTo>
                  <a:lnTo>
                    <a:pt x="127968" y="32989"/>
                  </a:lnTo>
                  <a:close/>
                  <a:moveTo>
                    <a:pt x="157218" y="25789"/>
                  </a:moveTo>
                  <a:cubicBezTo>
                    <a:pt x="169957" y="25263"/>
                    <a:pt x="171924" y="25849"/>
                    <a:pt x="172136" y="26715"/>
                  </a:cubicBezTo>
                  <a:cubicBezTo>
                    <a:pt x="172510" y="28206"/>
                    <a:pt x="171749" y="30118"/>
                    <a:pt x="168695" y="30725"/>
                  </a:cubicBezTo>
                  <a:cubicBezTo>
                    <a:pt x="164753" y="31515"/>
                    <a:pt x="160285" y="29345"/>
                    <a:pt x="157218" y="25789"/>
                  </a:cubicBezTo>
                  <a:moveTo>
                    <a:pt x="178367" y="25734"/>
                  </a:moveTo>
                  <a:cubicBezTo>
                    <a:pt x="177671" y="22948"/>
                    <a:pt x="174888" y="20832"/>
                    <a:pt x="158186" y="21495"/>
                  </a:cubicBezTo>
                  <a:lnTo>
                    <a:pt x="154882" y="21631"/>
                  </a:lnTo>
                  <a:cubicBezTo>
                    <a:pt x="154283" y="20709"/>
                    <a:pt x="153866" y="19622"/>
                    <a:pt x="153565" y="18381"/>
                  </a:cubicBezTo>
                  <a:cubicBezTo>
                    <a:pt x="152788" y="15276"/>
                    <a:pt x="154283" y="13679"/>
                    <a:pt x="157265" y="13089"/>
                  </a:cubicBezTo>
                  <a:cubicBezTo>
                    <a:pt x="162043" y="12133"/>
                    <a:pt x="166669" y="13811"/>
                    <a:pt x="168338" y="15238"/>
                  </a:cubicBezTo>
                  <a:cubicBezTo>
                    <a:pt x="168487" y="16708"/>
                    <a:pt x="170190" y="17731"/>
                    <a:pt x="172480" y="17277"/>
                  </a:cubicBezTo>
                  <a:cubicBezTo>
                    <a:pt x="175037" y="16763"/>
                    <a:pt x="175224" y="15166"/>
                    <a:pt x="174922" y="13930"/>
                  </a:cubicBezTo>
                  <a:cubicBezTo>
                    <a:pt x="174485" y="12192"/>
                    <a:pt x="166656" y="6135"/>
                    <a:pt x="155289" y="8399"/>
                  </a:cubicBezTo>
                  <a:cubicBezTo>
                    <a:pt x="149411" y="9571"/>
                    <a:pt x="145473" y="12766"/>
                    <a:pt x="147066" y="19159"/>
                  </a:cubicBezTo>
                  <a:cubicBezTo>
                    <a:pt x="149929" y="30691"/>
                    <a:pt x="161075" y="37194"/>
                    <a:pt x="170148" y="35381"/>
                  </a:cubicBezTo>
                  <a:cubicBezTo>
                    <a:pt x="177977" y="33817"/>
                    <a:pt x="178966" y="28155"/>
                    <a:pt x="178367" y="25734"/>
                  </a:cubicBezTo>
                  <a:moveTo>
                    <a:pt x="187207" y="6657"/>
                  </a:moveTo>
                  <a:cubicBezTo>
                    <a:pt x="187449" y="6152"/>
                    <a:pt x="187487" y="5748"/>
                    <a:pt x="187317" y="5069"/>
                  </a:cubicBezTo>
                  <a:cubicBezTo>
                    <a:pt x="186927" y="3455"/>
                    <a:pt x="184340" y="3319"/>
                    <a:pt x="182475" y="3697"/>
                  </a:cubicBezTo>
                  <a:cubicBezTo>
                    <a:pt x="180746" y="4041"/>
                    <a:pt x="179162" y="5005"/>
                    <a:pt x="179531" y="6492"/>
                  </a:cubicBezTo>
                  <a:cubicBezTo>
                    <a:pt x="179718" y="7235"/>
                    <a:pt x="180045" y="7690"/>
                    <a:pt x="180797" y="8063"/>
                  </a:cubicBezTo>
                  <a:lnTo>
                    <a:pt x="183201" y="17740"/>
                  </a:lnTo>
                  <a:cubicBezTo>
                    <a:pt x="182726" y="18160"/>
                    <a:pt x="182428" y="18997"/>
                    <a:pt x="182675" y="19991"/>
                  </a:cubicBezTo>
                  <a:cubicBezTo>
                    <a:pt x="182921" y="20985"/>
                    <a:pt x="183528" y="21975"/>
                    <a:pt x="184607" y="23385"/>
                  </a:cubicBezTo>
                  <a:lnTo>
                    <a:pt x="185848" y="28342"/>
                  </a:lnTo>
                  <a:cubicBezTo>
                    <a:pt x="185635" y="28971"/>
                    <a:pt x="185546" y="29510"/>
                    <a:pt x="185746" y="30317"/>
                  </a:cubicBezTo>
                  <a:cubicBezTo>
                    <a:pt x="186060" y="31558"/>
                    <a:pt x="188532" y="32433"/>
                    <a:pt x="190673" y="32004"/>
                  </a:cubicBezTo>
                  <a:cubicBezTo>
                    <a:pt x="193311" y="31481"/>
                    <a:pt x="193855" y="30457"/>
                    <a:pt x="193532" y="29149"/>
                  </a:cubicBezTo>
                  <a:cubicBezTo>
                    <a:pt x="193319" y="28287"/>
                    <a:pt x="192746" y="27747"/>
                    <a:pt x="192359" y="27369"/>
                  </a:cubicBezTo>
                  <a:lnTo>
                    <a:pt x="191752" y="24957"/>
                  </a:lnTo>
                  <a:cubicBezTo>
                    <a:pt x="200137" y="28814"/>
                    <a:pt x="203561" y="29438"/>
                    <a:pt x="206054" y="28937"/>
                  </a:cubicBezTo>
                  <a:cubicBezTo>
                    <a:pt x="208547" y="28440"/>
                    <a:pt x="210722" y="25794"/>
                    <a:pt x="210230" y="23806"/>
                  </a:cubicBezTo>
                  <a:lnTo>
                    <a:pt x="205200" y="3586"/>
                  </a:lnTo>
                  <a:cubicBezTo>
                    <a:pt x="205243" y="3191"/>
                    <a:pt x="205430" y="2762"/>
                    <a:pt x="205213" y="1892"/>
                  </a:cubicBezTo>
                  <a:cubicBezTo>
                    <a:pt x="204737" y="-33"/>
                    <a:pt x="203178" y="-436"/>
                    <a:pt x="200621" y="73"/>
                  </a:cubicBezTo>
                  <a:cubicBezTo>
                    <a:pt x="198268" y="545"/>
                    <a:pt x="197300" y="1649"/>
                    <a:pt x="197673" y="3136"/>
                  </a:cubicBezTo>
                  <a:cubicBezTo>
                    <a:pt x="197843" y="3820"/>
                    <a:pt x="198234" y="4194"/>
                    <a:pt x="198701" y="4627"/>
                  </a:cubicBezTo>
                  <a:lnTo>
                    <a:pt x="203017" y="21992"/>
                  </a:lnTo>
                  <a:cubicBezTo>
                    <a:pt x="203123" y="22429"/>
                    <a:pt x="202206" y="23389"/>
                    <a:pt x="201717" y="23483"/>
                  </a:cubicBezTo>
                  <a:cubicBezTo>
                    <a:pt x="201020" y="23623"/>
                    <a:pt x="198259" y="23326"/>
                    <a:pt x="190448" y="19681"/>
                  </a:cubicBezTo>
                  <a:lnTo>
                    <a:pt x="187207" y="6657"/>
                  </a:lnTo>
                  <a:close/>
                </a:path>
              </a:pathLst>
            </a:custGeom>
            <a:solidFill>
              <a:srgbClr val="04A8AD"/>
            </a:solidFill>
            <a:ln w="4228" cap="flat">
              <a:noFill/>
              <a:prstDash val="solid"/>
              <a:miter/>
            </a:ln>
          </p:spPr>
          <p:txBody>
            <a:bodyPr rtlCol="0" anchor="ctr"/>
            <a:lstStyle/>
            <a:p>
              <a:endParaRPr lang="zh-CN" altLang="en-US"/>
            </a:p>
          </p:txBody>
        </p:sp>
        <p:sp>
          <p:nvSpPr>
            <p:cNvPr id="172" name="任意多边形: 形状 108">
              <a:extLst>
                <a:ext uri="{FF2B5EF4-FFF2-40B4-BE49-F238E27FC236}">
                  <a16:creationId xmlns:a16="http://schemas.microsoft.com/office/drawing/2014/main" id="{E48DAFC7-A931-3F0F-F1C4-70D54CE0F394}"/>
                </a:ext>
              </a:extLst>
            </p:cNvPr>
            <p:cNvSpPr/>
            <p:nvPr/>
          </p:nvSpPr>
          <p:spPr>
            <a:xfrm flipV="1">
              <a:off x="-1823687" y="3116286"/>
              <a:ext cx="111632" cy="36900"/>
            </a:xfrm>
            <a:custGeom>
              <a:avLst/>
              <a:gdLst>
                <a:gd name="connsiteX0" fmla="*/ 111563 w 111632"/>
                <a:gd name="connsiteY0" fmla="*/ 11510 h 36900"/>
                <a:gd name="connsiteX1" fmla="*/ 53182 w 111632"/>
                <a:gd name="connsiteY1" fmla="*/ 1218 h 36900"/>
                <a:gd name="connsiteX2" fmla="*/ 56 w 111632"/>
                <a:gd name="connsiteY2" fmla="*/ 25192 h 36900"/>
                <a:gd name="connsiteX3" fmla="*/ 58432 w 111632"/>
                <a:gd name="connsiteY3" fmla="*/ 35480 h 36900"/>
                <a:gd name="connsiteX4" fmla="*/ 111563 w 111632"/>
                <a:gd name="connsiteY4" fmla="*/ 11510 h 3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32" h="36900">
                  <a:moveTo>
                    <a:pt x="111563" y="11510"/>
                  </a:moveTo>
                  <a:cubicBezTo>
                    <a:pt x="110119" y="2046"/>
                    <a:pt x="83987" y="-2559"/>
                    <a:pt x="53182" y="1218"/>
                  </a:cubicBezTo>
                  <a:cubicBezTo>
                    <a:pt x="22399" y="4998"/>
                    <a:pt x="-1389" y="15724"/>
                    <a:pt x="56" y="25192"/>
                  </a:cubicBezTo>
                  <a:cubicBezTo>
                    <a:pt x="1500" y="34647"/>
                    <a:pt x="27640" y="39256"/>
                    <a:pt x="58432" y="35480"/>
                  </a:cubicBezTo>
                  <a:cubicBezTo>
                    <a:pt x="89224" y="31704"/>
                    <a:pt x="113016" y="20965"/>
                    <a:pt x="111563" y="11510"/>
                  </a:cubicBezTo>
                </a:path>
              </a:pathLst>
            </a:custGeom>
            <a:solidFill>
              <a:srgbClr val="B3B4B4"/>
            </a:solidFill>
            <a:ln w="4228" cap="flat">
              <a:noFill/>
              <a:prstDash val="solid"/>
              <a:miter/>
            </a:ln>
          </p:spPr>
          <p:txBody>
            <a:bodyPr rtlCol="0" anchor="ctr"/>
            <a:lstStyle/>
            <a:p>
              <a:endParaRPr lang="zh-CN" altLang="en-US"/>
            </a:p>
          </p:txBody>
        </p:sp>
        <p:sp>
          <p:nvSpPr>
            <p:cNvPr id="174" name="任意多边形: 形状 109">
              <a:extLst>
                <a:ext uri="{FF2B5EF4-FFF2-40B4-BE49-F238E27FC236}">
                  <a16:creationId xmlns:a16="http://schemas.microsoft.com/office/drawing/2014/main" id="{00C46BB1-29A0-BC2F-1814-6BDC90C74CD9}"/>
                </a:ext>
              </a:extLst>
            </p:cNvPr>
            <p:cNvSpPr/>
            <p:nvPr/>
          </p:nvSpPr>
          <p:spPr>
            <a:xfrm flipV="1">
              <a:off x="-1827983" y="3127893"/>
              <a:ext cx="115865" cy="155261"/>
            </a:xfrm>
            <a:custGeom>
              <a:avLst/>
              <a:gdLst>
                <a:gd name="connsiteX0" fmla="*/ 83113 w 115865"/>
                <a:gd name="connsiteY0" fmla="*/ -28 h 155261"/>
                <a:gd name="connsiteX1" fmla="*/ 115859 w 115865"/>
                <a:gd name="connsiteY1" fmla="*/ 141519 h 155261"/>
                <a:gd name="connsiteX2" fmla="*/ 57473 w 115865"/>
                <a:gd name="connsiteY2" fmla="*/ 131227 h 155261"/>
                <a:gd name="connsiteX3" fmla="*/ 4351 w 115865"/>
                <a:gd name="connsiteY3" fmla="*/ 155197 h 155261"/>
                <a:gd name="connsiteX4" fmla="*/ 2622 w 115865"/>
                <a:gd name="connsiteY4" fmla="*/ 118883 h 155261"/>
                <a:gd name="connsiteX5" fmla="*/ -7 w 115865"/>
                <a:gd name="connsiteY5" fmla="*/ 63896 h 155261"/>
                <a:gd name="connsiteX6" fmla="*/ 1803 w 115865"/>
                <a:gd name="connsiteY6" fmla="*/ 17758 h 155261"/>
                <a:gd name="connsiteX7" fmla="*/ 83113 w 115865"/>
                <a:gd name="connsiteY7" fmla="*/ -28 h 1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865" h="155261">
                  <a:moveTo>
                    <a:pt x="83113" y="-28"/>
                  </a:moveTo>
                  <a:lnTo>
                    <a:pt x="115859" y="141519"/>
                  </a:lnTo>
                  <a:cubicBezTo>
                    <a:pt x="114414" y="132051"/>
                    <a:pt x="88278" y="127451"/>
                    <a:pt x="57473" y="131227"/>
                  </a:cubicBezTo>
                  <a:cubicBezTo>
                    <a:pt x="26694" y="135008"/>
                    <a:pt x="2907" y="145733"/>
                    <a:pt x="4351" y="155197"/>
                  </a:cubicBezTo>
                  <a:lnTo>
                    <a:pt x="2622" y="118883"/>
                  </a:lnTo>
                  <a:lnTo>
                    <a:pt x="-7" y="63896"/>
                  </a:lnTo>
                  <a:lnTo>
                    <a:pt x="1803" y="17758"/>
                  </a:lnTo>
                  <a:cubicBezTo>
                    <a:pt x="18390" y="7941"/>
                    <a:pt x="55558" y="-699"/>
                    <a:pt x="83113" y="-28"/>
                  </a:cubicBezTo>
                </a:path>
              </a:pathLst>
            </a:custGeom>
            <a:solidFill>
              <a:srgbClr val="EC2127"/>
            </a:solidFill>
            <a:ln w="4228" cap="flat">
              <a:noFill/>
              <a:prstDash val="solid"/>
              <a:miter/>
            </a:ln>
          </p:spPr>
          <p:txBody>
            <a:bodyPr rtlCol="0" anchor="ctr"/>
            <a:lstStyle/>
            <a:p>
              <a:endParaRPr lang="zh-CN" altLang="en-US"/>
            </a:p>
          </p:txBody>
        </p:sp>
        <p:sp>
          <p:nvSpPr>
            <p:cNvPr id="175" name="任意多边形: 形状 110">
              <a:extLst>
                <a:ext uri="{FF2B5EF4-FFF2-40B4-BE49-F238E27FC236}">
                  <a16:creationId xmlns:a16="http://schemas.microsoft.com/office/drawing/2014/main" id="{5A123423-4872-2CA1-7FE8-581C453A4A63}"/>
                </a:ext>
              </a:extLst>
            </p:cNvPr>
            <p:cNvSpPr/>
            <p:nvPr/>
          </p:nvSpPr>
          <p:spPr>
            <a:xfrm flipV="1">
              <a:off x="-1831381" y="3150462"/>
              <a:ext cx="100811" cy="78288"/>
            </a:xfrm>
            <a:custGeom>
              <a:avLst/>
              <a:gdLst>
                <a:gd name="connsiteX0" fmla="*/ -8 w 100811"/>
                <a:gd name="connsiteY0" fmla="*/ 5426 h 78288"/>
                <a:gd name="connsiteX1" fmla="*/ 5345 w 100811"/>
                <a:gd name="connsiteY1" fmla="*/ 78216 h 78288"/>
                <a:gd name="connsiteX2" fmla="*/ 100804 w 100811"/>
                <a:gd name="connsiteY2" fmla="*/ 57742 h 78288"/>
                <a:gd name="connsiteX3" fmla="*/ 94318 w 100811"/>
                <a:gd name="connsiteY3" fmla="*/ 6348 h 78288"/>
                <a:gd name="connsiteX4" fmla="*/ -8 w 100811"/>
                <a:gd name="connsiteY4" fmla="*/ 5426 h 7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1" h="78288">
                  <a:moveTo>
                    <a:pt x="-8" y="5426"/>
                  </a:moveTo>
                  <a:lnTo>
                    <a:pt x="5345" y="78216"/>
                  </a:lnTo>
                  <a:cubicBezTo>
                    <a:pt x="10697" y="71819"/>
                    <a:pt x="93345" y="58111"/>
                    <a:pt x="100804" y="57742"/>
                  </a:cubicBezTo>
                  <a:lnTo>
                    <a:pt x="94318" y="6348"/>
                  </a:lnTo>
                  <a:cubicBezTo>
                    <a:pt x="58785" y="3753"/>
                    <a:pt x="19383" y="-6157"/>
                    <a:pt x="-8" y="5426"/>
                  </a:cubicBezTo>
                </a:path>
              </a:pathLst>
            </a:custGeom>
            <a:solidFill>
              <a:srgbClr val="E6E6E6"/>
            </a:solidFill>
            <a:ln w="4228" cap="flat">
              <a:noFill/>
              <a:prstDash val="solid"/>
              <a:miter/>
            </a:ln>
          </p:spPr>
          <p:txBody>
            <a:bodyPr rtlCol="0" anchor="ctr"/>
            <a:lstStyle/>
            <a:p>
              <a:endParaRPr lang="zh-CN" altLang="en-US"/>
            </a:p>
          </p:txBody>
        </p:sp>
        <p:sp>
          <p:nvSpPr>
            <p:cNvPr id="176" name="任意多边形: 形状 111">
              <a:extLst>
                <a:ext uri="{FF2B5EF4-FFF2-40B4-BE49-F238E27FC236}">
                  <a16:creationId xmlns:a16="http://schemas.microsoft.com/office/drawing/2014/main" id="{9D5F8798-763B-BA4F-ECB6-D18BB357F16D}"/>
                </a:ext>
              </a:extLst>
            </p:cNvPr>
            <p:cNvSpPr/>
            <p:nvPr/>
          </p:nvSpPr>
          <p:spPr>
            <a:xfrm flipV="1">
              <a:off x="-1806151" y="3122970"/>
              <a:ext cx="79682" cy="22743"/>
            </a:xfrm>
            <a:custGeom>
              <a:avLst/>
              <a:gdLst>
                <a:gd name="connsiteX0" fmla="*/ 79644 w 79682"/>
                <a:gd name="connsiteY0" fmla="*/ 6381 h 22743"/>
                <a:gd name="connsiteX1" fmla="*/ 38267 w 79682"/>
                <a:gd name="connsiteY1" fmla="*/ 1003 h 22743"/>
                <a:gd name="connsiteX2" fmla="*/ 24 w 79682"/>
                <a:gd name="connsiteY2" fmla="*/ 16151 h 22743"/>
                <a:gd name="connsiteX3" fmla="*/ 41406 w 79682"/>
                <a:gd name="connsiteY3" fmla="*/ 21537 h 22743"/>
                <a:gd name="connsiteX4" fmla="*/ 79644 w 79682"/>
                <a:gd name="connsiteY4" fmla="*/ 6381 h 2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2" h="22743">
                  <a:moveTo>
                    <a:pt x="79644" y="6381"/>
                  </a:moveTo>
                  <a:cubicBezTo>
                    <a:pt x="78773" y="715"/>
                    <a:pt x="60245" y="-1694"/>
                    <a:pt x="38267" y="1003"/>
                  </a:cubicBezTo>
                  <a:cubicBezTo>
                    <a:pt x="16285" y="3701"/>
                    <a:pt x="-838" y="10480"/>
                    <a:pt x="24" y="16151"/>
                  </a:cubicBezTo>
                  <a:cubicBezTo>
                    <a:pt x="895" y="21822"/>
                    <a:pt x="19424" y="24234"/>
                    <a:pt x="41406" y="21537"/>
                  </a:cubicBezTo>
                  <a:cubicBezTo>
                    <a:pt x="63392" y="18840"/>
                    <a:pt x="80515" y="12052"/>
                    <a:pt x="79644" y="6381"/>
                  </a:cubicBezTo>
                </a:path>
              </a:pathLst>
            </a:custGeom>
            <a:solidFill>
              <a:srgbClr val="F2EEEA"/>
            </a:solidFill>
            <a:ln w="4228" cap="flat">
              <a:noFill/>
              <a:prstDash val="solid"/>
              <a:miter/>
            </a:ln>
          </p:spPr>
          <p:txBody>
            <a:bodyPr rtlCol="0" anchor="ctr"/>
            <a:lstStyle/>
            <a:p>
              <a:endParaRPr lang="zh-CN" altLang="en-US"/>
            </a:p>
          </p:txBody>
        </p:sp>
        <p:sp>
          <p:nvSpPr>
            <p:cNvPr id="177" name="任意多边形: 形状 112">
              <a:extLst>
                <a:ext uri="{FF2B5EF4-FFF2-40B4-BE49-F238E27FC236}">
                  <a16:creationId xmlns:a16="http://schemas.microsoft.com/office/drawing/2014/main" id="{846D7089-1CCD-B593-85FF-22579D447D4A}"/>
                </a:ext>
              </a:extLst>
            </p:cNvPr>
            <p:cNvSpPr/>
            <p:nvPr/>
          </p:nvSpPr>
          <p:spPr>
            <a:xfrm flipV="1">
              <a:off x="-1829525" y="3173528"/>
              <a:ext cx="92843" cy="48894"/>
            </a:xfrm>
            <a:custGeom>
              <a:avLst/>
              <a:gdLst>
                <a:gd name="connsiteX0" fmla="*/ 16444 w 92843"/>
                <a:gd name="connsiteY0" fmla="*/ 48691 h 48894"/>
                <a:gd name="connsiteX1" fmla="*/ 17166 w 92843"/>
                <a:gd name="connsiteY1" fmla="*/ 48713 h 48894"/>
                <a:gd name="connsiteX2" fmla="*/ 16049 w 92843"/>
                <a:gd name="connsiteY2" fmla="*/ 42001 h 48894"/>
                <a:gd name="connsiteX3" fmla="*/ 15280 w 92843"/>
                <a:gd name="connsiteY3" fmla="*/ 41997 h 48894"/>
                <a:gd name="connsiteX4" fmla="*/ 14209 w 92843"/>
                <a:gd name="connsiteY4" fmla="*/ 46283 h 48894"/>
                <a:gd name="connsiteX5" fmla="*/ 10684 w 92843"/>
                <a:gd name="connsiteY5" fmla="*/ 47744 h 48894"/>
                <a:gd name="connsiteX6" fmla="*/ 7315 w 92843"/>
                <a:gd name="connsiteY6" fmla="*/ 46525 h 48894"/>
                <a:gd name="connsiteX7" fmla="*/ 5676 w 92843"/>
                <a:gd name="connsiteY7" fmla="*/ 43501 h 48894"/>
                <a:gd name="connsiteX8" fmla="*/ 6160 w 92843"/>
                <a:gd name="connsiteY8" fmla="*/ 40349 h 48894"/>
                <a:gd name="connsiteX9" fmla="*/ 9834 w 92843"/>
                <a:gd name="connsiteY9" fmla="*/ 36640 h 48894"/>
                <a:gd name="connsiteX10" fmla="*/ 14375 w 92843"/>
                <a:gd name="connsiteY10" fmla="*/ 31930 h 48894"/>
                <a:gd name="connsiteX11" fmla="*/ 14995 w 92843"/>
                <a:gd name="connsiteY11" fmla="*/ 27376 h 48894"/>
                <a:gd name="connsiteX12" fmla="*/ 11992 w 92843"/>
                <a:gd name="connsiteY12" fmla="*/ 21982 h 48894"/>
                <a:gd name="connsiteX13" fmla="*/ 6776 w 92843"/>
                <a:gd name="connsiteY13" fmla="*/ 20091 h 48894"/>
                <a:gd name="connsiteX14" fmla="*/ 2885 w 92843"/>
                <a:gd name="connsiteY14" fmla="*/ 21387 h 48894"/>
                <a:gd name="connsiteX15" fmla="*/ 1687 w 92843"/>
                <a:gd name="connsiteY15" fmla="*/ 21875 h 48894"/>
                <a:gd name="connsiteX16" fmla="*/ 659 w 92843"/>
                <a:gd name="connsiteY16" fmla="*/ 20945 h 48894"/>
                <a:gd name="connsiteX17" fmla="*/ -8 w 92843"/>
                <a:gd name="connsiteY17" fmla="*/ 20992 h 48894"/>
                <a:gd name="connsiteX18" fmla="*/ 1071 w 92843"/>
                <a:gd name="connsiteY18" fmla="*/ 28052 h 48894"/>
                <a:gd name="connsiteX19" fmla="*/ 1751 w 92843"/>
                <a:gd name="connsiteY19" fmla="*/ 28018 h 48894"/>
                <a:gd name="connsiteX20" fmla="*/ 2685 w 92843"/>
                <a:gd name="connsiteY20" fmla="*/ 23205 h 48894"/>
                <a:gd name="connsiteX21" fmla="*/ 6317 w 92843"/>
                <a:gd name="connsiteY21" fmla="*/ 21158 h 48894"/>
                <a:gd name="connsiteX22" fmla="*/ 10008 w 92843"/>
                <a:gd name="connsiteY22" fmla="*/ 22211 h 48894"/>
                <a:gd name="connsiteX23" fmla="*/ 11937 w 92843"/>
                <a:gd name="connsiteY23" fmla="*/ 25647 h 48894"/>
                <a:gd name="connsiteX24" fmla="*/ 11355 w 92843"/>
                <a:gd name="connsiteY24" fmla="*/ 28876 h 48894"/>
                <a:gd name="connsiteX25" fmla="*/ 7409 w 92843"/>
                <a:gd name="connsiteY25" fmla="*/ 32945 h 48894"/>
                <a:gd name="connsiteX26" fmla="*/ 4202 w 92843"/>
                <a:gd name="connsiteY26" fmla="*/ 36114 h 48894"/>
                <a:gd name="connsiteX27" fmla="*/ 3233 w 92843"/>
                <a:gd name="connsiteY27" fmla="*/ 38607 h 48894"/>
                <a:gd name="connsiteX28" fmla="*/ 3259 w 92843"/>
                <a:gd name="connsiteY28" fmla="*/ 41572 h 48894"/>
                <a:gd name="connsiteX29" fmla="*/ 5816 w 92843"/>
                <a:gd name="connsiteY29" fmla="*/ 46708 h 48894"/>
                <a:gd name="connsiteX30" fmla="*/ 10905 w 92843"/>
                <a:gd name="connsiteY30" fmla="*/ 48823 h 48894"/>
                <a:gd name="connsiteX31" fmla="*/ 14401 w 92843"/>
                <a:gd name="connsiteY31" fmla="*/ 48173 h 48894"/>
                <a:gd name="connsiteX32" fmla="*/ 15645 w 92843"/>
                <a:gd name="connsiteY32" fmla="*/ 47867 h 48894"/>
                <a:gd name="connsiteX33" fmla="*/ 16087 w 92843"/>
                <a:gd name="connsiteY33" fmla="*/ 48024 h 48894"/>
                <a:gd name="connsiteX34" fmla="*/ 16444 w 92843"/>
                <a:gd name="connsiteY34" fmla="*/ 48691 h 48894"/>
                <a:gd name="connsiteX35" fmla="*/ 32993 w 92843"/>
                <a:gd name="connsiteY35" fmla="*/ 27890 h 48894"/>
                <a:gd name="connsiteX36" fmla="*/ 32568 w 92843"/>
                <a:gd name="connsiteY36" fmla="*/ 34270 h 48894"/>
                <a:gd name="connsiteX37" fmla="*/ 28673 w 92843"/>
                <a:gd name="connsiteY37" fmla="*/ 36755 h 48894"/>
                <a:gd name="connsiteX38" fmla="*/ 24051 w 92843"/>
                <a:gd name="connsiteY38" fmla="*/ 34508 h 48894"/>
                <a:gd name="connsiteX39" fmla="*/ 21473 w 92843"/>
                <a:gd name="connsiteY39" fmla="*/ 28396 h 48894"/>
                <a:gd name="connsiteX40" fmla="*/ 21885 w 92843"/>
                <a:gd name="connsiteY40" fmla="*/ 22309 h 48894"/>
                <a:gd name="connsiteX41" fmla="*/ 25602 w 92843"/>
                <a:gd name="connsiteY41" fmla="*/ 19773 h 48894"/>
                <a:gd name="connsiteX42" fmla="*/ 30262 w 92843"/>
                <a:gd name="connsiteY42" fmla="*/ 21786 h 48894"/>
                <a:gd name="connsiteX43" fmla="*/ 32993 w 92843"/>
                <a:gd name="connsiteY43" fmla="*/ 27890 h 48894"/>
                <a:gd name="connsiteX44" fmla="*/ 36727 w 92843"/>
                <a:gd name="connsiteY44" fmla="*/ 27741 h 48894"/>
                <a:gd name="connsiteX45" fmla="*/ 32619 w 92843"/>
                <a:gd name="connsiteY45" fmla="*/ 21009 h 48894"/>
                <a:gd name="connsiteX46" fmla="*/ 25432 w 92843"/>
                <a:gd name="connsiteY46" fmla="*/ 18800 h 48894"/>
                <a:gd name="connsiteX47" fmla="*/ 19481 w 92843"/>
                <a:gd name="connsiteY47" fmla="*/ 21892 h 48894"/>
                <a:gd name="connsiteX48" fmla="*/ 18100 w 92843"/>
                <a:gd name="connsiteY48" fmla="*/ 28553 h 48894"/>
                <a:gd name="connsiteX49" fmla="*/ 21775 w 92843"/>
                <a:gd name="connsiteY49" fmla="*/ 35141 h 48894"/>
                <a:gd name="connsiteX50" fmla="*/ 28856 w 92843"/>
                <a:gd name="connsiteY50" fmla="*/ 37762 h 48894"/>
                <a:gd name="connsiteX51" fmla="*/ 35249 w 92843"/>
                <a:gd name="connsiteY51" fmla="*/ 34878 h 48894"/>
                <a:gd name="connsiteX52" fmla="*/ 36727 w 92843"/>
                <a:gd name="connsiteY52" fmla="*/ 27741 h 48894"/>
                <a:gd name="connsiteX53" fmla="*/ 61219 w 92843"/>
                <a:gd name="connsiteY53" fmla="*/ 37422 h 48894"/>
                <a:gd name="connsiteX54" fmla="*/ 62226 w 92843"/>
                <a:gd name="connsiteY54" fmla="*/ 37405 h 48894"/>
                <a:gd name="connsiteX55" fmla="*/ 58594 w 92843"/>
                <a:gd name="connsiteY55" fmla="*/ 20635 h 48894"/>
                <a:gd name="connsiteX56" fmla="*/ 58845 w 92843"/>
                <a:gd name="connsiteY56" fmla="*/ 18392 h 48894"/>
                <a:gd name="connsiteX57" fmla="*/ 61614 w 92843"/>
                <a:gd name="connsiteY57" fmla="*/ 17611 h 48894"/>
                <a:gd name="connsiteX58" fmla="*/ 61406 w 92843"/>
                <a:gd name="connsiteY58" fmla="*/ 16689 h 48894"/>
                <a:gd name="connsiteX59" fmla="*/ 53798 w 92843"/>
                <a:gd name="connsiteY59" fmla="*/ 16880 h 48894"/>
                <a:gd name="connsiteX60" fmla="*/ 54542 w 92843"/>
                <a:gd name="connsiteY60" fmla="*/ 20423 h 48894"/>
                <a:gd name="connsiteX61" fmla="*/ 54440 w 92843"/>
                <a:gd name="connsiteY61" fmla="*/ 20423 h 48894"/>
                <a:gd name="connsiteX62" fmla="*/ 46726 w 92843"/>
                <a:gd name="connsiteY62" fmla="*/ 17173 h 48894"/>
                <a:gd name="connsiteX63" fmla="*/ 42610 w 92843"/>
                <a:gd name="connsiteY63" fmla="*/ 19297 h 48894"/>
                <a:gd name="connsiteX64" fmla="*/ 41782 w 92843"/>
                <a:gd name="connsiteY64" fmla="*/ 23902 h 48894"/>
                <a:gd name="connsiteX65" fmla="*/ 43697 w 92843"/>
                <a:gd name="connsiteY65" fmla="*/ 33578 h 48894"/>
                <a:gd name="connsiteX66" fmla="*/ 43353 w 92843"/>
                <a:gd name="connsiteY66" fmla="*/ 35600 h 48894"/>
                <a:gd name="connsiteX67" fmla="*/ 40830 w 92843"/>
                <a:gd name="connsiteY67" fmla="*/ 36169 h 48894"/>
                <a:gd name="connsiteX68" fmla="*/ 41000 w 92843"/>
                <a:gd name="connsiteY68" fmla="*/ 37048 h 48894"/>
                <a:gd name="connsiteX69" fmla="*/ 47270 w 92843"/>
                <a:gd name="connsiteY69" fmla="*/ 37571 h 48894"/>
                <a:gd name="connsiteX70" fmla="*/ 48208 w 92843"/>
                <a:gd name="connsiteY70" fmla="*/ 37558 h 48894"/>
                <a:gd name="connsiteX71" fmla="*/ 45443 w 92843"/>
                <a:gd name="connsiteY71" fmla="*/ 23846 h 48894"/>
                <a:gd name="connsiteX72" fmla="*/ 45995 w 92843"/>
                <a:gd name="connsiteY72" fmla="*/ 20652 h 48894"/>
                <a:gd name="connsiteX73" fmla="*/ 48960 w 92843"/>
                <a:gd name="connsiteY73" fmla="*/ 19288 h 48894"/>
                <a:gd name="connsiteX74" fmla="*/ 54907 w 92843"/>
                <a:gd name="connsiteY74" fmla="*/ 22096 h 48894"/>
                <a:gd name="connsiteX75" fmla="*/ 57158 w 92843"/>
                <a:gd name="connsiteY75" fmla="*/ 32737 h 48894"/>
                <a:gd name="connsiteX76" fmla="*/ 57056 w 92843"/>
                <a:gd name="connsiteY76" fmla="*/ 35328 h 48894"/>
                <a:gd name="connsiteX77" fmla="*/ 53828 w 92843"/>
                <a:gd name="connsiteY77" fmla="*/ 35965 h 48894"/>
                <a:gd name="connsiteX78" fmla="*/ 54019 w 92843"/>
                <a:gd name="connsiteY78" fmla="*/ 36891 h 48894"/>
                <a:gd name="connsiteX79" fmla="*/ 61219 w 92843"/>
                <a:gd name="connsiteY79" fmla="*/ 37422 h 48894"/>
                <a:gd name="connsiteX80" fmla="*/ 74447 w 92843"/>
                <a:gd name="connsiteY80" fmla="*/ 32163 h 48894"/>
                <a:gd name="connsiteX81" fmla="*/ 71460 w 92843"/>
                <a:gd name="connsiteY81" fmla="*/ 19221 h 48894"/>
                <a:gd name="connsiteX82" fmla="*/ 77208 w 92843"/>
                <a:gd name="connsiteY82" fmla="*/ 16234 h 48894"/>
                <a:gd name="connsiteX83" fmla="*/ 83163 w 92843"/>
                <a:gd name="connsiteY83" fmla="*/ 18498 h 48894"/>
                <a:gd name="connsiteX84" fmla="*/ 86999 w 92843"/>
                <a:gd name="connsiteY84" fmla="*/ 25006 h 48894"/>
                <a:gd name="connsiteX85" fmla="*/ 86527 w 92843"/>
                <a:gd name="connsiteY85" fmla="*/ 32274 h 48894"/>
                <a:gd name="connsiteX86" fmla="*/ 81583 w 92843"/>
                <a:gd name="connsiteY86" fmla="*/ 35217 h 48894"/>
                <a:gd name="connsiteX87" fmla="*/ 74447 w 92843"/>
                <a:gd name="connsiteY87" fmla="*/ 32163 h 48894"/>
                <a:gd name="connsiteX88" fmla="*/ 75632 w 92843"/>
                <a:gd name="connsiteY88" fmla="*/ 37278 h 48894"/>
                <a:gd name="connsiteX89" fmla="*/ 74812 w 92843"/>
                <a:gd name="connsiteY89" fmla="*/ 33727 h 48894"/>
                <a:gd name="connsiteX90" fmla="*/ 79523 w 92843"/>
                <a:gd name="connsiteY90" fmla="*/ 36424 h 48894"/>
                <a:gd name="connsiteX91" fmla="*/ 83928 w 92843"/>
                <a:gd name="connsiteY91" fmla="*/ 37188 h 48894"/>
                <a:gd name="connsiteX92" fmla="*/ 91195 w 92843"/>
                <a:gd name="connsiteY92" fmla="*/ 33828 h 48894"/>
                <a:gd name="connsiteX93" fmla="*/ 92423 w 92843"/>
                <a:gd name="connsiteY93" fmla="*/ 25533 h 48894"/>
                <a:gd name="connsiteX94" fmla="*/ 86795 w 92843"/>
                <a:gd name="connsiteY94" fmla="*/ 17424 h 48894"/>
                <a:gd name="connsiteX95" fmla="*/ 77492 w 92843"/>
                <a:gd name="connsiteY95" fmla="*/ 14824 h 48894"/>
                <a:gd name="connsiteX96" fmla="*/ 71129 w 92843"/>
                <a:gd name="connsiteY96" fmla="*/ 17759 h 48894"/>
                <a:gd name="connsiteX97" fmla="*/ 68088 w 92843"/>
                <a:gd name="connsiteY97" fmla="*/ 4587 h 48894"/>
                <a:gd name="connsiteX98" fmla="*/ 68245 w 92843"/>
                <a:gd name="connsiteY98" fmla="*/ 1847 h 48894"/>
                <a:gd name="connsiteX99" fmla="*/ 71014 w 92843"/>
                <a:gd name="connsiteY99" fmla="*/ 862 h 48894"/>
                <a:gd name="connsiteX100" fmla="*/ 70794 w 92843"/>
                <a:gd name="connsiteY100" fmla="*/ -68 h 48894"/>
                <a:gd name="connsiteX101" fmla="*/ 59278 w 92843"/>
                <a:gd name="connsiteY101" fmla="*/ 1342 h 48894"/>
                <a:gd name="connsiteX102" fmla="*/ 59482 w 92843"/>
                <a:gd name="connsiteY102" fmla="*/ 2242 h 48894"/>
                <a:gd name="connsiteX103" fmla="*/ 62536 w 92843"/>
                <a:gd name="connsiteY103" fmla="*/ 2446 h 48894"/>
                <a:gd name="connsiteX104" fmla="*/ 63781 w 92843"/>
                <a:gd name="connsiteY104" fmla="*/ 4506 h 48894"/>
                <a:gd name="connsiteX105" fmla="*/ 70105 w 92843"/>
                <a:gd name="connsiteY105" fmla="*/ 32469 h 48894"/>
                <a:gd name="connsiteX106" fmla="*/ 70016 w 92843"/>
                <a:gd name="connsiteY106" fmla="*/ 35150 h 48894"/>
                <a:gd name="connsiteX107" fmla="*/ 66920 w 92843"/>
                <a:gd name="connsiteY107" fmla="*/ 35770 h 48894"/>
                <a:gd name="connsiteX108" fmla="*/ 67136 w 92843"/>
                <a:gd name="connsiteY108" fmla="*/ 36738 h 48894"/>
                <a:gd name="connsiteX109" fmla="*/ 74515 w 92843"/>
                <a:gd name="connsiteY109" fmla="*/ 37290 h 48894"/>
                <a:gd name="connsiteX110" fmla="*/ 75632 w 92843"/>
                <a:gd name="connsiteY110" fmla="*/ 37278 h 4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92843" h="48894">
                  <a:moveTo>
                    <a:pt x="16444" y="48691"/>
                  </a:moveTo>
                  <a:lnTo>
                    <a:pt x="17166" y="48713"/>
                  </a:lnTo>
                  <a:lnTo>
                    <a:pt x="16049" y="42001"/>
                  </a:lnTo>
                  <a:lnTo>
                    <a:pt x="15280" y="41997"/>
                  </a:lnTo>
                  <a:cubicBezTo>
                    <a:pt x="15416" y="43840"/>
                    <a:pt x="15059" y="45268"/>
                    <a:pt x="14209" y="46283"/>
                  </a:cubicBezTo>
                  <a:cubicBezTo>
                    <a:pt x="13368" y="47298"/>
                    <a:pt x="12188" y="47782"/>
                    <a:pt x="10684" y="47744"/>
                  </a:cubicBezTo>
                  <a:cubicBezTo>
                    <a:pt x="9359" y="47706"/>
                    <a:pt x="8233" y="47298"/>
                    <a:pt x="7315" y="46525"/>
                  </a:cubicBezTo>
                  <a:cubicBezTo>
                    <a:pt x="6411" y="45752"/>
                    <a:pt x="5880" y="44741"/>
                    <a:pt x="5676" y="43501"/>
                  </a:cubicBezTo>
                  <a:cubicBezTo>
                    <a:pt x="5493" y="42337"/>
                    <a:pt x="5650" y="41296"/>
                    <a:pt x="6160" y="40349"/>
                  </a:cubicBezTo>
                  <a:cubicBezTo>
                    <a:pt x="6657" y="39397"/>
                    <a:pt x="7876" y="38165"/>
                    <a:pt x="9834" y="36640"/>
                  </a:cubicBezTo>
                  <a:cubicBezTo>
                    <a:pt x="12158" y="34844"/>
                    <a:pt x="13670" y="33272"/>
                    <a:pt x="14375" y="31930"/>
                  </a:cubicBezTo>
                  <a:cubicBezTo>
                    <a:pt x="15080" y="30583"/>
                    <a:pt x="15280" y="29063"/>
                    <a:pt x="14995" y="27376"/>
                  </a:cubicBezTo>
                  <a:cubicBezTo>
                    <a:pt x="14630" y="25214"/>
                    <a:pt x="13615" y="23413"/>
                    <a:pt x="11992" y="21982"/>
                  </a:cubicBezTo>
                  <a:cubicBezTo>
                    <a:pt x="10382" y="20580"/>
                    <a:pt x="8645" y="19947"/>
                    <a:pt x="6776" y="20091"/>
                  </a:cubicBezTo>
                  <a:cubicBezTo>
                    <a:pt x="5714" y="20176"/>
                    <a:pt x="4414" y="20605"/>
                    <a:pt x="2885" y="21387"/>
                  </a:cubicBezTo>
                  <a:cubicBezTo>
                    <a:pt x="2261" y="21701"/>
                    <a:pt x="1861" y="21867"/>
                    <a:pt x="1687" y="21875"/>
                  </a:cubicBezTo>
                  <a:cubicBezTo>
                    <a:pt x="1301" y="21909"/>
                    <a:pt x="969" y="21595"/>
                    <a:pt x="659" y="20945"/>
                  </a:cubicBezTo>
                  <a:lnTo>
                    <a:pt x="-8" y="20992"/>
                  </a:lnTo>
                  <a:lnTo>
                    <a:pt x="1071" y="28052"/>
                  </a:lnTo>
                  <a:lnTo>
                    <a:pt x="1751" y="28018"/>
                  </a:lnTo>
                  <a:cubicBezTo>
                    <a:pt x="1458" y="26059"/>
                    <a:pt x="1776" y="24462"/>
                    <a:pt x="2685" y="23205"/>
                  </a:cubicBezTo>
                  <a:cubicBezTo>
                    <a:pt x="3607" y="21948"/>
                    <a:pt x="4818" y="21268"/>
                    <a:pt x="6317" y="21158"/>
                  </a:cubicBezTo>
                  <a:cubicBezTo>
                    <a:pt x="7757" y="21051"/>
                    <a:pt x="8993" y="21408"/>
                    <a:pt x="10008" y="22211"/>
                  </a:cubicBezTo>
                  <a:cubicBezTo>
                    <a:pt x="11049" y="23031"/>
                    <a:pt x="11699" y="24173"/>
                    <a:pt x="11937" y="25647"/>
                  </a:cubicBezTo>
                  <a:cubicBezTo>
                    <a:pt x="12124" y="26756"/>
                    <a:pt x="11920" y="27831"/>
                    <a:pt x="11355" y="28876"/>
                  </a:cubicBezTo>
                  <a:cubicBezTo>
                    <a:pt x="10786" y="29921"/>
                    <a:pt x="9465" y="31280"/>
                    <a:pt x="7409" y="32945"/>
                  </a:cubicBezTo>
                  <a:cubicBezTo>
                    <a:pt x="5752" y="34300"/>
                    <a:pt x="4699" y="35358"/>
                    <a:pt x="4202" y="36114"/>
                  </a:cubicBezTo>
                  <a:cubicBezTo>
                    <a:pt x="3709" y="36874"/>
                    <a:pt x="3391" y="37707"/>
                    <a:pt x="3233" y="38607"/>
                  </a:cubicBezTo>
                  <a:cubicBezTo>
                    <a:pt x="3085" y="39508"/>
                    <a:pt x="3085" y="40493"/>
                    <a:pt x="3259" y="41572"/>
                  </a:cubicBezTo>
                  <a:cubicBezTo>
                    <a:pt x="3573" y="43662"/>
                    <a:pt x="4423" y="45365"/>
                    <a:pt x="5816" y="46708"/>
                  </a:cubicBezTo>
                  <a:cubicBezTo>
                    <a:pt x="7226" y="48054"/>
                    <a:pt x="8908" y="48764"/>
                    <a:pt x="10905" y="48823"/>
                  </a:cubicBezTo>
                  <a:cubicBezTo>
                    <a:pt x="11992" y="48853"/>
                    <a:pt x="13165" y="48636"/>
                    <a:pt x="14401" y="48173"/>
                  </a:cubicBezTo>
                  <a:cubicBezTo>
                    <a:pt x="14987" y="47965"/>
                    <a:pt x="15416" y="47859"/>
                    <a:pt x="15645" y="47867"/>
                  </a:cubicBezTo>
                  <a:cubicBezTo>
                    <a:pt x="15849" y="47876"/>
                    <a:pt x="16002" y="47927"/>
                    <a:pt x="16087" y="48024"/>
                  </a:cubicBezTo>
                  <a:cubicBezTo>
                    <a:pt x="16176" y="48122"/>
                    <a:pt x="16295" y="48343"/>
                    <a:pt x="16444" y="48691"/>
                  </a:cubicBezTo>
                  <a:moveTo>
                    <a:pt x="32993" y="27890"/>
                  </a:moveTo>
                  <a:cubicBezTo>
                    <a:pt x="33494" y="30502"/>
                    <a:pt x="33346" y="32635"/>
                    <a:pt x="32568" y="34270"/>
                  </a:cubicBezTo>
                  <a:cubicBezTo>
                    <a:pt x="31795" y="35901"/>
                    <a:pt x="30491" y="36730"/>
                    <a:pt x="28673" y="36755"/>
                  </a:cubicBezTo>
                  <a:cubicBezTo>
                    <a:pt x="26880" y="36776"/>
                    <a:pt x="25339" y="36029"/>
                    <a:pt x="24051" y="34508"/>
                  </a:cubicBezTo>
                  <a:cubicBezTo>
                    <a:pt x="22773" y="33013"/>
                    <a:pt x="21923" y="30974"/>
                    <a:pt x="21473" y="28396"/>
                  </a:cubicBezTo>
                  <a:cubicBezTo>
                    <a:pt x="21023" y="25881"/>
                    <a:pt x="21159" y="23855"/>
                    <a:pt x="21885" y="22309"/>
                  </a:cubicBezTo>
                  <a:cubicBezTo>
                    <a:pt x="22607" y="20750"/>
                    <a:pt x="23839" y="19900"/>
                    <a:pt x="25602" y="19773"/>
                  </a:cubicBezTo>
                  <a:cubicBezTo>
                    <a:pt x="27377" y="19645"/>
                    <a:pt x="28936" y="20312"/>
                    <a:pt x="30262" y="21786"/>
                  </a:cubicBezTo>
                  <a:cubicBezTo>
                    <a:pt x="31600" y="23273"/>
                    <a:pt x="32509" y="25312"/>
                    <a:pt x="32993" y="27890"/>
                  </a:cubicBezTo>
                  <a:moveTo>
                    <a:pt x="36727" y="27741"/>
                  </a:moveTo>
                  <a:cubicBezTo>
                    <a:pt x="36196" y="24963"/>
                    <a:pt x="34824" y="22716"/>
                    <a:pt x="32619" y="21009"/>
                  </a:cubicBezTo>
                  <a:cubicBezTo>
                    <a:pt x="30461" y="19339"/>
                    <a:pt x="28057" y="18600"/>
                    <a:pt x="25432" y="18800"/>
                  </a:cubicBezTo>
                  <a:cubicBezTo>
                    <a:pt x="22832" y="19008"/>
                    <a:pt x="20857" y="20036"/>
                    <a:pt x="19481" y="21892"/>
                  </a:cubicBezTo>
                  <a:cubicBezTo>
                    <a:pt x="18122" y="23732"/>
                    <a:pt x="17654" y="25945"/>
                    <a:pt x="18100" y="28553"/>
                  </a:cubicBezTo>
                  <a:cubicBezTo>
                    <a:pt x="18559" y="31208"/>
                    <a:pt x="19770" y="33399"/>
                    <a:pt x="21775" y="35141"/>
                  </a:cubicBezTo>
                  <a:cubicBezTo>
                    <a:pt x="23809" y="36904"/>
                    <a:pt x="26167" y="37787"/>
                    <a:pt x="28856" y="37762"/>
                  </a:cubicBezTo>
                  <a:cubicBezTo>
                    <a:pt x="31600" y="37736"/>
                    <a:pt x="33736" y="36772"/>
                    <a:pt x="35249" y="34878"/>
                  </a:cubicBezTo>
                  <a:cubicBezTo>
                    <a:pt x="36773" y="32958"/>
                    <a:pt x="37275" y="30575"/>
                    <a:pt x="36727" y="27741"/>
                  </a:cubicBezTo>
                  <a:moveTo>
                    <a:pt x="61219" y="37422"/>
                  </a:moveTo>
                  <a:lnTo>
                    <a:pt x="62226" y="37405"/>
                  </a:lnTo>
                  <a:lnTo>
                    <a:pt x="58594" y="20635"/>
                  </a:lnTo>
                  <a:cubicBezTo>
                    <a:pt x="58352" y="19552"/>
                    <a:pt x="58441" y="18800"/>
                    <a:pt x="58845" y="18392"/>
                  </a:cubicBezTo>
                  <a:cubicBezTo>
                    <a:pt x="59252" y="17972"/>
                    <a:pt x="60178" y="17713"/>
                    <a:pt x="61614" y="17611"/>
                  </a:cubicBezTo>
                  <a:lnTo>
                    <a:pt x="61406" y="16689"/>
                  </a:lnTo>
                  <a:lnTo>
                    <a:pt x="53798" y="16880"/>
                  </a:lnTo>
                  <a:lnTo>
                    <a:pt x="54542" y="20423"/>
                  </a:lnTo>
                  <a:lnTo>
                    <a:pt x="54440" y="20423"/>
                  </a:lnTo>
                  <a:cubicBezTo>
                    <a:pt x="51887" y="18044"/>
                    <a:pt x="49326" y="16982"/>
                    <a:pt x="46726" y="17173"/>
                  </a:cubicBezTo>
                  <a:cubicBezTo>
                    <a:pt x="44887" y="17318"/>
                    <a:pt x="43523" y="18031"/>
                    <a:pt x="42610" y="19297"/>
                  </a:cubicBezTo>
                  <a:cubicBezTo>
                    <a:pt x="41701" y="20567"/>
                    <a:pt x="41429" y="22096"/>
                    <a:pt x="41782" y="23902"/>
                  </a:cubicBezTo>
                  <a:lnTo>
                    <a:pt x="43697" y="33578"/>
                  </a:lnTo>
                  <a:cubicBezTo>
                    <a:pt x="43880" y="34559"/>
                    <a:pt x="43778" y="35243"/>
                    <a:pt x="43353" y="35600"/>
                  </a:cubicBezTo>
                  <a:cubicBezTo>
                    <a:pt x="42937" y="35957"/>
                    <a:pt x="42087" y="36143"/>
                    <a:pt x="40830" y="36169"/>
                  </a:cubicBezTo>
                  <a:lnTo>
                    <a:pt x="41000" y="37048"/>
                  </a:lnTo>
                  <a:lnTo>
                    <a:pt x="47270" y="37571"/>
                  </a:lnTo>
                  <a:lnTo>
                    <a:pt x="48208" y="37558"/>
                  </a:lnTo>
                  <a:lnTo>
                    <a:pt x="45443" y="23846"/>
                  </a:lnTo>
                  <a:cubicBezTo>
                    <a:pt x="45180" y="22530"/>
                    <a:pt x="45358" y="21468"/>
                    <a:pt x="45995" y="20652"/>
                  </a:cubicBezTo>
                  <a:cubicBezTo>
                    <a:pt x="46624" y="19837"/>
                    <a:pt x="47614" y="19386"/>
                    <a:pt x="48960" y="19288"/>
                  </a:cubicBezTo>
                  <a:cubicBezTo>
                    <a:pt x="50833" y="19161"/>
                    <a:pt x="52821" y="20091"/>
                    <a:pt x="54907" y="22096"/>
                  </a:cubicBezTo>
                  <a:lnTo>
                    <a:pt x="57158" y="32737"/>
                  </a:lnTo>
                  <a:cubicBezTo>
                    <a:pt x="57456" y="34109"/>
                    <a:pt x="57417" y="34980"/>
                    <a:pt x="57056" y="35328"/>
                  </a:cubicBezTo>
                  <a:cubicBezTo>
                    <a:pt x="56678" y="35693"/>
                    <a:pt x="55604" y="35901"/>
                    <a:pt x="53828" y="35965"/>
                  </a:cubicBezTo>
                  <a:lnTo>
                    <a:pt x="54019" y="36891"/>
                  </a:lnTo>
                  <a:lnTo>
                    <a:pt x="61219" y="37422"/>
                  </a:lnTo>
                  <a:close/>
                  <a:moveTo>
                    <a:pt x="74447" y="32163"/>
                  </a:moveTo>
                  <a:lnTo>
                    <a:pt x="71460" y="19221"/>
                  </a:lnTo>
                  <a:cubicBezTo>
                    <a:pt x="72854" y="17415"/>
                    <a:pt x="74744" y="16413"/>
                    <a:pt x="77208" y="16234"/>
                  </a:cubicBezTo>
                  <a:cubicBezTo>
                    <a:pt x="79298" y="16086"/>
                    <a:pt x="81281" y="16829"/>
                    <a:pt x="83163" y="18498"/>
                  </a:cubicBezTo>
                  <a:cubicBezTo>
                    <a:pt x="85053" y="20172"/>
                    <a:pt x="86349" y="22347"/>
                    <a:pt x="86999" y="25006"/>
                  </a:cubicBezTo>
                  <a:cubicBezTo>
                    <a:pt x="87708" y="27916"/>
                    <a:pt x="87551" y="30337"/>
                    <a:pt x="86527" y="32274"/>
                  </a:cubicBezTo>
                  <a:cubicBezTo>
                    <a:pt x="85482" y="34202"/>
                    <a:pt x="83834" y="35184"/>
                    <a:pt x="81583" y="35217"/>
                  </a:cubicBezTo>
                  <a:cubicBezTo>
                    <a:pt x="79327" y="35260"/>
                    <a:pt x="76948" y="34228"/>
                    <a:pt x="74447" y="32163"/>
                  </a:cubicBezTo>
                  <a:moveTo>
                    <a:pt x="75632" y="37278"/>
                  </a:moveTo>
                  <a:lnTo>
                    <a:pt x="74812" y="33727"/>
                  </a:lnTo>
                  <a:cubicBezTo>
                    <a:pt x="76592" y="34992"/>
                    <a:pt x="78163" y="35893"/>
                    <a:pt x="79523" y="36424"/>
                  </a:cubicBezTo>
                  <a:cubicBezTo>
                    <a:pt x="80890" y="36951"/>
                    <a:pt x="82360" y="37210"/>
                    <a:pt x="83928" y="37188"/>
                  </a:cubicBezTo>
                  <a:cubicBezTo>
                    <a:pt x="87130" y="37159"/>
                    <a:pt x="89564" y="36042"/>
                    <a:pt x="91195" y="33828"/>
                  </a:cubicBezTo>
                  <a:cubicBezTo>
                    <a:pt x="92831" y="31598"/>
                    <a:pt x="93251" y="28816"/>
                    <a:pt x="92423" y="25533"/>
                  </a:cubicBezTo>
                  <a:cubicBezTo>
                    <a:pt x="91582" y="22160"/>
                    <a:pt x="89683" y="19458"/>
                    <a:pt x="86795" y="17424"/>
                  </a:cubicBezTo>
                  <a:cubicBezTo>
                    <a:pt x="83957" y="15423"/>
                    <a:pt x="80848" y="14569"/>
                    <a:pt x="77492" y="14824"/>
                  </a:cubicBezTo>
                  <a:cubicBezTo>
                    <a:pt x="75207" y="15007"/>
                    <a:pt x="73087" y="15984"/>
                    <a:pt x="71129" y="17759"/>
                  </a:cubicBezTo>
                  <a:lnTo>
                    <a:pt x="68088" y="4587"/>
                  </a:lnTo>
                  <a:cubicBezTo>
                    <a:pt x="67778" y="3245"/>
                    <a:pt x="67829" y="2327"/>
                    <a:pt x="68245" y="1847"/>
                  </a:cubicBezTo>
                  <a:cubicBezTo>
                    <a:pt x="68653" y="1363"/>
                    <a:pt x="69587" y="1032"/>
                    <a:pt x="71014" y="862"/>
                  </a:cubicBezTo>
                  <a:lnTo>
                    <a:pt x="70794" y="-68"/>
                  </a:lnTo>
                  <a:lnTo>
                    <a:pt x="59278" y="1342"/>
                  </a:lnTo>
                  <a:lnTo>
                    <a:pt x="59482" y="2242"/>
                  </a:lnTo>
                  <a:cubicBezTo>
                    <a:pt x="60930" y="2068"/>
                    <a:pt x="61941" y="2136"/>
                    <a:pt x="62536" y="2446"/>
                  </a:cubicBezTo>
                  <a:cubicBezTo>
                    <a:pt x="63122" y="2769"/>
                    <a:pt x="63543" y="3453"/>
                    <a:pt x="63781" y="4506"/>
                  </a:cubicBezTo>
                  <a:lnTo>
                    <a:pt x="70105" y="32469"/>
                  </a:lnTo>
                  <a:cubicBezTo>
                    <a:pt x="70411" y="33862"/>
                    <a:pt x="70390" y="34759"/>
                    <a:pt x="70016" y="35150"/>
                  </a:cubicBezTo>
                  <a:cubicBezTo>
                    <a:pt x="69651" y="35540"/>
                    <a:pt x="68619" y="35740"/>
                    <a:pt x="66920" y="35770"/>
                  </a:cubicBezTo>
                  <a:lnTo>
                    <a:pt x="67136" y="36738"/>
                  </a:lnTo>
                  <a:lnTo>
                    <a:pt x="74515" y="37290"/>
                  </a:lnTo>
                  <a:lnTo>
                    <a:pt x="75632" y="37278"/>
                  </a:lnTo>
                  <a:close/>
                </a:path>
              </a:pathLst>
            </a:custGeom>
            <a:solidFill>
              <a:srgbClr val="ED1D24"/>
            </a:solidFill>
            <a:ln w="4228" cap="flat">
              <a:noFill/>
              <a:prstDash val="solid"/>
              <a:miter/>
            </a:ln>
          </p:spPr>
          <p:txBody>
            <a:bodyPr rtlCol="0" anchor="ctr"/>
            <a:lstStyle/>
            <a:p>
              <a:endParaRPr lang="zh-CN" altLang="en-US"/>
            </a:p>
          </p:txBody>
        </p:sp>
        <p:sp>
          <p:nvSpPr>
            <p:cNvPr id="178" name="任意多边形: 形状 113">
              <a:extLst>
                <a:ext uri="{FF2B5EF4-FFF2-40B4-BE49-F238E27FC236}">
                  <a16:creationId xmlns:a16="http://schemas.microsoft.com/office/drawing/2014/main" id="{F1D63F3A-4E1B-622C-CAB7-339CDA02EF59}"/>
                </a:ext>
              </a:extLst>
            </p:cNvPr>
            <p:cNvSpPr/>
            <p:nvPr/>
          </p:nvSpPr>
          <p:spPr>
            <a:xfrm flipV="1">
              <a:off x="-1833624" y="3068013"/>
              <a:ext cx="395531" cy="253993"/>
            </a:xfrm>
            <a:custGeom>
              <a:avLst/>
              <a:gdLst>
                <a:gd name="connsiteX0" fmla="*/ 384336 w 395531"/>
                <a:gd name="connsiteY0" fmla="*/ 223458 h 253993"/>
                <a:gd name="connsiteX1" fmla="*/ 372897 w 395531"/>
                <a:gd name="connsiteY1" fmla="*/ 191711 h 253993"/>
                <a:gd name="connsiteX2" fmla="*/ 56046 w 395531"/>
                <a:gd name="connsiteY2" fmla="*/ 15566 h 253993"/>
                <a:gd name="connsiteX3" fmla="*/ 27909 w 395531"/>
                <a:gd name="connsiteY3" fmla="*/ -70 h 253993"/>
                <a:gd name="connsiteX4" fmla="*/ 1 w 395531"/>
                <a:gd name="connsiteY4" fmla="*/ 5087 h 253993"/>
                <a:gd name="connsiteX5" fmla="*/ 1084 w 395531"/>
                <a:gd name="connsiteY5" fmla="*/ 43274 h 253993"/>
                <a:gd name="connsiteX6" fmla="*/ 395533 w 395531"/>
                <a:gd name="connsiteY6" fmla="*/ 253923 h 253993"/>
                <a:gd name="connsiteX7" fmla="*/ 384336 w 395531"/>
                <a:gd name="connsiteY7" fmla="*/ 223458 h 25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531" h="253993">
                  <a:moveTo>
                    <a:pt x="384336" y="223458"/>
                  </a:moveTo>
                  <a:cubicBezTo>
                    <a:pt x="378767" y="208396"/>
                    <a:pt x="373156" y="193147"/>
                    <a:pt x="372897" y="191711"/>
                  </a:cubicBezTo>
                  <a:lnTo>
                    <a:pt x="56046" y="15566"/>
                  </a:lnTo>
                  <a:lnTo>
                    <a:pt x="27909" y="-70"/>
                  </a:lnTo>
                  <a:lnTo>
                    <a:pt x="1" y="5087"/>
                  </a:lnTo>
                  <a:lnTo>
                    <a:pt x="1084" y="43274"/>
                  </a:lnTo>
                  <a:lnTo>
                    <a:pt x="395533" y="253923"/>
                  </a:lnTo>
                  <a:cubicBezTo>
                    <a:pt x="394959" y="252050"/>
                    <a:pt x="389662" y="237833"/>
                    <a:pt x="384336" y="223458"/>
                  </a:cubicBezTo>
                </a:path>
              </a:pathLst>
            </a:custGeom>
            <a:solidFill>
              <a:srgbClr val="9BAFBA"/>
            </a:solidFill>
            <a:ln w="4228" cap="flat">
              <a:noFill/>
              <a:prstDash val="solid"/>
              <a:miter/>
            </a:ln>
          </p:spPr>
          <p:txBody>
            <a:bodyPr rtlCol="0" anchor="ctr"/>
            <a:lstStyle/>
            <a:p>
              <a:endParaRPr lang="zh-CN" altLang="en-US"/>
            </a:p>
          </p:txBody>
        </p:sp>
        <p:sp>
          <p:nvSpPr>
            <p:cNvPr id="179" name="任意多边形: 形状 114">
              <a:extLst>
                <a:ext uri="{FF2B5EF4-FFF2-40B4-BE49-F238E27FC236}">
                  <a16:creationId xmlns:a16="http://schemas.microsoft.com/office/drawing/2014/main" id="{D0E45C8B-C8A1-86CB-18A0-290FE752F7E3}"/>
                </a:ext>
              </a:extLst>
            </p:cNvPr>
            <p:cNvSpPr/>
            <p:nvPr/>
          </p:nvSpPr>
          <p:spPr>
            <a:xfrm flipV="1">
              <a:off x="-2025812" y="2943295"/>
              <a:ext cx="98546" cy="141186"/>
            </a:xfrm>
            <a:custGeom>
              <a:avLst/>
              <a:gdLst>
                <a:gd name="connsiteX0" fmla="*/ 75403 w 98546"/>
                <a:gd name="connsiteY0" fmla="*/ -166 h 141186"/>
                <a:gd name="connsiteX1" fmla="*/ 98527 w 98546"/>
                <a:gd name="connsiteY1" fmla="*/ 113826 h 141186"/>
                <a:gd name="connsiteX2" fmla="*/ -19 w 98546"/>
                <a:gd name="connsiteY2" fmla="*/ 141020 h 141186"/>
                <a:gd name="connsiteX3" fmla="*/ 6514 w 98546"/>
                <a:gd name="connsiteY3" fmla="*/ 31794 h 141186"/>
                <a:gd name="connsiteX4" fmla="*/ 75403 w 98546"/>
                <a:gd name="connsiteY4" fmla="*/ -166 h 141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46" h="141186">
                  <a:moveTo>
                    <a:pt x="75403" y="-166"/>
                  </a:moveTo>
                  <a:lnTo>
                    <a:pt x="98527" y="113826"/>
                  </a:lnTo>
                  <a:lnTo>
                    <a:pt x="-19" y="141020"/>
                  </a:lnTo>
                  <a:lnTo>
                    <a:pt x="6514" y="31794"/>
                  </a:lnTo>
                  <a:lnTo>
                    <a:pt x="75403" y="-166"/>
                  </a:lnTo>
                  <a:close/>
                </a:path>
              </a:pathLst>
            </a:custGeom>
            <a:solidFill>
              <a:srgbClr val="F7BD5B"/>
            </a:solidFill>
            <a:ln w="4228" cap="flat">
              <a:noFill/>
              <a:prstDash val="solid"/>
              <a:miter/>
            </a:ln>
          </p:spPr>
          <p:txBody>
            <a:bodyPr rtlCol="0" anchor="ctr"/>
            <a:lstStyle/>
            <a:p>
              <a:endParaRPr lang="zh-CN" altLang="en-US"/>
            </a:p>
          </p:txBody>
        </p:sp>
        <p:sp>
          <p:nvSpPr>
            <p:cNvPr id="180" name="任意多边形: 形状 115">
              <a:extLst>
                <a:ext uri="{FF2B5EF4-FFF2-40B4-BE49-F238E27FC236}">
                  <a16:creationId xmlns:a16="http://schemas.microsoft.com/office/drawing/2014/main" id="{ABE5FFF5-B767-CF07-2DDB-1ED6D5B68DCB}"/>
                </a:ext>
              </a:extLst>
            </p:cNvPr>
            <p:cNvSpPr/>
            <p:nvPr/>
          </p:nvSpPr>
          <p:spPr>
            <a:xfrm flipV="1">
              <a:off x="-1950390" y="2915571"/>
              <a:ext cx="232176" cy="168910"/>
            </a:xfrm>
            <a:custGeom>
              <a:avLst/>
              <a:gdLst>
                <a:gd name="connsiteX0" fmla="*/ 205779 w 232176"/>
                <a:gd name="connsiteY0" fmla="*/ 71316 h 168910"/>
                <a:gd name="connsiteX1" fmla="*/ -11 w 232176"/>
                <a:gd name="connsiteY1" fmla="*/ -173 h 168910"/>
                <a:gd name="connsiteX2" fmla="*/ 23118 w 232176"/>
                <a:gd name="connsiteY2" fmla="*/ 113819 h 168910"/>
                <a:gd name="connsiteX3" fmla="*/ 232166 w 232176"/>
                <a:gd name="connsiteY3" fmla="*/ 168738 h 168910"/>
                <a:gd name="connsiteX4" fmla="*/ 205779 w 232176"/>
                <a:gd name="connsiteY4" fmla="*/ 71316 h 16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76" h="168910">
                  <a:moveTo>
                    <a:pt x="205779" y="71316"/>
                  </a:moveTo>
                  <a:lnTo>
                    <a:pt x="-11" y="-173"/>
                  </a:lnTo>
                  <a:lnTo>
                    <a:pt x="23118" y="113819"/>
                  </a:lnTo>
                  <a:lnTo>
                    <a:pt x="232166" y="168738"/>
                  </a:lnTo>
                  <a:lnTo>
                    <a:pt x="205779" y="71316"/>
                  </a:lnTo>
                  <a:close/>
                </a:path>
              </a:pathLst>
            </a:custGeom>
            <a:solidFill>
              <a:srgbClr val="FAA74A"/>
            </a:solidFill>
            <a:ln w="4228" cap="flat">
              <a:noFill/>
              <a:prstDash val="solid"/>
              <a:miter/>
            </a:ln>
          </p:spPr>
          <p:txBody>
            <a:bodyPr rtlCol="0" anchor="ctr"/>
            <a:lstStyle/>
            <a:p>
              <a:endParaRPr lang="zh-CN" altLang="en-US"/>
            </a:p>
          </p:txBody>
        </p:sp>
        <p:sp>
          <p:nvSpPr>
            <p:cNvPr id="181" name="任意多边形: 形状 116">
              <a:extLst>
                <a:ext uri="{FF2B5EF4-FFF2-40B4-BE49-F238E27FC236}">
                  <a16:creationId xmlns:a16="http://schemas.microsoft.com/office/drawing/2014/main" id="{47C1952E-0FF6-7E5E-2C05-0496C9E1E82E}"/>
                </a:ext>
              </a:extLst>
            </p:cNvPr>
            <p:cNvSpPr/>
            <p:nvPr/>
          </p:nvSpPr>
          <p:spPr>
            <a:xfrm flipV="1">
              <a:off x="-2025812" y="2898257"/>
              <a:ext cx="307598" cy="72228"/>
            </a:xfrm>
            <a:custGeom>
              <a:avLst/>
              <a:gdLst>
                <a:gd name="connsiteX0" fmla="*/ 240425 w 307598"/>
                <a:gd name="connsiteY0" fmla="*/ 72020 h 72228"/>
                <a:gd name="connsiteX1" fmla="*/ -13 w 307598"/>
                <a:gd name="connsiteY1" fmla="*/ 26982 h 72228"/>
                <a:gd name="connsiteX2" fmla="*/ 98538 w 307598"/>
                <a:gd name="connsiteY2" fmla="*/ -208 h 72228"/>
                <a:gd name="connsiteX3" fmla="*/ 307586 w 307598"/>
                <a:gd name="connsiteY3" fmla="*/ 54707 h 72228"/>
                <a:gd name="connsiteX4" fmla="*/ 240425 w 307598"/>
                <a:gd name="connsiteY4" fmla="*/ 72020 h 72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598" h="72228">
                  <a:moveTo>
                    <a:pt x="240425" y="72020"/>
                  </a:moveTo>
                  <a:lnTo>
                    <a:pt x="-13" y="26982"/>
                  </a:lnTo>
                  <a:lnTo>
                    <a:pt x="98538" y="-208"/>
                  </a:lnTo>
                  <a:lnTo>
                    <a:pt x="307586" y="54707"/>
                  </a:lnTo>
                  <a:lnTo>
                    <a:pt x="240425" y="72020"/>
                  </a:lnTo>
                  <a:close/>
                </a:path>
              </a:pathLst>
            </a:custGeom>
            <a:solidFill>
              <a:srgbClr val="F9C97B"/>
            </a:solidFill>
            <a:ln w="4228" cap="flat">
              <a:noFill/>
              <a:prstDash val="solid"/>
              <a:miter/>
            </a:ln>
          </p:spPr>
          <p:txBody>
            <a:bodyPr rtlCol="0" anchor="ctr"/>
            <a:lstStyle/>
            <a:p>
              <a:endParaRPr lang="zh-CN" altLang="en-US"/>
            </a:p>
          </p:txBody>
        </p:sp>
        <p:sp>
          <p:nvSpPr>
            <p:cNvPr id="182" name="任意多边形: 形状 117">
              <a:extLst>
                <a:ext uri="{FF2B5EF4-FFF2-40B4-BE49-F238E27FC236}">
                  <a16:creationId xmlns:a16="http://schemas.microsoft.com/office/drawing/2014/main" id="{521BE5BA-2B21-BF18-A49B-9B17C1DC9E09}"/>
                </a:ext>
              </a:extLst>
            </p:cNvPr>
            <p:cNvSpPr/>
            <p:nvPr/>
          </p:nvSpPr>
          <p:spPr>
            <a:xfrm flipV="1">
              <a:off x="-1899294" y="2968383"/>
              <a:ext cx="146313" cy="67211"/>
            </a:xfrm>
            <a:custGeom>
              <a:avLst/>
              <a:gdLst>
                <a:gd name="connsiteX0" fmla="*/ 24635 w 146313"/>
                <a:gd name="connsiteY0" fmla="*/ 57605 h 67211"/>
                <a:gd name="connsiteX1" fmla="*/ 24240 w 146313"/>
                <a:gd name="connsiteY1" fmla="*/ 57478 h 67211"/>
                <a:gd name="connsiteX2" fmla="*/ 22137 w 146313"/>
                <a:gd name="connsiteY2" fmla="*/ 56514 h 67211"/>
                <a:gd name="connsiteX3" fmla="*/ 20787 w 146313"/>
                <a:gd name="connsiteY3" fmla="*/ 55711 h 67211"/>
                <a:gd name="connsiteX4" fmla="*/ 17945 w 146313"/>
                <a:gd name="connsiteY4" fmla="*/ 53710 h 67211"/>
                <a:gd name="connsiteX5" fmla="*/ 15978 w 146313"/>
                <a:gd name="connsiteY5" fmla="*/ 51952 h 67211"/>
                <a:gd name="connsiteX6" fmla="*/ 13795 w 146313"/>
                <a:gd name="connsiteY6" fmla="*/ 49577 h 67211"/>
                <a:gd name="connsiteX7" fmla="*/ 13209 w 146313"/>
                <a:gd name="connsiteY7" fmla="*/ 48379 h 67211"/>
                <a:gd name="connsiteX8" fmla="*/ 11667 w 146313"/>
                <a:gd name="connsiteY8" fmla="*/ 46570 h 67211"/>
                <a:gd name="connsiteX9" fmla="*/ 10800 w 146313"/>
                <a:gd name="connsiteY9" fmla="*/ 44548 h 67211"/>
                <a:gd name="connsiteX10" fmla="*/ 9781 w 146313"/>
                <a:gd name="connsiteY10" fmla="*/ 42339 h 67211"/>
                <a:gd name="connsiteX11" fmla="*/ 9080 w 146313"/>
                <a:gd name="connsiteY11" fmla="*/ 40300 h 67211"/>
                <a:gd name="connsiteX12" fmla="*/ 8540 w 146313"/>
                <a:gd name="connsiteY12" fmla="*/ 37930 h 67211"/>
                <a:gd name="connsiteX13" fmla="*/ 7546 w 146313"/>
                <a:gd name="connsiteY13" fmla="*/ 34901 h 67211"/>
                <a:gd name="connsiteX14" fmla="*/ 7742 w 146313"/>
                <a:gd name="connsiteY14" fmla="*/ 32293 h 67211"/>
                <a:gd name="connsiteX15" fmla="*/ 7563 w 146313"/>
                <a:gd name="connsiteY15" fmla="*/ 31715 h 67211"/>
                <a:gd name="connsiteX16" fmla="*/ 7559 w 146313"/>
                <a:gd name="connsiteY16" fmla="*/ 29702 h 67211"/>
                <a:gd name="connsiteX17" fmla="*/ 7729 w 146313"/>
                <a:gd name="connsiteY17" fmla="*/ 29434 h 67211"/>
                <a:gd name="connsiteX18" fmla="*/ 7789 w 146313"/>
                <a:gd name="connsiteY18" fmla="*/ 26495 h 67211"/>
                <a:gd name="connsiteX19" fmla="*/ 8188 w 146313"/>
                <a:gd name="connsiteY19" fmla="*/ 23895 h 67211"/>
                <a:gd name="connsiteX20" fmla="*/ 8226 w 146313"/>
                <a:gd name="connsiteY20" fmla="*/ 23726 h 67211"/>
                <a:gd name="connsiteX21" fmla="*/ 9229 w 146313"/>
                <a:gd name="connsiteY21" fmla="*/ 20612 h 67211"/>
                <a:gd name="connsiteX22" fmla="*/ 9921 w 146313"/>
                <a:gd name="connsiteY22" fmla="*/ 18717 h 67211"/>
                <a:gd name="connsiteX23" fmla="*/ 12699 w 146313"/>
                <a:gd name="connsiteY23" fmla="*/ 14011 h 67211"/>
                <a:gd name="connsiteX24" fmla="*/ 14271 w 146313"/>
                <a:gd name="connsiteY24" fmla="*/ 12363 h 67211"/>
                <a:gd name="connsiteX25" fmla="*/ 15796 w 146313"/>
                <a:gd name="connsiteY25" fmla="*/ 11348 h 67211"/>
                <a:gd name="connsiteX26" fmla="*/ 16624 w 146313"/>
                <a:gd name="connsiteY26" fmla="*/ 10549 h 67211"/>
                <a:gd name="connsiteX27" fmla="*/ 18442 w 146313"/>
                <a:gd name="connsiteY27" fmla="*/ 9589 h 67211"/>
                <a:gd name="connsiteX28" fmla="*/ 19699 w 146313"/>
                <a:gd name="connsiteY28" fmla="*/ 8922 h 67211"/>
                <a:gd name="connsiteX29" fmla="*/ 21551 w 146313"/>
                <a:gd name="connsiteY29" fmla="*/ 8574 h 67211"/>
                <a:gd name="connsiteX30" fmla="*/ 21390 w 146313"/>
                <a:gd name="connsiteY30" fmla="*/ 9203 h 67211"/>
                <a:gd name="connsiteX31" fmla="*/ 20974 w 146313"/>
                <a:gd name="connsiteY31" fmla="*/ 9440 h 67211"/>
                <a:gd name="connsiteX32" fmla="*/ 20162 w 146313"/>
                <a:gd name="connsiteY32" fmla="*/ 11152 h 67211"/>
                <a:gd name="connsiteX33" fmla="*/ 19644 w 146313"/>
                <a:gd name="connsiteY33" fmla="*/ 12363 h 67211"/>
                <a:gd name="connsiteX34" fmla="*/ 18574 w 146313"/>
                <a:gd name="connsiteY34" fmla="*/ 15714 h 67211"/>
                <a:gd name="connsiteX35" fmla="*/ 17223 w 146313"/>
                <a:gd name="connsiteY35" fmla="*/ 19788 h 67211"/>
                <a:gd name="connsiteX36" fmla="*/ 16781 w 146313"/>
                <a:gd name="connsiteY36" fmla="*/ 23466 h 67211"/>
                <a:gd name="connsiteX37" fmla="*/ 16581 w 146313"/>
                <a:gd name="connsiteY37" fmla="*/ 23687 h 67211"/>
                <a:gd name="connsiteX38" fmla="*/ 16344 w 146313"/>
                <a:gd name="connsiteY38" fmla="*/ 24996 h 67211"/>
                <a:gd name="connsiteX39" fmla="*/ 16212 w 146313"/>
                <a:gd name="connsiteY39" fmla="*/ 28300 h 67211"/>
                <a:gd name="connsiteX40" fmla="*/ 16076 w 146313"/>
                <a:gd name="connsiteY40" fmla="*/ 30607 h 67211"/>
                <a:gd name="connsiteX41" fmla="*/ 16169 w 146313"/>
                <a:gd name="connsiteY41" fmla="*/ 32043 h 67211"/>
                <a:gd name="connsiteX42" fmla="*/ 16157 w 146313"/>
                <a:gd name="connsiteY42" fmla="*/ 35806 h 67211"/>
                <a:gd name="connsiteX43" fmla="*/ 16730 w 146313"/>
                <a:gd name="connsiteY43" fmla="*/ 39259 h 67211"/>
                <a:gd name="connsiteX44" fmla="*/ 17473 w 146313"/>
                <a:gd name="connsiteY44" fmla="*/ 42764 h 67211"/>
                <a:gd name="connsiteX45" fmla="*/ 17868 w 146313"/>
                <a:gd name="connsiteY45" fmla="*/ 43771 h 67211"/>
                <a:gd name="connsiteX46" fmla="*/ 18858 w 146313"/>
                <a:gd name="connsiteY46" fmla="*/ 46612 h 67211"/>
                <a:gd name="connsiteX47" fmla="*/ 19682 w 146313"/>
                <a:gd name="connsiteY47" fmla="*/ 48549 h 67211"/>
                <a:gd name="connsiteX48" fmla="*/ 20765 w 146313"/>
                <a:gd name="connsiteY48" fmla="*/ 50796 h 67211"/>
                <a:gd name="connsiteX49" fmla="*/ 21267 w 146313"/>
                <a:gd name="connsiteY49" fmla="*/ 51879 h 67211"/>
                <a:gd name="connsiteX50" fmla="*/ 22091 w 146313"/>
                <a:gd name="connsiteY50" fmla="*/ 53366 h 67211"/>
                <a:gd name="connsiteX51" fmla="*/ 23692 w 146313"/>
                <a:gd name="connsiteY51" fmla="*/ 55736 h 67211"/>
                <a:gd name="connsiteX52" fmla="*/ 24979 w 146313"/>
                <a:gd name="connsiteY52" fmla="*/ 57771 h 67211"/>
                <a:gd name="connsiteX53" fmla="*/ 24635 w 146313"/>
                <a:gd name="connsiteY53" fmla="*/ 57605 h 67211"/>
                <a:gd name="connsiteX54" fmla="*/ 32536 w 146313"/>
                <a:gd name="connsiteY54" fmla="*/ 67040 h 67211"/>
                <a:gd name="connsiteX55" fmla="*/ 32961 w 146313"/>
                <a:gd name="connsiteY55" fmla="*/ 66679 h 67211"/>
                <a:gd name="connsiteX56" fmla="*/ 33517 w 146313"/>
                <a:gd name="connsiteY56" fmla="*/ 66475 h 67211"/>
                <a:gd name="connsiteX57" fmla="*/ 33976 w 146313"/>
                <a:gd name="connsiteY57" fmla="*/ 65961 h 67211"/>
                <a:gd name="connsiteX58" fmla="*/ 32710 w 146313"/>
                <a:gd name="connsiteY58" fmla="*/ 64529 h 67211"/>
                <a:gd name="connsiteX59" fmla="*/ 30947 w 146313"/>
                <a:gd name="connsiteY59" fmla="*/ 62456 h 67211"/>
                <a:gd name="connsiteX60" fmla="*/ 31228 w 146313"/>
                <a:gd name="connsiteY60" fmla="*/ 62274 h 67211"/>
                <a:gd name="connsiteX61" fmla="*/ 32056 w 146313"/>
                <a:gd name="connsiteY61" fmla="*/ 62329 h 67211"/>
                <a:gd name="connsiteX62" fmla="*/ 32200 w 146313"/>
                <a:gd name="connsiteY62" fmla="*/ 62316 h 67211"/>
                <a:gd name="connsiteX63" fmla="*/ 34740 w 146313"/>
                <a:gd name="connsiteY63" fmla="*/ 62333 h 67211"/>
                <a:gd name="connsiteX64" fmla="*/ 38134 w 146313"/>
                <a:gd name="connsiteY64" fmla="*/ 61968 h 67211"/>
                <a:gd name="connsiteX65" fmla="*/ 38725 w 146313"/>
                <a:gd name="connsiteY65" fmla="*/ 61649 h 67211"/>
                <a:gd name="connsiteX66" fmla="*/ 39252 w 146313"/>
                <a:gd name="connsiteY66" fmla="*/ 61717 h 67211"/>
                <a:gd name="connsiteX67" fmla="*/ 41643 w 146313"/>
                <a:gd name="connsiteY67" fmla="*/ 61233 h 67211"/>
                <a:gd name="connsiteX68" fmla="*/ 44973 w 146313"/>
                <a:gd name="connsiteY68" fmla="*/ 60243 h 67211"/>
                <a:gd name="connsiteX69" fmla="*/ 48520 w 146313"/>
                <a:gd name="connsiteY69" fmla="*/ 58192 h 67211"/>
                <a:gd name="connsiteX70" fmla="*/ 49760 w 146313"/>
                <a:gd name="connsiteY70" fmla="*/ 57074 h 67211"/>
                <a:gd name="connsiteX71" fmla="*/ 51336 w 146313"/>
                <a:gd name="connsiteY71" fmla="*/ 54759 h 67211"/>
                <a:gd name="connsiteX72" fmla="*/ 52275 w 146313"/>
                <a:gd name="connsiteY72" fmla="*/ 52321 h 67211"/>
                <a:gd name="connsiteX73" fmla="*/ 52844 w 146313"/>
                <a:gd name="connsiteY73" fmla="*/ 48711 h 67211"/>
                <a:gd name="connsiteX74" fmla="*/ 52394 w 146313"/>
                <a:gd name="connsiteY74" fmla="*/ 46808 h 67211"/>
                <a:gd name="connsiteX75" fmla="*/ 52343 w 146313"/>
                <a:gd name="connsiteY75" fmla="*/ 46069 h 67211"/>
                <a:gd name="connsiteX76" fmla="*/ 51957 w 146313"/>
                <a:gd name="connsiteY76" fmla="*/ 45024 h 67211"/>
                <a:gd name="connsiteX77" fmla="*/ 51761 w 146313"/>
                <a:gd name="connsiteY77" fmla="*/ 43987 h 67211"/>
                <a:gd name="connsiteX78" fmla="*/ 51642 w 146313"/>
                <a:gd name="connsiteY78" fmla="*/ 43754 h 67211"/>
                <a:gd name="connsiteX79" fmla="*/ 50568 w 146313"/>
                <a:gd name="connsiteY79" fmla="*/ 42003 h 67211"/>
                <a:gd name="connsiteX80" fmla="*/ 50525 w 146313"/>
                <a:gd name="connsiteY80" fmla="*/ 41659 h 67211"/>
                <a:gd name="connsiteX81" fmla="*/ 49272 w 146313"/>
                <a:gd name="connsiteY81" fmla="*/ 39468 h 67211"/>
                <a:gd name="connsiteX82" fmla="*/ 46978 w 146313"/>
                <a:gd name="connsiteY82" fmla="*/ 37199 h 67211"/>
                <a:gd name="connsiteX83" fmla="*/ 44043 w 146313"/>
                <a:gd name="connsiteY83" fmla="*/ 34948 h 67211"/>
                <a:gd name="connsiteX84" fmla="*/ 41562 w 146313"/>
                <a:gd name="connsiteY84" fmla="*/ 33593 h 67211"/>
                <a:gd name="connsiteX85" fmla="*/ 40730 w 146313"/>
                <a:gd name="connsiteY85" fmla="*/ 33245 h 67211"/>
                <a:gd name="connsiteX86" fmla="*/ 38444 w 146313"/>
                <a:gd name="connsiteY86" fmla="*/ 32412 h 67211"/>
                <a:gd name="connsiteX87" fmla="*/ 37544 w 146313"/>
                <a:gd name="connsiteY87" fmla="*/ 32382 h 67211"/>
                <a:gd name="connsiteX88" fmla="*/ 36745 w 146313"/>
                <a:gd name="connsiteY88" fmla="*/ 32166 h 67211"/>
                <a:gd name="connsiteX89" fmla="*/ 34940 w 146313"/>
                <a:gd name="connsiteY89" fmla="*/ 32111 h 67211"/>
                <a:gd name="connsiteX90" fmla="*/ 32702 w 146313"/>
                <a:gd name="connsiteY90" fmla="*/ 32578 h 67211"/>
                <a:gd name="connsiteX91" fmla="*/ 31181 w 146313"/>
                <a:gd name="connsiteY91" fmla="*/ 33206 h 67211"/>
                <a:gd name="connsiteX92" fmla="*/ 29796 w 146313"/>
                <a:gd name="connsiteY92" fmla="*/ 33831 h 67211"/>
                <a:gd name="connsiteX93" fmla="*/ 27634 w 146313"/>
                <a:gd name="connsiteY93" fmla="*/ 36273 h 67211"/>
                <a:gd name="connsiteX94" fmla="*/ 26780 w 146313"/>
                <a:gd name="connsiteY94" fmla="*/ 37650 h 67211"/>
                <a:gd name="connsiteX95" fmla="*/ 26381 w 146313"/>
                <a:gd name="connsiteY95" fmla="*/ 39735 h 67211"/>
                <a:gd name="connsiteX96" fmla="*/ 26504 w 146313"/>
                <a:gd name="connsiteY96" fmla="*/ 41477 h 67211"/>
                <a:gd name="connsiteX97" fmla="*/ 26292 w 146313"/>
                <a:gd name="connsiteY97" fmla="*/ 42437 h 67211"/>
                <a:gd name="connsiteX98" fmla="*/ 27519 w 146313"/>
                <a:gd name="connsiteY98" fmla="*/ 44777 h 67211"/>
                <a:gd name="connsiteX99" fmla="*/ 28836 w 146313"/>
                <a:gd name="connsiteY99" fmla="*/ 46366 h 67211"/>
                <a:gd name="connsiteX100" fmla="*/ 29363 w 146313"/>
                <a:gd name="connsiteY100" fmla="*/ 47080 h 67211"/>
                <a:gd name="connsiteX101" fmla="*/ 31504 w 146313"/>
                <a:gd name="connsiteY101" fmla="*/ 48511 h 67211"/>
                <a:gd name="connsiteX102" fmla="*/ 31525 w 146313"/>
                <a:gd name="connsiteY102" fmla="*/ 48766 h 67211"/>
                <a:gd name="connsiteX103" fmla="*/ 32927 w 146313"/>
                <a:gd name="connsiteY103" fmla="*/ 49186 h 67211"/>
                <a:gd name="connsiteX104" fmla="*/ 33194 w 146313"/>
                <a:gd name="connsiteY104" fmla="*/ 49420 h 67211"/>
                <a:gd name="connsiteX105" fmla="*/ 34146 w 146313"/>
                <a:gd name="connsiteY105" fmla="*/ 49556 h 67211"/>
                <a:gd name="connsiteX106" fmla="*/ 35514 w 146313"/>
                <a:gd name="connsiteY106" fmla="*/ 49174 h 67211"/>
                <a:gd name="connsiteX107" fmla="*/ 37769 w 146313"/>
                <a:gd name="connsiteY107" fmla="*/ 48103 h 67211"/>
                <a:gd name="connsiteX108" fmla="*/ 40301 w 146313"/>
                <a:gd name="connsiteY108" fmla="*/ 46476 h 67211"/>
                <a:gd name="connsiteX109" fmla="*/ 40360 w 146313"/>
                <a:gd name="connsiteY109" fmla="*/ 46243 h 67211"/>
                <a:gd name="connsiteX110" fmla="*/ 40271 w 146313"/>
                <a:gd name="connsiteY110" fmla="*/ 46056 h 67211"/>
                <a:gd name="connsiteX111" fmla="*/ 39315 w 146313"/>
                <a:gd name="connsiteY111" fmla="*/ 46362 h 67211"/>
                <a:gd name="connsiteX112" fmla="*/ 38538 w 146313"/>
                <a:gd name="connsiteY112" fmla="*/ 46459 h 67211"/>
                <a:gd name="connsiteX113" fmla="*/ 37039 w 146313"/>
                <a:gd name="connsiteY113" fmla="*/ 46128 h 67211"/>
                <a:gd name="connsiteX114" fmla="*/ 36733 w 146313"/>
                <a:gd name="connsiteY114" fmla="*/ 45894 h 67211"/>
                <a:gd name="connsiteX115" fmla="*/ 36125 w 146313"/>
                <a:gd name="connsiteY115" fmla="*/ 45911 h 67211"/>
                <a:gd name="connsiteX116" fmla="*/ 35815 w 146313"/>
                <a:gd name="connsiteY116" fmla="*/ 45291 h 67211"/>
                <a:gd name="connsiteX117" fmla="*/ 35254 w 146313"/>
                <a:gd name="connsiteY117" fmla="*/ 45274 h 67211"/>
                <a:gd name="connsiteX118" fmla="*/ 34447 w 146313"/>
                <a:gd name="connsiteY118" fmla="*/ 44408 h 67211"/>
                <a:gd name="connsiteX119" fmla="*/ 33483 w 146313"/>
                <a:gd name="connsiteY119" fmla="*/ 43584 h 67211"/>
                <a:gd name="connsiteX120" fmla="*/ 33322 w 146313"/>
                <a:gd name="connsiteY120" fmla="*/ 43291 h 67211"/>
                <a:gd name="connsiteX121" fmla="*/ 32591 w 146313"/>
                <a:gd name="connsiteY121" fmla="*/ 43031 h 67211"/>
                <a:gd name="connsiteX122" fmla="*/ 31266 w 146313"/>
                <a:gd name="connsiteY122" fmla="*/ 41005 h 67211"/>
                <a:gd name="connsiteX123" fmla="*/ 31228 w 146313"/>
                <a:gd name="connsiteY123" fmla="*/ 39892 h 67211"/>
                <a:gd name="connsiteX124" fmla="*/ 31032 w 146313"/>
                <a:gd name="connsiteY124" fmla="*/ 38652 h 67211"/>
                <a:gd name="connsiteX125" fmla="*/ 31015 w 146313"/>
                <a:gd name="connsiteY125" fmla="*/ 36724 h 67211"/>
                <a:gd name="connsiteX126" fmla="*/ 32103 w 146313"/>
                <a:gd name="connsiteY126" fmla="*/ 34821 h 67211"/>
                <a:gd name="connsiteX127" fmla="*/ 32319 w 146313"/>
                <a:gd name="connsiteY127" fmla="*/ 34536 h 67211"/>
                <a:gd name="connsiteX128" fmla="*/ 34035 w 146313"/>
                <a:gd name="connsiteY128" fmla="*/ 33538 h 67211"/>
                <a:gd name="connsiteX129" fmla="*/ 34966 w 146313"/>
                <a:gd name="connsiteY129" fmla="*/ 33444 h 67211"/>
                <a:gd name="connsiteX130" fmla="*/ 37276 w 146313"/>
                <a:gd name="connsiteY130" fmla="*/ 33555 h 67211"/>
                <a:gd name="connsiteX131" fmla="*/ 39307 w 146313"/>
                <a:gd name="connsiteY131" fmla="*/ 34307 h 67211"/>
                <a:gd name="connsiteX132" fmla="*/ 41380 w 146313"/>
                <a:gd name="connsiteY132" fmla="*/ 35148 h 67211"/>
                <a:gd name="connsiteX133" fmla="*/ 44684 w 146313"/>
                <a:gd name="connsiteY133" fmla="*/ 37344 h 67211"/>
                <a:gd name="connsiteX134" fmla="*/ 46124 w 146313"/>
                <a:gd name="connsiteY134" fmla="*/ 38809 h 67211"/>
                <a:gd name="connsiteX135" fmla="*/ 48732 w 146313"/>
                <a:gd name="connsiteY135" fmla="*/ 42229 h 67211"/>
                <a:gd name="connsiteX136" fmla="*/ 49591 w 146313"/>
                <a:gd name="connsiteY136" fmla="*/ 44055 h 67211"/>
                <a:gd name="connsiteX137" fmla="*/ 50593 w 146313"/>
                <a:gd name="connsiteY137" fmla="*/ 47704 h 67211"/>
                <a:gd name="connsiteX138" fmla="*/ 50759 w 146313"/>
                <a:gd name="connsiteY138" fmla="*/ 49535 h 67211"/>
                <a:gd name="connsiteX139" fmla="*/ 50491 w 146313"/>
                <a:gd name="connsiteY139" fmla="*/ 51901 h 67211"/>
                <a:gd name="connsiteX140" fmla="*/ 49561 w 146313"/>
                <a:gd name="connsiteY140" fmla="*/ 53816 h 67211"/>
                <a:gd name="connsiteX141" fmla="*/ 48915 w 146313"/>
                <a:gd name="connsiteY141" fmla="*/ 54989 h 67211"/>
                <a:gd name="connsiteX142" fmla="*/ 47250 w 146313"/>
                <a:gd name="connsiteY142" fmla="*/ 56871 h 67211"/>
                <a:gd name="connsiteX143" fmla="*/ 43920 w 146313"/>
                <a:gd name="connsiteY143" fmla="*/ 58884 h 67211"/>
                <a:gd name="connsiteX144" fmla="*/ 41341 w 146313"/>
                <a:gd name="connsiteY144" fmla="*/ 59717 h 67211"/>
                <a:gd name="connsiteX145" fmla="*/ 39328 w 146313"/>
                <a:gd name="connsiteY145" fmla="*/ 59920 h 67211"/>
                <a:gd name="connsiteX146" fmla="*/ 35671 w 146313"/>
                <a:gd name="connsiteY146" fmla="*/ 60260 h 67211"/>
                <a:gd name="connsiteX147" fmla="*/ 31381 w 146313"/>
                <a:gd name="connsiteY147" fmla="*/ 59653 h 67211"/>
                <a:gd name="connsiteX148" fmla="*/ 30731 w 146313"/>
                <a:gd name="connsiteY148" fmla="*/ 59474 h 67211"/>
                <a:gd name="connsiteX149" fmla="*/ 30242 w 146313"/>
                <a:gd name="connsiteY149" fmla="*/ 59530 h 67211"/>
                <a:gd name="connsiteX150" fmla="*/ 28220 w 146313"/>
                <a:gd name="connsiteY150" fmla="*/ 58965 h 67211"/>
                <a:gd name="connsiteX151" fmla="*/ 27609 w 146313"/>
                <a:gd name="connsiteY151" fmla="*/ 58621 h 67211"/>
                <a:gd name="connsiteX152" fmla="*/ 26780 w 146313"/>
                <a:gd name="connsiteY152" fmla="*/ 57457 h 67211"/>
                <a:gd name="connsiteX153" fmla="*/ 24287 w 146313"/>
                <a:gd name="connsiteY153" fmla="*/ 53655 h 67211"/>
                <a:gd name="connsiteX154" fmla="*/ 22919 w 146313"/>
                <a:gd name="connsiteY154" fmla="*/ 51327 h 67211"/>
                <a:gd name="connsiteX155" fmla="*/ 22787 w 146313"/>
                <a:gd name="connsiteY155" fmla="*/ 50924 h 67211"/>
                <a:gd name="connsiteX156" fmla="*/ 21993 w 146313"/>
                <a:gd name="connsiteY156" fmla="*/ 49683 h 67211"/>
                <a:gd name="connsiteX157" fmla="*/ 21759 w 146313"/>
                <a:gd name="connsiteY157" fmla="*/ 48910 h 67211"/>
                <a:gd name="connsiteX158" fmla="*/ 20477 w 146313"/>
                <a:gd name="connsiteY158" fmla="*/ 46277 h 67211"/>
                <a:gd name="connsiteX159" fmla="*/ 20387 w 146313"/>
                <a:gd name="connsiteY159" fmla="*/ 45359 h 67211"/>
                <a:gd name="connsiteX160" fmla="*/ 20090 w 146313"/>
                <a:gd name="connsiteY160" fmla="*/ 44951 h 67211"/>
                <a:gd name="connsiteX161" fmla="*/ 19814 w 146313"/>
                <a:gd name="connsiteY161" fmla="*/ 42781 h 67211"/>
                <a:gd name="connsiteX162" fmla="*/ 19440 w 146313"/>
                <a:gd name="connsiteY162" fmla="*/ 42122 h 67211"/>
                <a:gd name="connsiteX163" fmla="*/ 19096 w 146313"/>
                <a:gd name="connsiteY163" fmla="*/ 41137 h 67211"/>
                <a:gd name="connsiteX164" fmla="*/ 19207 w 146313"/>
                <a:gd name="connsiteY164" fmla="*/ 40530 h 67211"/>
                <a:gd name="connsiteX165" fmla="*/ 18807 w 146313"/>
                <a:gd name="connsiteY165" fmla="*/ 40164 h 67211"/>
                <a:gd name="connsiteX166" fmla="*/ 18913 w 146313"/>
                <a:gd name="connsiteY166" fmla="*/ 39149 h 67211"/>
                <a:gd name="connsiteX167" fmla="*/ 18646 w 146313"/>
                <a:gd name="connsiteY167" fmla="*/ 36707 h 67211"/>
                <a:gd name="connsiteX168" fmla="*/ 18374 w 146313"/>
                <a:gd name="connsiteY168" fmla="*/ 33878 h 67211"/>
                <a:gd name="connsiteX169" fmla="*/ 18382 w 146313"/>
                <a:gd name="connsiteY169" fmla="*/ 31516 h 67211"/>
                <a:gd name="connsiteX170" fmla="*/ 18102 w 146313"/>
                <a:gd name="connsiteY170" fmla="*/ 30662 h 67211"/>
                <a:gd name="connsiteX171" fmla="*/ 18174 w 146313"/>
                <a:gd name="connsiteY171" fmla="*/ 29791 h 67211"/>
                <a:gd name="connsiteX172" fmla="*/ 18251 w 146313"/>
                <a:gd name="connsiteY172" fmla="*/ 26716 h 67211"/>
                <a:gd name="connsiteX173" fmla="*/ 18722 w 146313"/>
                <a:gd name="connsiteY173" fmla="*/ 24099 h 67211"/>
                <a:gd name="connsiteX174" fmla="*/ 18837 w 146313"/>
                <a:gd name="connsiteY174" fmla="*/ 23284 h 67211"/>
                <a:gd name="connsiteX175" fmla="*/ 18799 w 146313"/>
                <a:gd name="connsiteY175" fmla="*/ 22825 h 67211"/>
                <a:gd name="connsiteX176" fmla="*/ 19359 w 146313"/>
                <a:gd name="connsiteY176" fmla="*/ 19860 h 67211"/>
                <a:gd name="connsiteX177" fmla="*/ 20579 w 146313"/>
                <a:gd name="connsiteY177" fmla="*/ 15349 h 67211"/>
                <a:gd name="connsiteX178" fmla="*/ 20757 w 146313"/>
                <a:gd name="connsiteY178" fmla="*/ 15226 h 67211"/>
                <a:gd name="connsiteX179" fmla="*/ 21836 w 146313"/>
                <a:gd name="connsiteY179" fmla="*/ 12656 h 67211"/>
                <a:gd name="connsiteX180" fmla="*/ 22821 w 146313"/>
                <a:gd name="connsiteY180" fmla="*/ 9636 h 67211"/>
                <a:gd name="connsiteX181" fmla="*/ 23573 w 146313"/>
                <a:gd name="connsiteY181" fmla="*/ 8918 h 67211"/>
                <a:gd name="connsiteX182" fmla="*/ 23871 w 146313"/>
                <a:gd name="connsiteY182" fmla="*/ 8005 h 67211"/>
                <a:gd name="connsiteX183" fmla="*/ 24635 w 146313"/>
                <a:gd name="connsiteY183" fmla="*/ 7380 h 67211"/>
                <a:gd name="connsiteX184" fmla="*/ 28237 w 146313"/>
                <a:gd name="connsiteY184" fmla="*/ 6862 h 67211"/>
                <a:gd name="connsiteX185" fmla="*/ 33407 w 146313"/>
                <a:gd name="connsiteY185" fmla="*/ 7134 h 67211"/>
                <a:gd name="connsiteX186" fmla="*/ 38793 w 146313"/>
                <a:gd name="connsiteY186" fmla="*/ 8608 h 67211"/>
                <a:gd name="connsiteX187" fmla="*/ 41363 w 146313"/>
                <a:gd name="connsiteY187" fmla="*/ 9598 h 67211"/>
                <a:gd name="connsiteX188" fmla="*/ 45424 w 146313"/>
                <a:gd name="connsiteY188" fmla="*/ 11849 h 67211"/>
                <a:gd name="connsiteX189" fmla="*/ 49489 w 146313"/>
                <a:gd name="connsiteY189" fmla="*/ 14818 h 67211"/>
                <a:gd name="connsiteX190" fmla="*/ 50946 w 146313"/>
                <a:gd name="connsiteY190" fmla="*/ 16309 h 67211"/>
                <a:gd name="connsiteX191" fmla="*/ 53430 w 146313"/>
                <a:gd name="connsiteY191" fmla="*/ 19779 h 67211"/>
                <a:gd name="connsiteX192" fmla="*/ 54063 w 146313"/>
                <a:gd name="connsiteY192" fmla="*/ 21470 h 67211"/>
                <a:gd name="connsiteX193" fmla="*/ 54518 w 146313"/>
                <a:gd name="connsiteY193" fmla="*/ 23313 h 67211"/>
                <a:gd name="connsiteX194" fmla="*/ 54327 w 146313"/>
                <a:gd name="connsiteY194" fmla="*/ 26304 h 67211"/>
                <a:gd name="connsiteX195" fmla="*/ 54097 w 146313"/>
                <a:gd name="connsiteY195" fmla="*/ 26788 h 67211"/>
                <a:gd name="connsiteX196" fmla="*/ 53180 w 146313"/>
                <a:gd name="connsiteY196" fmla="*/ 27952 h 67211"/>
                <a:gd name="connsiteX197" fmla="*/ 51366 w 146313"/>
                <a:gd name="connsiteY197" fmla="*/ 28916 h 67211"/>
                <a:gd name="connsiteX198" fmla="*/ 52003 w 146313"/>
                <a:gd name="connsiteY198" fmla="*/ 29260 h 67211"/>
                <a:gd name="connsiteX199" fmla="*/ 52199 w 146313"/>
                <a:gd name="connsiteY199" fmla="*/ 29362 h 67211"/>
                <a:gd name="connsiteX200" fmla="*/ 54119 w 146313"/>
                <a:gd name="connsiteY200" fmla="*/ 29324 h 67211"/>
                <a:gd name="connsiteX201" fmla="*/ 55750 w 146313"/>
                <a:gd name="connsiteY201" fmla="*/ 28823 h 67211"/>
                <a:gd name="connsiteX202" fmla="*/ 56659 w 146313"/>
                <a:gd name="connsiteY202" fmla="*/ 27990 h 67211"/>
                <a:gd name="connsiteX203" fmla="*/ 57555 w 146313"/>
                <a:gd name="connsiteY203" fmla="*/ 26873 h 67211"/>
                <a:gd name="connsiteX204" fmla="*/ 57780 w 146313"/>
                <a:gd name="connsiteY204" fmla="*/ 23942 h 67211"/>
                <a:gd name="connsiteX205" fmla="*/ 57364 w 146313"/>
                <a:gd name="connsiteY205" fmla="*/ 23649 h 67211"/>
                <a:gd name="connsiteX206" fmla="*/ 57674 w 146313"/>
                <a:gd name="connsiteY206" fmla="*/ 23364 h 67211"/>
                <a:gd name="connsiteX207" fmla="*/ 57517 w 146313"/>
                <a:gd name="connsiteY207" fmla="*/ 22799 h 67211"/>
                <a:gd name="connsiteX208" fmla="*/ 56799 w 146313"/>
                <a:gd name="connsiteY208" fmla="*/ 20463 h 67211"/>
                <a:gd name="connsiteX209" fmla="*/ 55342 w 146313"/>
                <a:gd name="connsiteY209" fmla="*/ 17838 h 67211"/>
                <a:gd name="connsiteX210" fmla="*/ 53626 w 146313"/>
                <a:gd name="connsiteY210" fmla="*/ 15842 h 67211"/>
                <a:gd name="connsiteX211" fmla="*/ 50614 w 146313"/>
                <a:gd name="connsiteY211" fmla="*/ 13085 h 67211"/>
                <a:gd name="connsiteX212" fmla="*/ 49871 w 146313"/>
                <a:gd name="connsiteY212" fmla="*/ 12546 h 67211"/>
                <a:gd name="connsiteX213" fmla="*/ 47513 w 146313"/>
                <a:gd name="connsiteY213" fmla="*/ 10970 h 67211"/>
                <a:gd name="connsiteX214" fmla="*/ 45356 w 146313"/>
                <a:gd name="connsiteY214" fmla="*/ 9623 h 67211"/>
                <a:gd name="connsiteX215" fmla="*/ 43058 w 146313"/>
                <a:gd name="connsiteY215" fmla="*/ 8489 h 67211"/>
                <a:gd name="connsiteX216" fmla="*/ 41392 w 146313"/>
                <a:gd name="connsiteY216" fmla="*/ 7648 h 67211"/>
                <a:gd name="connsiteX217" fmla="*/ 34078 w 146313"/>
                <a:gd name="connsiteY217" fmla="*/ 5724 h 67211"/>
                <a:gd name="connsiteX218" fmla="*/ 31937 w 146313"/>
                <a:gd name="connsiteY218" fmla="*/ 5269 h 67211"/>
                <a:gd name="connsiteX219" fmla="*/ 27702 w 146313"/>
                <a:gd name="connsiteY219" fmla="*/ 5010 h 67211"/>
                <a:gd name="connsiteX220" fmla="*/ 26780 w 146313"/>
                <a:gd name="connsiteY220" fmla="*/ 5040 h 67211"/>
                <a:gd name="connsiteX221" fmla="*/ 28059 w 146313"/>
                <a:gd name="connsiteY221" fmla="*/ 3264 h 67211"/>
                <a:gd name="connsiteX222" fmla="*/ 28679 w 146313"/>
                <a:gd name="connsiteY222" fmla="*/ 2266 h 67211"/>
                <a:gd name="connsiteX223" fmla="*/ 29252 w 146313"/>
                <a:gd name="connsiteY223" fmla="*/ 1807 h 67211"/>
                <a:gd name="connsiteX224" fmla="*/ 30429 w 146313"/>
                <a:gd name="connsiteY224" fmla="*/ 643 h 67211"/>
                <a:gd name="connsiteX225" fmla="*/ 30336 w 146313"/>
                <a:gd name="connsiteY225" fmla="*/ 206 h 67211"/>
                <a:gd name="connsiteX226" fmla="*/ 29877 w 146313"/>
                <a:gd name="connsiteY226" fmla="*/ -172 h 67211"/>
                <a:gd name="connsiteX227" fmla="*/ 29104 w 146313"/>
                <a:gd name="connsiteY227" fmla="*/ 70 h 67211"/>
                <a:gd name="connsiteX228" fmla="*/ 28734 w 146313"/>
                <a:gd name="connsiteY228" fmla="*/ 95 h 67211"/>
                <a:gd name="connsiteX229" fmla="*/ 28042 w 146313"/>
                <a:gd name="connsiteY229" fmla="*/ 601 h 67211"/>
                <a:gd name="connsiteX230" fmla="*/ 26415 w 146313"/>
                <a:gd name="connsiteY230" fmla="*/ 2330 h 67211"/>
                <a:gd name="connsiteX231" fmla="*/ 25863 w 146313"/>
                <a:gd name="connsiteY231" fmla="*/ 2878 h 67211"/>
                <a:gd name="connsiteX232" fmla="*/ 24763 w 146313"/>
                <a:gd name="connsiteY232" fmla="*/ 4318 h 67211"/>
                <a:gd name="connsiteX233" fmla="*/ 23913 w 146313"/>
                <a:gd name="connsiteY233" fmla="*/ 5239 h 67211"/>
                <a:gd name="connsiteX234" fmla="*/ 19504 w 146313"/>
                <a:gd name="connsiteY234" fmla="*/ 6429 h 67211"/>
                <a:gd name="connsiteX235" fmla="*/ 17027 w 146313"/>
                <a:gd name="connsiteY235" fmla="*/ 7329 h 67211"/>
                <a:gd name="connsiteX236" fmla="*/ 13574 w 146313"/>
                <a:gd name="connsiteY236" fmla="*/ 8901 h 67211"/>
                <a:gd name="connsiteX237" fmla="*/ 11238 w 146313"/>
                <a:gd name="connsiteY237" fmla="*/ 10366 h 67211"/>
                <a:gd name="connsiteX238" fmla="*/ 9093 w 146313"/>
                <a:gd name="connsiteY238" fmla="*/ 12308 h 67211"/>
                <a:gd name="connsiteX239" fmla="*/ 6756 w 146313"/>
                <a:gd name="connsiteY239" fmla="*/ 14805 h 67211"/>
                <a:gd name="connsiteX240" fmla="*/ 6332 w 146313"/>
                <a:gd name="connsiteY240" fmla="*/ 15001 h 67211"/>
                <a:gd name="connsiteX241" fmla="*/ 3944 w 146313"/>
                <a:gd name="connsiteY241" fmla="*/ 18322 h 67211"/>
                <a:gd name="connsiteX242" fmla="*/ 3341 w 146313"/>
                <a:gd name="connsiteY242" fmla="*/ 19614 h 67211"/>
                <a:gd name="connsiteX243" fmla="*/ 1370 w 146313"/>
                <a:gd name="connsiteY243" fmla="*/ 24282 h 67211"/>
                <a:gd name="connsiteX244" fmla="*/ 597 w 146313"/>
                <a:gd name="connsiteY244" fmla="*/ 26937 h 67211"/>
                <a:gd name="connsiteX245" fmla="*/ 652 w 146313"/>
                <a:gd name="connsiteY245" fmla="*/ 27175 h 67211"/>
                <a:gd name="connsiteX246" fmla="*/ 695 w 146313"/>
                <a:gd name="connsiteY246" fmla="*/ 27001 h 67211"/>
                <a:gd name="connsiteX247" fmla="*/ 109 w 146313"/>
                <a:gd name="connsiteY247" fmla="*/ 29974 h 67211"/>
                <a:gd name="connsiteX248" fmla="*/ -10 w 146313"/>
                <a:gd name="connsiteY248" fmla="*/ 32595 h 67211"/>
                <a:gd name="connsiteX249" fmla="*/ 355 w 146313"/>
                <a:gd name="connsiteY249" fmla="*/ 34570 h 67211"/>
                <a:gd name="connsiteX250" fmla="*/ 287 w 146313"/>
                <a:gd name="connsiteY250" fmla="*/ 35899 h 67211"/>
                <a:gd name="connsiteX251" fmla="*/ 644 w 146313"/>
                <a:gd name="connsiteY251" fmla="*/ 38070 h 67211"/>
                <a:gd name="connsiteX252" fmla="*/ 928 w 146313"/>
                <a:gd name="connsiteY252" fmla="*/ 38414 h 67211"/>
                <a:gd name="connsiteX253" fmla="*/ 776 w 146313"/>
                <a:gd name="connsiteY253" fmla="*/ 38818 h 67211"/>
                <a:gd name="connsiteX254" fmla="*/ 1642 w 146313"/>
                <a:gd name="connsiteY254" fmla="*/ 41676 h 67211"/>
                <a:gd name="connsiteX255" fmla="*/ 2335 w 146313"/>
                <a:gd name="connsiteY255" fmla="*/ 43291 h 67211"/>
                <a:gd name="connsiteX256" fmla="*/ 3447 w 146313"/>
                <a:gd name="connsiteY256" fmla="*/ 45525 h 67211"/>
                <a:gd name="connsiteX257" fmla="*/ 4310 w 146313"/>
                <a:gd name="connsiteY257" fmla="*/ 47024 h 67211"/>
                <a:gd name="connsiteX258" fmla="*/ 5066 w 146313"/>
                <a:gd name="connsiteY258" fmla="*/ 48545 h 67211"/>
                <a:gd name="connsiteX259" fmla="*/ 6429 w 146313"/>
                <a:gd name="connsiteY259" fmla="*/ 50236 h 67211"/>
                <a:gd name="connsiteX260" fmla="*/ 9314 w 146313"/>
                <a:gd name="connsiteY260" fmla="*/ 53281 h 67211"/>
                <a:gd name="connsiteX261" fmla="*/ 11633 w 146313"/>
                <a:gd name="connsiteY261" fmla="*/ 55278 h 67211"/>
                <a:gd name="connsiteX262" fmla="*/ 13718 w 146313"/>
                <a:gd name="connsiteY262" fmla="*/ 56620 h 67211"/>
                <a:gd name="connsiteX263" fmla="*/ 15311 w 146313"/>
                <a:gd name="connsiteY263" fmla="*/ 57550 h 67211"/>
                <a:gd name="connsiteX264" fmla="*/ 15978 w 146313"/>
                <a:gd name="connsiteY264" fmla="*/ 58030 h 67211"/>
                <a:gd name="connsiteX265" fmla="*/ 18552 w 146313"/>
                <a:gd name="connsiteY265" fmla="*/ 59203 h 67211"/>
                <a:gd name="connsiteX266" fmla="*/ 20613 w 146313"/>
                <a:gd name="connsiteY266" fmla="*/ 60265 h 67211"/>
                <a:gd name="connsiteX267" fmla="*/ 23004 w 146313"/>
                <a:gd name="connsiteY267" fmla="*/ 60855 h 67211"/>
                <a:gd name="connsiteX268" fmla="*/ 25353 w 146313"/>
                <a:gd name="connsiteY268" fmla="*/ 61552 h 67211"/>
                <a:gd name="connsiteX269" fmla="*/ 27991 w 146313"/>
                <a:gd name="connsiteY269" fmla="*/ 62125 h 67211"/>
                <a:gd name="connsiteX270" fmla="*/ 28411 w 146313"/>
                <a:gd name="connsiteY270" fmla="*/ 62648 h 67211"/>
                <a:gd name="connsiteX271" fmla="*/ 28998 w 146313"/>
                <a:gd name="connsiteY271" fmla="*/ 63633 h 67211"/>
                <a:gd name="connsiteX272" fmla="*/ 29401 w 146313"/>
                <a:gd name="connsiteY272" fmla="*/ 63722 h 67211"/>
                <a:gd name="connsiteX273" fmla="*/ 30225 w 146313"/>
                <a:gd name="connsiteY273" fmla="*/ 64457 h 67211"/>
                <a:gd name="connsiteX274" fmla="*/ 30344 w 146313"/>
                <a:gd name="connsiteY274" fmla="*/ 65056 h 67211"/>
                <a:gd name="connsiteX275" fmla="*/ 30845 w 146313"/>
                <a:gd name="connsiteY275" fmla="*/ 65239 h 67211"/>
                <a:gd name="connsiteX276" fmla="*/ 31780 w 146313"/>
                <a:gd name="connsiteY276" fmla="*/ 66764 h 67211"/>
                <a:gd name="connsiteX277" fmla="*/ 32536 w 146313"/>
                <a:gd name="connsiteY277" fmla="*/ 67040 h 67211"/>
                <a:gd name="connsiteX278" fmla="*/ 62198 w 146313"/>
                <a:gd name="connsiteY278" fmla="*/ 63867 h 67211"/>
                <a:gd name="connsiteX279" fmla="*/ 63752 w 146313"/>
                <a:gd name="connsiteY279" fmla="*/ 63981 h 67211"/>
                <a:gd name="connsiteX280" fmla="*/ 66233 w 146313"/>
                <a:gd name="connsiteY280" fmla="*/ 63731 h 67211"/>
                <a:gd name="connsiteX281" fmla="*/ 66815 w 146313"/>
                <a:gd name="connsiteY281" fmla="*/ 63004 h 67211"/>
                <a:gd name="connsiteX282" fmla="*/ 66926 w 146313"/>
                <a:gd name="connsiteY282" fmla="*/ 60473 h 67211"/>
                <a:gd name="connsiteX283" fmla="*/ 67019 w 146313"/>
                <a:gd name="connsiteY283" fmla="*/ 59725 h 67211"/>
                <a:gd name="connsiteX284" fmla="*/ 66794 w 146313"/>
                <a:gd name="connsiteY284" fmla="*/ 59211 h 67211"/>
                <a:gd name="connsiteX285" fmla="*/ 66845 w 146313"/>
                <a:gd name="connsiteY285" fmla="*/ 58013 h 67211"/>
                <a:gd name="connsiteX286" fmla="*/ 66666 w 146313"/>
                <a:gd name="connsiteY286" fmla="*/ 57767 h 67211"/>
                <a:gd name="connsiteX287" fmla="*/ 67006 w 146313"/>
                <a:gd name="connsiteY287" fmla="*/ 57155 h 67211"/>
                <a:gd name="connsiteX288" fmla="*/ 66696 w 146313"/>
                <a:gd name="connsiteY288" fmla="*/ 56803 h 67211"/>
                <a:gd name="connsiteX289" fmla="*/ 66760 w 146313"/>
                <a:gd name="connsiteY289" fmla="*/ 56272 h 67211"/>
                <a:gd name="connsiteX290" fmla="*/ 67091 w 146313"/>
                <a:gd name="connsiteY290" fmla="*/ 56272 h 67211"/>
                <a:gd name="connsiteX291" fmla="*/ 66887 w 146313"/>
                <a:gd name="connsiteY291" fmla="*/ 55987 h 67211"/>
                <a:gd name="connsiteX292" fmla="*/ 67044 w 146313"/>
                <a:gd name="connsiteY292" fmla="*/ 55711 h 67211"/>
                <a:gd name="connsiteX293" fmla="*/ 66955 w 146313"/>
                <a:gd name="connsiteY293" fmla="*/ 54874 h 67211"/>
                <a:gd name="connsiteX294" fmla="*/ 66713 w 146313"/>
                <a:gd name="connsiteY294" fmla="*/ 54691 h 67211"/>
                <a:gd name="connsiteX295" fmla="*/ 67036 w 146313"/>
                <a:gd name="connsiteY295" fmla="*/ 54454 h 67211"/>
                <a:gd name="connsiteX296" fmla="*/ 66879 w 146313"/>
                <a:gd name="connsiteY296" fmla="*/ 53982 h 67211"/>
                <a:gd name="connsiteX297" fmla="*/ 67015 w 146313"/>
                <a:gd name="connsiteY297" fmla="*/ 53077 h 67211"/>
                <a:gd name="connsiteX298" fmla="*/ 66824 w 146313"/>
                <a:gd name="connsiteY298" fmla="*/ 52555 h 67211"/>
                <a:gd name="connsiteX299" fmla="*/ 67023 w 146313"/>
                <a:gd name="connsiteY299" fmla="*/ 51149 h 67211"/>
                <a:gd name="connsiteX300" fmla="*/ 66802 w 146313"/>
                <a:gd name="connsiteY300" fmla="*/ 51017 h 67211"/>
                <a:gd name="connsiteX301" fmla="*/ 67121 w 146313"/>
                <a:gd name="connsiteY301" fmla="*/ 50813 h 67211"/>
                <a:gd name="connsiteX302" fmla="*/ 66904 w 146313"/>
                <a:gd name="connsiteY302" fmla="*/ 50524 h 67211"/>
                <a:gd name="connsiteX303" fmla="*/ 66994 w 146313"/>
                <a:gd name="connsiteY303" fmla="*/ 50227 h 67211"/>
                <a:gd name="connsiteX304" fmla="*/ 66683 w 146313"/>
                <a:gd name="connsiteY304" fmla="*/ 49832 h 67211"/>
                <a:gd name="connsiteX305" fmla="*/ 66815 w 146313"/>
                <a:gd name="connsiteY305" fmla="*/ 48915 h 67211"/>
                <a:gd name="connsiteX306" fmla="*/ 66734 w 146313"/>
                <a:gd name="connsiteY306" fmla="*/ 48736 h 67211"/>
                <a:gd name="connsiteX307" fmla="*/ 66705 w 146313"/>
                <a:gd name="connsiteY307" fmla="*/ 46056 h 67211"/>
                <a:gd name="connsiteX308" fmla="*/ 66220 w 146313"/>
                <a:gd name="connsiteY308" fmla="*/ 45533 h 67211"/>
                <a:gd name="connsiteX309" fmla="*/ 66713 w 146313"/>
                <a:gd name="connsiteY309" fmla="*/ 45461 h 67211"/>
                <a:gd name="connsiteX310" fmla="*/ 66556 w 146313"/>
                <a:gd name="connsiteY310" fmla="*/ 44064 h 67211"/>
                <a:gd name="connsiteX311" fmla="*/ 66722 w 146313"/>
                <a:gd name="connsiteY311" fmla="*/ 44098 h 67211"/>
                <a:gd name="connsiteX312" fmla="*/ 66679 w 146313"/>
                <a:gd name="connsiteY312" fmla="*/ 43490 h 67211"/>
                <a:gd name="connsiteX313" fmla="*/ 66497 w 146313"/>
                <a:gd name="connsiteY313" fmla="*/ 43363 h 67211"/>
                <a:gd name="connsiteX314" fmla="*/ 66488 w 146313"/>
                <a:gd name="connsiteY314" fmla="*/ 42076 h 67211"/>
                <a:gd name="connsiteX315" fmla="*/ 66403 w 146313"/>
                <a:gd name="connsiteY315" fmla="*/ 41770 h 67211"/>
                <a:gd name="connsiteX316" fmla="*/ 66683 w 146313"/>
                <a:gd name="connsiteY316" fmla="*/ 41396 h 67211"/>
                <a:gd name="connsiteX317" fmla="*/ 66250 w 146313"/>
                <a:gd name="connsiteY317" fmla="*/ 40521 h 67211"/>
                <a:gd name="connsiteX318" fmla="*/ 66530 w 146313"/>
                <a:gd name="connsiteY318" fmla="*/ 40270 h 67211"/>
                <a:gd name="connsiteX319" fmla="*/ 66059 w 146313"/>
                <a:gd name="connsiteY319" fmla="*/ 39816 h 67211"/>
                <a:gd name="connsiteX320" fmla="*/ 66259 w 146313"/>
                <a:gd name="connsiteY320" fmla="*/ 39706 h 67211"/>
                <a:gd name="connsiteX321" fmla="*/ 66611 w 146313"/>
                <a:gd name="connsiteY321" fmla="*/ 39684 h 67211"/>
                <a:gd name="connsiteX322" fmla="*/ 66378 w 146313"/>
                <a:gd name="connsiteY322" fmla="*/ 39455 h 67211"/>
                <a:gd name="connsiteX323" fmla="*/ 66535 w 146313"/>
                <a:gd name="connsiteY323" fmla="*/ 39217 h 67211"/>
                <a:gd name="connsiteX324" fmla="*/ 66297 w 146313"/>
                <a:gd name="connsiteY324" fmla="*/ 38830 h 67211"/>
                <a:gd name="connsiteX325" fmla="*/ 66369 w 146313"/>
                <a:gd name="connsiteY325" fmla="*/ 38559 h 67211"/>
                <a:gd name="connsiteX326" fmla="*/ 66165 w 146313"/>
                <a:gd name="connsiteY326" fmla="*/ 38223 h 67211"/>
                <a:gd name="connsiteX327" fmla="*/ 66458 w 146313"/>
                <a:gd name="connsiteY327" fmla="*/ 37046 h 67211"/>
                <a:gd name="connsiteX328" fmla="*/ 66152 w 146313"/>
                <a:gd name="connsiteY328" fmla="*/ 36923 h 67211"/>
                <a:gd name="connsiteX329" fmla="*/ 66335 w 146313"/>
                <a:gd name="connsiteY329" fmla="*/ 36120 h 67211"/>
                <a:gd name="connsiteX330" fmla="*/ 66004 w 146313"/>
                <a:gd name="connsiteY330" fmla="*/ 35776 h 67211"/>
                <a:gd name="connsiteX331" fmla="*/ 66080 w 146313"/>
                <a:gd name="connsiteY331" fmla="*/ 34290 h 67211"/>
                <a:gd name="connsiteX332" fmla="*/ 66628 w 146313"/>
                <a:gd name="connsiteY332" fmla="*/ 34646 h 67211"/>
                <a:gd name="connsiteX333" fmla="*/ 66339 w 146313"/>
                <a:gd name="connsiteY333" fmla="*/ 34889 h 67211"/>
                <a:gd name="connsiteX334" fmla="*/ 66552 w 146313"/>
                <a:gd name="connsiteY334" fmla="*/ 35071 h 67211"/>
                <a:gd name="connsiteX335" fmla="*/ 67308 w 146313"/>
                <a:gd name="connsiteY335" fmla="*/ 37080 h 67211"/>
                <a:gd name="connsiteX336" fmla="*/ 67592 w 146313"/>
                <a:gd name="connsiteY336" fmla="*/ 37280 h 67211"/>
                <a:gd name="connsiteX337" fmla="*/ 68166 w 146313"/>
                <a:gd name="connsiteY337" fmla="*/ 39298 h 67211"/>
                <a:gd name="connsiteX338" fmla="*/ 68854 w 146313"/>
                <a:gd name="connsiteY338" fmla="*/ 40334 h 67211"/>
                <a:gd name="connsiteX339" fmla="*/ 69342 w 146313"/>
                <a:gd name="connsiteY339" fmla="*/ 40551 h 67211"/>
                <a:gd name="connsiteX340" fmla="*/ 69109 w 146313"/>
                <a:gd name="connsiteY340" fmla="*/ 40763 h 67211"/>
                <a:gd name="connsiteX341" fmla="*/ 70069 w 146313"/>
                <a:gd name="connsiteY341" fmla="*/ 42709 h 67211"/>
                <a:gd name="connsiteX342" fmla="*/ 70324 w 146313"/>
                <a:gd name="connsiteY342" fmla="*/ 43579 h 67211"/>
                <a:gd name="connsiteX343" fmla="*/ 70604 w 146313"/>
                <a:gd name="connsiteY343" fmla="*/ 43771 h 67211"/>
                <a:gd name="connsiteX344" fmla="*/ 70647 w 146313"/>
                <a:gd name="connsiteY344" fmla="*/ 43936 h 67211"/>
                <a:gd name="connsiteX345" fmla="*/ 72562 w 146313"/>
                <a:gd name="connsiteY345" fmla="*/ 46986 h 67211"/>
                <a:gd name="connsiteX346" fmla="*/ 73085 w 146313"/>
                <a:gd name="connsiteY346" fmla="*/ 47275 h 67211"/>
                <a:gd name="connsiteX347" fmla="*/ 74363 w 146313"/>
                <a:gd name="connsiteY347" fmla="*/ 47610 h 67211"/>
                <a:gd name="connsiteX348" fmla="*/ 75523 w 146313"/>
                <a:gd name="connsiteY348" fmla="*/ 47441 h 67211"/>
                <a:gd name="connsiteX349" fmla="*/ 76789 w 146313"/>
                <a:gd name="connsiteY349" fmla="*/ 46319 h 67211"/>
                <a:gd name="connsiteX350" fmla="*/ 77197 w 146313"/>
                <a:gd name="connsiteY350" fmla="*/ 44501 h 67211"/>
                <a:gd name="connsiteX351" fmla="*/ 77086 w 146313"/>
                <a:gd name="connsiteY351" fmla="*/ 44153 h 67211"/>
                <a:gd name="connsiteX352" fmla="*/ 77311 w 146313"/>
                <a:gd name="connsiteY352" fmla="*/ 43817 h 67211"/>
                <a:gd name="connsiteX353" fmla="*/ 76950 w 146313"/>
                <a:gd name="connsiteY353" fmla="*/ 43087 h 67211"/>
                <a:gd name="connsiteX354" fmla="*/ 77260 w 146313"/>
                <a:gd name="connsiteY354" fmla="*/ 42857 h 67211"/>
                <a:gd name="connsiteX355" fmla="*/ 77095 w 146313"/>
                <a:gd name="connsiteY355" fmla="*/ 42297 h 67211"/>
                <a:gd name="connsiteX356" fmla="*/ 77328 w 146313"/>
                <a:gd name="connsiteY356" fmla="*/ 42356 h 67211"/>
                <a:gd name="connsiteX357" fmla="*/ 77222 w 146313"/>
                <a:gd name="connsiteY357" fmla="*/ 41018 h 67211"/>
                <a:gd name="connsiteX358" fmla="*/ 76929 w 146313"/>
                <a:gd name="connsiteY358" fmla="*/ 40742 h 67211"/>
                <a:gd name="connsiteX359" fmla="*/ 77456 w 146313"/>
                <a:gd name="connsiteY359" fmla="*/ 40207 h 67211"/>
                <a:gd name="connsiteX360" fmla="*/ 76903 w 146313"/>
                <a:gd name="connsiteY360" fmla="*/ 39259 h 67211"/>
                <a:gd name="connsiteX361" fmla="*/ 77197 w 146313"/>
                <a:gd name="connsiteY361" fmla="*/ 38988 h 67211"/>
                <a:gd name="connsiteX362" fmla="*/ 77133 w 146313"/>
                <a:gd name="connsiteY362" fmla="*/ 38486 h 67211"/>
                <a:gd name="connsiteX363" fmla="*/ 77383 w 146313"/>
                <a:gd name="connsiteY363" fmla="*/ 38036 h 67211"/>
                <a:gd name="connsiteX364" fmla="*/ 76857 w 146313"/>
                <a:gd name="connsiteY364" fmla="*/ 37892 h 67211"/>
                <a:gd name="connsiteX365" fmla="*/ 77379 w 146313"/>
                <a:gd name="connsiteY365" fmla="*/ 37191 h 67211"/>
                <a:gd name="connsiteX366" fmla="*/ 76980 w 146313"/>
                <a:gd name="connsiteY366" fmla="*/ 36724 h 67211"/>
                <a:gd name="connsiteX367" fmla="*/ 77235 w 146313"/>
                <a:gd name="connsiteY367" fmla="*/ 36711 h 67211"/>
                <a:gd name="connsiteX368" fmla="*/ 76840 w 146313"/>
                <a:gd name="connsiteY368" fmla="*/ 36201 h 67211"/>
                <a:gd name="connsiteX369" fmla="*/ 77001 w 146313"/>
                <a:gd name="connsiteY369" fmla="*/ 35241 h 67211"/>
                <a:gd name="connsiteX370" fmla="*/ 77349 w 146313"/>
                <a:gd name="connsiteY370" fmla="*/ 35301 h 67211"/>
                <a:gd name="connsiteX371" fmla="*/ 77307 w 146313"/>
                <a:gd name="connsiteY371" fmla="*/ 34884 h 67211"/>
                <a:gd name="connsiteX372" fmla="*/ 77116 w 146313"/>
                <a:gd name="connsiteY372" fmla="*/ 34829 h 67211"/>
                <a:gd name="connsiteX373" fmla="*/ 76946 w 146313"/>
                <a:gd name="connsiteY373" fmla="*/ 34544 h 67211"/>
                <a:gd name="connsiteX374" fmla="*/ 77549 w 146313"/>
                <a:gd name="connsiteY374" fmla="*/ 33912 h 67211"/>
                <a:gd name="connsiteX375" fmla="*/ 77061 w 146313"/>
                <a:gd name="connsiteY375" fmla="*/ 33568 h 67211"/>
                <a:gd name="connsiteX376" fmla="*/ 77829 w 146313"/>
                <a:gd name="connsiteY376" fmla="*/ 30632 h 67211"/>
                <a:gd name="connsiteX377" fmla="*/ 78050 w 146313"/>
                <a:gd name="connsiteY377" fmla="*/ 30462 h 67211"/>
                <a:gd name="connsiteX378" fmla="*/ 78377 w 146313"/>
                <a:gd name="connsiteY378" fmla="*/ 29906 h 67211"/>
                <a:gd name="connsiteX379" fmla="*/ 78785 w 146313"/>
                <a:gd name="connsiteY379" fmla="*/ 29787 h 67211"/>
                <a:gd name="connsiteX380" fmla="*/ 80115 w 146313"/>
                <a:gd name="connsiteY380" fmla="*/ 30624 h 67211"/>
                <a:gd name="connsiteX381" fmla="*/ 81172 w 146313"/>
                <a:gd name="connsiteY381" fmla="*/ 31834 h 67211"/>
                <a:gd name="connsiteX382" fmla="*/ 81419 w 146313"/>
                <a:gd name="connsiteY382" fmla="*/ 32548 h 67211"/>
                <a:gd name="connsiteX383" fmla="*/ 81805 w 146313"/>
                <a:gd name="connsiteY383" fmla="*/ 32340 h 67211"/>
                <a:gd name="connsiteX384" fmla="*/ 81032 w 146313"/>
                <a:gd name="connsiteY384" fmla="*/ 30615 h 67211"/>
                <a:gd name="connsiteX385" fmla="*/ 80387 w 146313"/>
                <a:gd name="connsiteY385" fmla="*/ 29413 h 67211"/>
                <a:gd name="connsiteX386" fmla="*/ 79163 w 146313"/>
                <a:gd name="connsiteY386" fmla="*/ 28479 h 67211"/>
                <a:gd name="connsiteX387" fmla="*/ 78089 w 146313"/>
                <a:gd name="connsiteY387" fmla="*/ 28156 h 67211"/>
                <a:gd name="connsiteX388" fmla="*/ 76636 w 146313"/>
                <a:gd name="connsiteY388" fmla="*/ 28368 h 67211"/>
                <a:gd name="connsiteX389" fmla="*/ 76440 w 146313"/>
                <a:gd name="connsiteY389" fmla="*/ 28636 h 67211"/>
                <a:gd name="connsiteX390" fmla="*/ 75689 w 146313"/>
                <a:gd name="connsiteY390" fmla="*/ 28742 h 67211"/>
                <a:gd name="connsiteX391" fmla="*/ 75553 w 146313"/>
                <a:gd name="connsiteY391" fmla="*/ 29350 h 67211"/>
                <a:gd name="connsiteX392" fmla="*/ 74478 w 146313"/>
                <a:gd name="connsiteY392" fmla="*/ 30335 h 67211"/>
                <a:gd name="connsiteX393" fmla="*/ 74656 w 146313"/>
                <a:gd name="connsiteY393" fmla="*/ 30717 h 67211"/>
                <a:gd name="connsiteX394" fmla="*/ 74550 w 146313"/>
                <a:gd name="connsiteY394" fmla="*/ 30807 h 67211"/>
                <a:gd name="connsiteX395" fmla="*/ 74193 w 146313"/>
                <a:gd name="connsiteY395" fmla="*/ 30709 h 67211"/>
                <a:gd name="connsiteX396" fmla="*/ 74227 w 146313"/>
                <a:gd name="connsiteY396" fmla="*/ 31363 h 67211"/>
                <a:gd name="connsiteX397" fmla="*/ 73696 w 146313"/>
                <a:gd name="connsiteY397" fmla="*/ 33198 h 67211"/>
                <a:gd name="connsiteX398" fmla="*/ 73951 w 146313"/>
                <a:gd name="connsiteY398" fmla="*/ 33313 h 67211"/>
                <a:gd name="connsiteX399" fmla="*/ 73412 w 146313"/>
                <a:gd name="connsiteY399" fmla="*/ 33568 h 67211"/>
                <a:gd name="connsiteX400" fmla="*/ 73488 w 146313"/>
                <a:gd name="connsiteY400" fmla="*/ 34358 h 67211"/>
                <a:gd name="connsiteX401" fmla="*/ 73293 w 146313"/>
                <a:gd name="connsiteY401" fmla="*/ 36035 h 67211"/>
                <a:gd name="connsiteX402" fmla="*/ 73013 w 146313"/>
                <a:gd name="connsiteY402" fmla="*/ 35997 h 67211"/>
                <a:gd name="connsiteX403" fmla="*/ 73382 w 146313"/>
                <a:gd name="connsiteY403" fmla="*/ 36473 h 67211"/>
                <a:gd name="connsiteX404" fmla="*/ 73314 w 146313"/>
                <a:gd name="connsiteY404" fmla="*/ 38465 h 67211"/>
                <a:gd name="connsiteX405" fmla="*/ 72919 w 146313"/>
                <a:gd name="connsiteY405" fmla="*/ 38801 h 67211"/>
                <a:gd name="connsiteX406" fmla="*/ 73505 w 146313"/>
                <a:gd name="connsiteY406" fmla="*/ 39234 h 67211"/>
                <a:gd name="connsiteX407" fmla="*/ 73582 w 146313"/>
                <a:gd name="connsiteY407" fmla="*/ 39982 h 67211"/>
                <a:gd name="connsiteX408" fmla="*/ 73297 w 146313"/>
                <a:gd name="connsiteY408" fmla="*/ 40105 h 67211"/>
                <a:gd name="connsiteX409" fmla="*/ 73072 w 146313"/>
                <a:gd name="connsiteY409" fmla="*/ 41753 h 67211"/>
                <a:gd name="connsiteX410" fmla="*/ 73378 w 146313"/>
                <a:gd name="connsiteY410" fmla="*/ 42441 h 67211"/>
                <a:gd name="connsiteX411" fmla="*/ 73378 w 146313"/>
                <a:gd name="connsiteY411" fmla="*/ 44590 h 67211"/>
                <a:gd name="connsiteX412" fmla="*/ 73081 w 146313"/>
                <a:gd name="connsiteY412" fmla="*/ 44900 h 67211"/>
                <a:gd name="connsiteX413" fmla="*/ 72690 w 146313"/>
                <a:gd name="connsiteY413" fmla="*/ 44799 h 67211"/>
                <a:gd name="connsiteX414" fmla="*/ 71343 w 146313"/>
                <a:gd name="connsiteY414" fmla="*/ 42526 h 67211"/>
                <a:gd name="connsiteX415" fmla="*/ 69653 w 146313"/>
                <a:gd name="connsiteY415" fmla="*/ 39306 h 67211"/>
                <a:gd name="connsiteX416" fmla="*/ 68259 w 146313"/>
                <a:gd name="connsiteY416" fmla="*/ 35997 h 67211"/>
                <a:gd name="connsiteX417" fmla="*/ 66879 w 146313"/>
                <a:gd name="connsiteY417" fmla="*/ 31478 h 67211"/>
                <a:gd name="connsiteX418" fmla="*/ 66220 w 146313"/>
                <a:gd name="connsiteY418" fmla="*/ 28445 h 67211"/>
                <a:gd name="connsiteX419" fmla="*/ 65706 w 146313"/>
                <a:gd name="connsiteY419" fmla="*/ 24218 h 67211"/>
                <a:gd name="connsiteX420" fmla="*/ 65316 w 146313"/>
                <a:gd name="connsiteY420" fmla="*/ 21075 h 67211"/>
                <a:gd name="connsiteX421" fmla="*/ 65103 w 146313"/>
                <a:gd name="connsiteY421" fmla="*/ 19958 h 67211"/>
                <a:gd name="connsiteX422" fmla="*/ 64449 w 146313"/>
                <a:gd name="connsiteY422" fmla="*/ 19299 h 67211"/>
                <a:gd name="connsiteX423" fmla="*/ 63642 w 146313"/>
                <a:gd name="connsiteY423" fmla="*/ 19461 h 67211"/>
                <a:gd name="connsiteX424" fmla="*/ 63459 w 146313"/>
                <a:gd name="connsiteY424" fmla="*/ 19321 h 67211"/>
                <a:gd name="connsiteX425" fmla="*/ 62954 w 146313"/>
                <a:gd name="connsiteY425" fmla="*/ 19716 h 67211"/>
                <a:gd name="connsiteX426" fmla="*/ 62181 w 146313"/>
                <a:gd name="connsiteY426" fmla="*/ 19605 h 67211"/>
                <a:gd name="connsiteX427" fmla="*/ 61956 w 146313"/>
                <a:gd name="connsiteY427" fmla="*/ 19924 h 67211"/>
                <a:gd name="connsiteX428" fmla="*/ 62134 w 146313"/>
                <a:gd name="connsiteY428" fmla="*/ 20230 h 67211"/>
                <a:gd name="connsiteX429" fmla="*/ 61956 w 146313"/>
                <a:gd name="connsiteY429" fmla="*/ 21058 h 67211"/>
                <a:gd name="connsiteX430" fmla="*/ 62024 w 146313"/>
                <a:gd name="connsiteY430" fmla="*/ 23186 h 67211"/>
                <a:gd name="connsiteX431" fmla="*/ 61951 w 146313"/>
                <a:gd name="connsiteY431" fmla="*/ 23921 h 67211"/>
                <a:gd name="connsiteX432" fmla="*/ 62138 w 146313"/>
                <a:gd name="connsiteY432" fmla="*/ 24524 h 67211"/>
                <a:gd name="connsiteX433" fmla="*/ 62453 w 146313"/>
                <a:gd name="connsiteY433" fmla="*/ 24830 h 67211"/>
                <a:gd name="connsiteX434" fmla="*/ 62448 w 146313"/>
                <a:gd name="connsiteY434" fmla="*/ 26882 h 67211"/>
                <a:gd name="connsiteX435" fmla="*/ 62245 w 146313"/>
                <a:gd name="connsiteY435" fmla="*/ 27774 h 67211"/>
                <a:gd name="connsiteX436" fmla="*/ 62627 w 146313"/>
                <a:gd name="connsiteY436" fmla="*/ 29842 h 67211"/>
                <a:gd name="connsiteX437" fmla="*/ 62584 w 146313"/>
                <a:gd name="connsiteY437" fmla="*/ 30029 h 67211"/>
                <a:gd name="connsiteX438" fmla="*/ 62967 w 146313"/>
                <a:gd name="connsiteY438" fmla="*/ 30976 h 67211"/>
                <a:gd name="connsiteX439" fmla="*/ 62572 w 146313"/>
                <a:gd name="connsiteY439" fmla="*/ 30985 h 67211"/>
                <a:gd name="connsiteX440" fmla="*/ 62461 w 146313"/>
                <a:gd name="connsiteY440" fmla="*/ 31367 h 67211"/>
                <a:gd name="connsiteX441" fmla="*/ 62780 w 146313"/>
                <a:gd name="connsiteY441" fmla="*/ 32119 h 67211"/>
                <a:gd name="connsiteX442" fmla="*/ 62512 w 146313"/>
                <a:gd name="connsiteY442" fmla="*/ 32913 h 67211"/>
                <a:gd name="connsiteX443" fmla="*/ 62657 w 146313"/>
                <a:gd name="connsiteY443" fmla="*/ 33648 h 67211"/>
                <a:gd name="connsiteX444" fmla="*/ 62958 w 146313"/>
                <a:gd name="connsiteY444" fmla="*/ 33818 h 67211"/>
                <a:gd name="connsiteX445" fmla="*/ 62610 w 146313"/>
                <a:gd name="connsiteY445" fmla="*/ 35364 h 67211"/>
                <a:gd name="connsiteX446" fmla="*/ 62788 w 146313"/>
                <a:gd name="connsiteY446" fmla="*/ 35950 h 67211"/>
                <a:gd name="connsiteX447" fmla="*/ 62567 w 146313"/>
                <a:gd name="connsiteY447" fmla="*/ 36745 h 67211"/>
                <a:gd name="connsiteX448" fmla="*/ 62754 w 146313"/>
                <a:gd name="connsiteY448" fmla="*/ 37004 h 67211"/>
                <a:gd name="connsiteX449" fmla="*/ 62661 w 146313"/>
                <a:gd name="connsiteY449" fmla="*/ 38567 h 67211"/>
                <a:gd name="connsiteX450" fmla="*/ 63018 w 146313"/>
                <a:gd name="connsiteY450" fmla="*/ 39769 h 67211"/>
                <a:gd name="connsiteX451" fmla="*/ 62572 w 146313"/>
                <a:gd name="connsiteY451" fmla="*/ 40262 h 67211"/>
                <a:gd name="connsiteX452" fmla="*/ 62767 w 146313"/>
                <a:gd name="connsiteY452" fmla="*/ 40959 h 67211"/>
                <a:gd name="connsiteX453" fmla="*/ 62436 w 146313"/>
                <a:gd name="connsiteY453" fmla="*/ 41354 h 67211"/>
                <a:gd name="connsiteX454" fmla="*/ 62809 w 146313"/>
                <a:gd name="connsiteY454" fmla="*/ 42190 h 67211"/>
                <a:gd name="connsiteX455" fmla="*/ 62924 w 146313"/>
                <a:gd name="connsiteY455" fmla="*/ 42666 h 67211"/>
                <a:gd name="connsiteX456" fmla="*/ 62572 w 146313"/>
                <a:gd name="connsiteY456" fmla="*/ 42730 h 67211"/>
                <a:gd name="connsiteX457" fmla="*/ 62839 w 146313"/>
                <a:gd name="connsiteY457" fmla="*/ 43448 h 67211"/>
                <a:gd name="connsiteX458" fmla="*/ 62576 w 146313"/>
                <a:gd name="connsiteY458" fmla="*/ 44064 h 67211"/>
                <a:gd name="connsiteX459" fmla="*/ 62835 w 146313"/>
                <a:gd name="connsiteY459" fmla="*/ 44531 h 67211"/>
                <a:gd name="connsiteX460" fmla="*/ 62640 w 146313"/>
                <a:gd name="connsiteY460" fmla="*/ 45814 h 67211"/>
                <a:gd name="connsiteX461" fmla="*/ 62618 w 146313"/>
                <a:gd name="connsiteY461" fmla="*/ 49212 h 67211"/>
                <a:gd name="connsiteX462" fmla="*/ 62843 w 146313"/>
                <a:gd name="connsiteY462" fmla="*/ 49467 h 67211"/>
                <a:gd name="connsiteX463" fmla="*/ 62529 w 146313"/>
                <a:gd name="connsiteY463" fmla="*/ 49666 h 67211"/>
                <a:gd name="connsiteX464" fmla="*/ 62860 w 146313"/>
                <a:gd name="connsiteY464" fmla="*/ 50465 h 67211"/>
                <a:gd name="connsiteX465" fmla="*/ 62550 w 146313"/>
                <a:gd name="connsiteY465" fmla="*/ 50635 h 67211"/>
                <a:gd name="connsiteX466" fmla="*/ 62512 w 146313"/>
                <a:gd name="connsiteY466" fmla="*/ 52725 h 67211"/>
                <a:gd name="connsiteX467" fmla="*/ 62678 w 146313"/>
                <a:gd name="connsiteY467" fmla="*/ 56008 h 67211"/>
                <a:gd name="connsiteX468" fmla="*/ 62508 w 146313"/>
                <a:gd name="connsiteY468" fmla="*/ 61021 h 67211"/>
                <a:gd name="connsiteX469" fmla="*/ 62516 w 146313"/>
                <a:gd name="connsiteY469" fmla="*/ 62885 h 67211"/>
                <a:gd name="connsiteX470" fmla="*/ 62368 w 146313"/>
                <a:gd name="connsiteY470" fmla="*/ 62979 h 67211"/>
                <a:gd name="connsiteX471" fmla="*/ 60545 w 146313"/>
                <a:gd name="connsiteY471" fmla="*/ 61713 h 67211"/>
                <a:gd name="connsiteX472" fmla="*/ 59921 w 146313"/>
                <a:gd name="connsiteY472" fmla="*/ 61059 h 67211"/>
                <a:gd name="connsiteX473" fmla="*/ 59577 w 146313"/>
                <a:gd name="connsiteY473" fmla="*/ 60982 h 67211"/>
                <a:gd name="connsiteX474" fmla="*/ 56655 w 146313"/>
                <a:gd name="connsiteY474" fmla="*/ 58264 h 67211"/>
                <a:gd name="connsiteX475" fmla="*/ 56977 w 146313"/>
                <a:gd name="connsiteY475" fmla="*/ 57746 h 67211"/>
                <a:gd name="connsiteX476" fmla="*/ 57844 w 146313"/>
                <a:gd name="connsiteY476" fmla="*/ 56204 h 67211"/>
                <a:gd name="connsiteX477" fmla="*/ 57024 w 146313"/>
                <a:gd name="connsiteY477" fmla="*/ 56208 h 67211"/>
                <a:gd name="connsiteX478" fmla="*/ 55023 w 146313"/>
                <a:gd name="connsiteY478" fmla="*/ 58094 h 67211"/>
                <a:gd name="connsiteX479" fmla="*/ 54641 w 146313"/>
                <a:gd name="connsiteY479" fmla="*/ 58994 h 67211"/>
                <a:gd name="connsiteX480" fmla="*/ 54943 w 146313"/>
                <a:gd name="connsiteY480" fmla="*/ 59776 h 67211"/>
                <a:gd name="connsiteX481" fmla="*/ 55805 w 146313"/>
                <a:gd name="connsiteY481" fmla="*/ 60044 h 67211"/>
                <a:gd name="connsiteX482" fmla="*/ 56179 w 146313"/>
                <a:gd name="connsiteY482" fmla="*/ 60409 h 67211"/>
                <a:gd name="connsiteX483" fmla="*/ 56850 w 146313"/>
                <a:gd name="connsiteY483" fmla="*/ 60324 h 67211"/>
                <a:gd name="connsiteX484" fmla="*/ 57101 w 146313"/>
                <a:gd name="connsiteY484" fmla="*/ 60498 h 67211"/>
                <a:gd name="connsiteX485" fmla="*/ 56977 w 146313"/>
                <a:gd name="connsiteY485" fmla="*/ 60778 h 67211"/>
                <a:gd name="connsiteX486" fmla="*/ 57933 w 146313"/>
                <a:gd name="connsiteY486" fmla="*/ 61199 h 67211"/>
                <a:gd name="connsiteX487" fmla="*/ 58371 w 146313"/>
                <a:gd name="connsiteY487" fmla="*/ 61569 h 67211"/>
                <a:gd name="connsiteX488" fmla="*/ 59675 w 146313"/>
                <a:gd name="connsiteY488" fmla="*/ 62100 h 67211"/>
                <a:gd name="connsiteX489" fmla="*/ 62346 w 146313"/>
                <a:gd name="connsiteY489" fmla="*/ 63629 h 67211"/>
                <a:gd name="connsiteX490" fmla="*/ 62198 w 146313"/>
                <a:gd name="connsiteY490" fmla="*/ 63867 h 67211"/>
                <a:gd name="connsiteX491" fmla="*/ 92692 w 146313"/>
                <a:gd name="connsiteY491" fmla="*/ 48001 h 67211"/>
                <a:gd name="connsiteX492" fmla="*/ 91605 w 146313"/>
                <a:gd name="connsiteY492" fmla="*/ 47360 h 67211"/>
                <a:gd name="connsiteX493" fmla="*/ 90224 w 146313"/>
                <a:gd name="connsiteY493" fmla="*/ 46018 h 67211"/>
                <a:gd name="connsiteX494" fmla="*/ 89286 w 146313"/>
                <a:gd name="connsiteY494" fmla="*/ 44535 h 67211"/>
                <a:gd name="connsiteX495" fmla="*/ 88088 w 146313"/>
                <a:gd name="connsiteY495" fmla="*/ 42097 h 67211"/>
                <a:gd name="connsiteX496" fmla="*/ 87451 w 146313"/>
                <a:gd name="connsiteY496" fmla="*/ 38584 h 67211"/>
                <a:gd name="connsiteX497" fmla="*/ 87582 w 146313"/>
                <a:gd name="connsiteY497" fmla="*/ 38427 h 67211"/>
                <a:gd name="connsiteX498" fmla="*/ 87812 w 146313"/>
                <a:gd name="connsiteY498" fmla="*/ 38342 h 67211"/>
                <a:gd name="connsiteX499" fmla="*/ 89468 w 146313"/>
                <a:gd name="connsiteY499" fmla="*/ 39285 h 67211"/>
                <a:gd name="connsiteX500" fmla="*/ 91635 w 146313"/>
                <a:gd name="connsiteY500" fmla="*/ 41264 h 67211"/>
                <a:gd name="connsiteX501" fmla="*/ 93601 w 146313"/>
                <a:gd name="connsiteY501" fmla="*/ 44174 h 67211"/>
                <a:gd name="connsiteX502" fmla="*/ 94170 w 146313"/>
                <a:gd name="connsiteY502" fmla="*/ 46018 h 67211"/>
                <a:gd name="connsiteX503" fmla="*/ 94192 w 146313"/>
                <a:gd name="connsiteY503" fmla="*/ 46986 h 67211"/>
                <a:gd name="connsiteX504" fmla="*/ 93750 w 146313"/>
                <a:gd name="connsiteY504" fmla="*/ 47933 h 67211"/>
                <a:gd name="connsiteX505" fmla="*/ 92692 w 146313"/>
                <a:gd name="connsiteY505" fmla="*/ 48001 h 67211"/>
                <a:gd name="connsiteX506" fmla="*/ 90968 w 146313"/>
                <a:gd name="connsiteY506" fmla="*/ 49110 h 67211"/>
                <a:gd name="connsiteX507" fmla="*/ 91970 w 146313"/>
                <a:gd name="connsiteY507" fmla="*/ 49259 h 67211"/>
                <a:gd name="connsiteX508" fmla="*/ 94616 w 146313"/>
                <a:gd name="connsiteY508" fmla="*/ 48367 h 67211"/>
                <a:gd name="connsiteX509" fmla="*/ 94901 w 146313"/>
                <a:gd name="connsiteY509" fmla="*/ 48061 h 67211"/>
                <a:gd name="connsiteX510" fmla="*/ 96082 w 146313"/>
                <a:gd name="connsiteY510" fmla="*/ 47309 h 67211"/>
                <a:gd name="connsiteX511" fmla="*/ 96345 w 146313"/>
                <a:gd name="connsiteY511" fmla="*/ 45822 h 67211"/>
                <a:gd name="connsiteX512" fmla="*/ 95848 w 146313"/>
                <a:gd name="connsiteY512" fmla="*/ 44268 h 67211"/>
                <a:gd name="connsiteX513" fmla="*/ 95356 w 146313"/>
                <a:gd name="connsiteY513" fmla="*/ 43588 h 67211"/>
                <a:gd name="connsiteX514" fmla="*/ 93457 w 146313"/>
                <a:gd name="connsiteY514" fmla="*/ 41044 h 67211"/>
                <a:gd name="connsiteX515" fmla="*/ 93257 w 146313"/>
                <a:gd name="connsiteY515" fmla="*/ 40908 h 67211"/>
                <a:gd name="connsiteX516" fmla="*/ 92951 w 146313"/>
                <a:gd name="connsiteY516" fmla="*/ 40899 h 67211"/>
                <a:gd name="connsiteX517" fmla="*/ 92811 w 146313"/>
                <a:gd name="connsiteY517" fmla="*/ 40589 h 67211"/>
                <a:gd name="connsiteX518" fmla="*/ 90382 w 146313"/>
                <a:gd name="connsiteY518" fmla="*/ 38763 h 67211"/>
                <a:gd name="connsiteX519" fmla="*/ 89116 w 146313"/>
                <a:gd name="connsiteY519" fmla="*/ 38206 h 67211"/>
                <a:gd name="connsiteX520" fmla="*/ 89145 w 146313"/>
                <a:gd name="connsiteY520" fmla="*/ 37972 h 67211"/>
                <a:gd name="connsiteX521" fmla="*/ 88300 w 146313"/>
                <a:gd name="connsiteY521" fmla="*/ 37887 h 67211"/>
                <a:gd name="connsiteX522" fmla="*/ 87442 w 146313"/>
                <a:gd name="connsiteY522" fmla="*/ 37412 h 67211"/>
                <a:gd name="connsiteX523" fmla="*/ 87935 w 146313"/>
                <a:gd name="connsiteY523" fmla="*/ 34663 h 67211"/>
                <a:gd name="connsiteX524" fmla="*/ 87846 w 146313"/>
                <a:gd name="connsiteY524" fmla="*/ 34557 h 67211"/>
                <a:gd name="connsiteX525" fmla="*/ 89383 w 146313"/>
                <a:gd name="connsiteY525" fmla="*/ 32748 h 67211"/>
                <a:gd name="connsiteX526" fmla="*/ 91189 w 146313"/>
                <a:gd name="connsiteY526" fmla="*/ 32302 h 67211"/>
                <a:gd name="connsiteX527" fmla="*/ 92297 w 146313"/>
                <a:gd name="connsiteY527" fmla="*/ 32557 h 67211"/>
                <a:gd name="connsiteX528" fmla="*/ 93278 w 146313"/>
                <a:gd name="connsiteY528" fmla="*/ 32973 h 67211"/>
                <a:gd name="connsiteX529" fmla="*/ 94837 w 146313"/>
                <a:gd name="connsiteY529" fmla="*/ 33946 h 67211"/>
                <a:gd name="connsiteX530" fmla="*/ 96481 w 146313"/>
                <a:gd name="connsiteY530" fmla="*/ 35734 h 67211"/>
                <a:gd name="connsiteX531" fmla="*/ 96677 w 146313"/>
                <a:gd name="connsiteY531" fmla="*/ 35989 h 67211"/>
                <a:gd name="connsiteX532" fmla="*/ 97976 w 146313"/>
                <a:gd name="connsiteY532" fmla="*/ 37968 h 67211"/>
                <a:gd name="connsiteX533" fmla="*/ 97713 w 146313"/>
                <a:gd name="connsiteY533" fmla="*/ 36137 h 67211"/>
                <a:gd name="connsiteX534" fmla="*/ 96677 w 146313"/>
                <a:gd name="connsiteY534" fmla="*/ 34188 h 67211"/>
                <a:gd name="connsiteX535" fmla="*/ 94799 w 146313"/>
                <a:gd name="connsiteY535" fmla="*/ 32480 h 67211"/>
                <a:gd name="connsiteX536" fmla="*/ 92930 w 146313"/>
                <a:gd name="connsiteY536" fmla="*/ 31359 h 67211"/>
                <a:gd name="connsiteX537" fmla="*/ 92212 w 146313"/>
                <a:gd name="connsiteY537" fmla="*/ 31380 h 67211"/>
                <a:gd name="connsiteX538" fmla="*/ 91605 w 146313"/>
                <a:gd name="connsiteY538" fmla="*/ 31036 h 67211"/>
                <a:gd name="connsiteX539" fmla="*/ 91155 w 146313"/>
                <a:gd name="connsiteY539" fmla="*/ 31219 h 67211"/>
                <a:gd name="connsiteX540" fmla="*/ 90832 w 146313"/>
                <a:gd name="connsiteY540" fmla="*/ 31083 h 67211"/>
                <a:gd name="connsiteX541" fmla="*/ 88827 w 146313"/>
                <a:gd name="connsiteY541" fmla="*/ 31507 h 67211"/>
                <a:gd name="connsiteX542" fmla="*/ 86813 w 146313"/>
                <a:gd name="connsiteY542" fmla="*/ 32616 h 67211"/>
                <a:gd name="connsiteX543" fmla="*/ 86062 w 146313"/>
                <a:gd name="connsiteY543" fmla="*/ 33389 h 67211"/>
                <a:gd name="connsiteX544" fmla="*/ 85212 w 146313"/>
                <a:gd name="connsiteY544" fmla="*/ 34617 h 67211"/>
                <a:gd name="connsiteX545" fmla="*/ 84197 w 146313"/>
                <a:gd name="connsiteY545" fmla="*/ 37820 h 67211"/>
                <a:gd name="connsiteX546" fmla="*/ 82383 w 146313"/>
                <a:gd name="connsiteY546" fmla="*/ 39009 h 67211"/>
                <a:gd name="connsiteX547" fmla="*/ 82791 w 146313"/>
                <a:gd name="connsiteY547" fmla="*/ 39276 h 67211"/>
                <a:gd name="connsiteX548" fmla="*/ 84052 w 146313"/>
                <a:gd name="connsiteY548" fmla="*/ 38847 h 67211"/>
                <a:gd name="connsiteX549" fmla="*/ 84231 w 146313"/>
                <a:gd name="connsiteY549" fmla="*/ 39604 h 67211"/>
                <a:gd name="connsiteX550" fmla="*/ 84796 w 146313"/>
                <a:gd name="connsiteY550" fmla="*/ 42590 h 67211"/>
                <a:gd name="connsiteX551" fmla="*/ 85921 w 146313"/>
                <a:gd name="connsiteY551" fmla="*/ 44854 h 67211"/>
                <a:gd name="connsiteX552" fmla="*/ 87098 w 146313"/>
                <a:gd name="connsiteY552" fmla="*/ 46493 h 67211"/>
                <a:gd name="connsiteX553" fmla="*/ 89120 w 146313"/>
                <a:gd name="connsiteY553" fmla="*/ 48392 h 67211"/>
                <a:gd name="connsiteX554" fmla="*/ 90114 w 146313"/>
                <a:gd name="connsiteY554" fmla="*/ 48842 h 67211"/>
                <a:gd name="connsiteX555" fmla="*/ 90968 w 146313"/>
                <a:gd name="connsiteY555" fmla="*/ 49110 h 67211"/>
                <a:gd name="connsiteX556" fmla="*/ 108766 w 146313"/>
                <a:gd name="connsiteY556" fmla="*/ 52326 h 67211"/>
                <a:gd name="connsiteX557" fmla="*/ 107746 w 146313"/>
                <a:gd name="connsiteY557" fmla="*/ 51718 h 67211"/>
                <a:gd name="connsiteX558" fmla="*/ 106468 w 146313"/>
                <a:gd name="connsiteY558" fmla="*/ 50440 h 67211"/>
                <a:gd name="connsiteX559" fmla="*/ 105631 w 146313"/>
                <a:gd name="connsiteY559" fmla="*/ 49012 h 67211"/>
                <a:gd name="connsiteX560" fmla="*/ 104535 w 146313"/>
                <a:gd name="connsiteY560" fmla="*/ 46685 h 67211"/>
                <a:gd name="connsiteX561" fmla="*/ 104000 w 146313"/>
                <a:gd name="connsiteY561" fmla="*/ 43316 h 67211"/>
                <a:gd name="connsiteX562" fmla="*/ 104127 w 146313"/>
                <a:gd name="connsiteY562" fmla="*/ 43163 h 67211"/>
                <a:gd name="connsiteX563" fmla="*/ 104335 w 146313"/>
                <a:gd name="connsiteY563" fmla="*/ 43074 h 67211"/>
                <a:gd name="connsiteX564" fmla="*/ 105882 w 146313"/>
                <a:gd name="connsiteY564" fmla="*/ 43966 h 67211"/>
                <a:gd name="connsiteX565" fmla="*/ 107878 w 146313"/>
                <a:gd name="connsiteY565" fmla="*/ 45852 h 67211"/>
                <a:gd name="connsiteX566" fmla="*/ 109679 w 146313"/>
                <a:gd name="connsiteY566" fmla="*/ 48638 h 67211"/>
                <a:gd name="connsiteX567" fmla="*/ 110180 w 146313"/>
                <a:gd name="connsiteY567" fmla="*/ 50414 h 67211"/>
                <a:gd name="connsiteX568" fmla="*/ 110184 w 146313"/>
                <a:gd name="connsiteY568" fmla="*/ 51336 h 67211"/>
                <a:gd name="connsiteX569" fmla="*/ 109755 w 146313"/>
                <a:gd name="connsiteY569" fmla="*/ 52257 h 67211"/>
                <a:gd name="connsiteX570" fmla="*/ 108766 w 146313"/>
                <a:gd name="connsiteY570" fmla="*/ 52326 h 67211"/>
                <a:gd name="connsiteX571" fmla="*/ 107122 w 146313"/>
                <a:gd name="connsiteY571" fmla="*/ 53396 h 67211"/>
                <a:gd name="connsiteX572" fmla="*/ 108056 w 146313"/>
                <a:gd name="connsiteY572" fmla="*/ 53536 h 67211"/>
                <a:gd name="connsiteX573" fmla="*/ 110562 w 146313"/>
                <a:gd name="connsiteY573" fmla="*/ 52661 h 67211"/>
                <a:gd name="connsiteX574" fmla="*/ 110834 w 146313"/>
                <a:gd name="connsiteY574" fmla="*/ 52364 h 67211"/>
                <a:gd name="connsiteX575" fmla="*/ 111956 w 146313"/>
                <a:gd name="connsiteY575" fmla="*/ 51637 h 67211"/>
                <a:gd name="connsiteX576" fmla="*/ 112223 w 146313"/>
                <a:gd name="connsiteY576" fmla="*/ 50193 h 67211"/>
                <a:gd name="connsiteX577" fmla="*/ 111786 w 146313"/>
                <a:gd name="connsiteY577" fmla="*/ 48706 h 67211"/>
                <a:gd name="connsiteX578" fmla="*/ 111340 w 146313"/>
                <a:gd name="connsiteY578" fmla="*/ 48061 h 67211"/>
                <a:gd name="connsiteX579" fmla="*/ 109594 w 146313"/>
                <a:gd name="connsiteY579" fmla="*/ 45627 h 67211"/>
                <a:gd name="connsiteX580" fmla="*/ 109411 w 146313"/>
                <a:gd name="connsiteY580" fmla="*/ 45499 h 67211"/>
                <a:gd name="connsiteX581" fmla="*/ 109118 w 146313"/>
                <a:gd name="connsiteY581" fmla="*/ 45491 h 67211"/>
                <a:gd name="connsiteX582" fmla="*/ 108999 w 146313"/>
                <a:gd name="connsiteY582" fmla="*/ 45194 h 67211"/>
                <a:gd name="connsiteX583" fmla="*/ 106740 w 146313"/>
                <a:gd name="connsiteY583" fmla="*/ 43452 h 67211"/>
                <a:gd name="connsiteX584" fmla="*/ 105563 w 146313"/>
                <a:gd name="connsiteY584" fmla="*/ 42921 h 67211"/>
                <a:gd name="connsiteX585" fmla="*/ 105597 w 146313"/>
                <a:gd name="connsiteY585" fmla="*/ 42709 h 67211"/>
                <a:gd name="connsiteX586" fmla="*/ 104807 w 146313"/>
                <a:gd name="connsiteY586" fmla="*/ 42632 h 67211"/>
                <a:gd name="connsiteX587" fmla="*/ 104012 w 146313"/>
                <a:gd name="connsiteY587" fmla="*/ 42182 h 67211"/>
                <a:gd name="connsiteX588" fmla="*/ 104518 w 146313"/>
                <a:gd name="connsiteY588" fmla="*/ 39540 h 67211"/>
                <a:gd name="connsiteX589" fmla="*/ 104437 w 146313"/>
                <a:gd name="connsiteY589" fmla="*/ 39438 h 67211"/>
                <a:gd name="connsiteX590" fmla="*/ 105903 w 146313"/>
                <a:gd name="connsiteY590" fmla="*/ 37692 h 67211"/>
                <a:gd name="connsiteX591" fmla="*/ 107598 w 146313"/>
                <a:gd name="connsiteY591" fmla="*/ 37238 h 67211"/>
                <a:gd name="connsiteX592" fmla="*/ 108643 w 146313"/>
                <a:gd name="connsiteY592" fmla="*/ 37475 h 67211"/>
                <a:gd name="connsiteX593" fmla="*/ 109560 w 146313"/>
                <a:gd name="connsiteY593" fmla="*/ 37866 h 67211"/>
                <a:gd name="connsiteX594" fmla="*/ 111004 w 146313"/>
                <a:gd name="connsiteY594" fmla="*/ 38792 h 67211"/>
                <a:gd name="connsiteX595" fmla="*/ 112516 w 146313"/>
                <a:gd name="connsiteY595" fmla="*/ 40496 h 67211"/>
                <a:gd name="connsiteX596" fmla="*/ 112695 w 146313"/>
                <a:gd name="connsiteY596" fmla="*/ 40733 h 67211"/>
                <a:gd name="connsiteX597" fmla="*/ 113884 w 146313"/>
                <a:gd name="connsiteY597" fmla="*/ 42628 h 67211"/>
                <a:gd name="connsiteX598" fmla="*/ 113668 w 146313"/>
                <a:gd name="connsiteY598" fmla="*/ 40869 h 67211"/>
                <a:gd name="connsiteX599" fmla="*/ 112720 w 146313"/>
                <a:gd name="connsiteY599" fmla="*/ 39005 h 67211"/>
                <a:gd name="connsiteX600" fmla="*/ 110996 w 146313"/>
                <a:gd name="connsiteY600" fmla="*/ 37386 h 67211"/>
                <a:gd name="connsiteX601" fmla="*/ 109254 w 146313"/>
                <a:gd name="connsiteY601" fmla="*/ 36324 h 67211"/>
                <a:gd name="connsiteX602" fmla="*/ 108583 w 146313"/>
                <a:gd name="connsiteY602" fmla="*/ 36346 h 67211"/>
                <a:gd name="connsiteX603" fmla="*/ 108018 w 146313"/>
                <a:gd name="connsiteY603" fmla="*/ 36027 h 67211"/>
                <a:gd name="connsiteX604" fmla="*/ 107593 w 146313"/>
                <a:gd name="connsiteY604" fmla="*/ 36205 h 67211"/>
                <a:gd name="connsiteX605" fmla="*/ 107292 w 146313"/>
                <a:gd name="connsiteY605" fmla="*/ 36065 h 67211"/>
                <a:gd name="connsiteX606" fmla="*/ 105401 w 146313"/>
                <a:gd name="connsiteY606" fmla="*/ 36503 h 67211"/>
                <a:gd name="connsiteX607" fmla="*/ 103494 w 146313"/>
                <a:gd name="connsiteY607" fmla="*/ 37586 h 67211"/>
                <a:gd name="connsiteX608" fmla="*/ 102776 w 146313"/>
                <a:gd name="connsiteY608" fmla="*/ 38329 h 67211"/>
                <a:gd name="connsiteX609" fmla="*/ 101961 w 146313"/>
                <a:gd name="connsiteY609" fmla="*/ 39514 h 67211"/>
                <a:gd name="connsiteX610" fmla="*/ 100954 w 146313"/>
                <a:gd name="connsiteY610" fmla="*/ 42594 h 67211"/>
                <a:gd name="connsiteX611" fmla="*/ 99238 w 146313"/>
                <a:gd name="connsiteY611" fmla="*/ 43758 h 67211"/>
                <a:gd name="connsiteX612" fmla="*/ 99625 w 146313"/>
                <a:gd name="connsiteY612" fmla="*/ 44017 h 67211"/>
                <a:gd name="connsiteX613" fmla="*/ 100805 w 146313"/>
                <a:gd name="connsiteY613" fmla="*/ 43588 h 67211"/>
                <a:gd name="connsiteX614" fmla="*/ 100963 w 146313"/>
                <a:gd name="connsiteY614" fmla="*/ 44314 h 67211"/>
                <a:gd name="connsiteX615" fmla="*/ 101438 w 146313"/>
                <a:gd name="connsiteY615" fmla="*/ 47182 h 67211"/>
                <a:gd name="connsiteX616" fmla="*/ 102458 w 146313"/>
                <a:gd name="connsiteY616" fmla="*/ 49348 h 67211"/>
                <a:gd name="connsiteX617" fmla="*/ 103537 w 146313"/>
                <a:gd name="connsiteY617" fmla="*/ 50915 h 67211"/>
                <a:gd name="connsiteX618" fmla="*/ 105406 w 146313"/>
                <a:gd name="connsiteY618" fmla="*/ 52721 h 67211"/>
                <a:gd name="connsiteX619" fmla="*/ 106327 w 146313"/>
                <a:gd name="connsiteY619" fmla="*/ 53158 h 67211"/>
                <a:gd name="connsiteX620" fmla="*/ 107122 w 146313"/>
                <a:gd name="connsiteY620" fmla="*/ 53396 h 67211"/>
                <a:gd name="connsiteX621" fmla="*/ 129359 w 146313"/>
                <a:gd name="connsiteY621" fmla="*/ 60052 h 67211"/>
                <a:gd name="connsiteX622" fmla="*/ 129618 w 146313"/>
                <a:gd name="connsiteY622" fmla="*/ 59249 h 67211"/>
                <a:gd name="connsiteX623" fmla="*/ 129580 w 146313"/>
                <a:gd name="connsiteY623" fmla="*/ 58034 h 67211"/>
                <a:gd name="connsiteX624" fmla="*/ 129728 w 146313"/>
                <a:gd name="connsiteY624" fmla="*/ 57363 h 67211"/>
                <a:gd name="connsiteX625" fmla="*/ 129529 w 146313"/>
                <a:gd name="connsiteY625" fmla="*/ 57172 h 67211"/>
                <a:gd name="connsiteX626" fmla="*/ 129563 w 146313"/>
                <a:gd name="connsiteY626" fmla="*/ 56756 h 67211"/>
                <a:gd name="connsiteX627" fmla="*/ 128806 w 146313"/>
                <a:gd name="connsiteY627" fmla="*/ 55265 h 67211"/>
                <a:gd name="connsiteX628" fmla="*/ 128522 w 146313"/>
                <a:gd name="connsiteY628" fmla="*/ 54798 h 67211"/>
                <a:gd name="connsiteX629" fmla="*/ 127944 w 146313"/>
                <a:gd name="connsiteY629" fmla="*/ 54322 h 67211"/>
                <a:gd name="connsiteX630" fmla="*/ 126899 w 146313"/>
                <a:gd name="connsiteY630" fmla="*/ 53778 h 67211"/>
                <a:gd name="connsiteX631" fmla="*/ 126780 w 146313"/>
                <a:gd name="connsiteY631" fmla="*/ 53850 h 67211"/>
                <a:gd name="connsiteX632" fmla="*/ 125693 w 146313"/>
                <a:gd name="connsiteY632" fmla="*/ 53770 h 67211"/>
                <a:gd name="connsiteX633" fmla="*/ 125017 w 146313"/>
                <a:gd name="connsiteY633" fmla="*/ 53867 h 67211"/>
                <a:gd name="connsiteX634" fmla="*/ 124563 w 146313"/>
                <a:gd name="connsiteY634" fmla="*/ 53927 h 67211"/>
                <a:gd name="connsiteX635" fmla="*/ 123403 w 146313"/>
                <a:gd name="connsiteY635" fmla="*/ 54687 h 67211"/>
                <a:gd name="connsiteX636" fmla="*/ 122923 w 146313"/>
                <a:gd name="connsiteY636" fmla="*/ 55235 h 67211"/>
                <a:gd name="connsiteX637" fmla="*/ 122375 w 146313"/>
                <a:gd name="connsiteY637" fmla="*/ 56849 h 67211"/>
                <a:gd name="connsiteX638" fmla="*/ 122290 w 146313"/>
                <a:gd name="connsiteY638" fmla="*/ 57788 h 67211"/>
                <a:gd name="connsiteX639" fmla="*/ 122690 w 146313"/>
                <a:gd name="connsiteY639" fmla="*/ 58646 h 67211"/>
                <a:gd name="connsiteX640" fmla="*/ 123420 w 146313"/>
                <a:gd name="connsiteY640" fmla="*/ 59130 h 67211"/>
                <a:gd name="connsiteX641" fmla="*/ 123773 w 146313"/>
                <a:gd name="connsiteY641" fmla="*/ 59181 h 67211"/>
                <a:gd name="connsiteX642" fmla="*/ 124079 w 146313"/>
                <a:gd name="connsiteY642" fmla="*/ 59160 h 67211"/>
                <a:gd name="connsiteX643" fmla="*/ 125268 w 146313"/>
                <a:gd name="connsiteY643" fmla="*/ 58621 h 67211"/>
                <a:gd name="connsiteX644" fmla="*/ 125298 w 146313"/>
                <a:gd name="connsiteY644" fmla="*/ 58519 h 67211"/>
                <a:gd name="connsiteX645" fmla="*/ 125752 w 146313"/>
                <a:gd name="connsiteY645" fmla="*/ 58357 h 67211"/>
                <a:gd name="connsiteX646" fmla="*/ 125897 w 146313"/>
                <a:gd name="connsiteY646" fmla="*/ 58107 h 67211"/>
                <a:gd name="connsiteX647" fmla="*/ 125472 w 146313"/>
                <a:gd name="connsiteY647" fmla="*/ 57856 h 67211"/>
                <a:gd name="connsiteX648" fmla="*/ 124618 w 146313"/>
                <a:gd name="connsiteY648" fmla="*/ 57699 h 67211"/>
                <a:gd name="connsiteX649" fmla="*/ 124244 w 146313"/>
                <a:gd name="connsiteY649" fmla="*/ 57351 h 67211"/>
                <a:gd name="connsiteX650" fmla="*/ 123769 w 146313"/>
                <a:gd name="connsiteY650" fmla="*/ 56327 h 67211"/>
                <a:gd name="connsiteX651" fmla="*/ 123807 w 146313"/>
                <a:gd name="connsiteY651" fmla="*/ 55690 h 67211"/>
                <a:gd name="connsiteX652" fmla="*/ 123888 w 146313"/>
                <a:gd name="connsiteY652" fmla="*/ 55532 h 67211"/>
                <a:gd name="connsiteX653" fmla="*/ 124329 w 146313"/>
                <a:gd name="connsiteY653" fmla="*/ 55116 h 67211"/>
                <a:gd name="connsiteX654" fmla="*/ 124614 w 146313"/>
                <a:gd name="connsiteY654" fmla="*/ 54730 h 67211"/>
                <a:gd name="connsiteX655" fmla="*/ 125413 w 146313"/>
                <a:gd name="connsiteY655" fmla="*/ 54551 h 67211"/>
                <a:gd name="connsiteX656" fmla="*/ 126211 w 146313"/>
                <a:gd name="connsiteY656" fmla="*/ 54585 h 67211"/>
                <a:gd name="connsiteX657" fmla="*/ 126763 w 146313"/>
                <a:gd name="connsiteY657" fmla="*/ 54959 h 67211"/>
                <a:gd name="connsiteX658" fmla="*/ 127740 w 146313"/>
                <a:gd name="connsiteY658" fmla="*/ 56509 h 67211"/>
                <a:gd name="connsiteX659" fmla="*/ 127991 w 146313"/>
                <a:gd name="connsiteY659" fmla="*/ 57818 h 67211"/>
                <a:gd name="connsiteX660" fmla="*/ 127914 w 146313"/>
                <a:gd name="connsiteY660" fmla="*/ 58366 h 67211"/>
                <a:gd name="connsiteX661" fmla="*/ 127337 w 146313"/>
                <a:gd name="connsiteY661" fmla="*/ 60294 h 67211"/>
                <a:gd name="connsiteX662" fmla="*/ 126398 w 146313"/>
                <a:gd name="connsiteY662" fmla="*/ 61569 h 67211"/>
                <a:gd name="connsiteX663" fmla="*/ 126113 w 146313"/>
                <a:gd name="connsiteY663" fmla="*/ 61811 h 67211"/>
                <a:gd name="connsiteX664" fmla="*/ 125260 w 146313"/>
                <a:gd name="connsiteY664" fmla="*/ 62299 h 67211"/>
                <a:gd name="connsiteX665" fmla="*/ 124899 w 146313"/>
                <a:gd name="connsiteY665" fmla="*/ 62308 h 67211"/>
                <a:gd name="connsiteX666" fmla="*/ 124686 w 146313"/>
                <a:gd name="connsiteY666" fmla="*/ 62537 h 67211"/>
                <a:gd name="connsiteX667" fmla="*/ 124414 w 146313"/>
                <a:gd name="connsiteY667" fmla="*/ 62435 h 67211"/>
                <a:gd name="connsiteX668" fmla="*/ 123272 w 146313"/>
                <a:gd name="connsiteY668" fmla="*/ 62456 h 67211"/>
                <a:gd name="connsiteX669" fmla="*/ 122758 w 146313"/>
                <a:gd name="connsiteY669" fmla="*/ 62074 h 67211"/>
                <a:gd name="connsiteX670" fmla="*/ 122596 w 146313"/>
                <a:gd name="connsiteY670" fmla="*/ 62146 h 67211"/>
                <a:gd name="connsiteX671" fmla="*/ 122486 w 146313"/>
                <a:gd name="connsiteY671" fmla="*/ 62078 h 67211"/>
                <a:gd name="connsiteX672" fmla="*/ 122405 w 146313"/>
                <a:gd name="connsiteY672" fmla="*/ 61913 h 67211"/>
                <a:gd name="connsiteX673" fmla="*/ 121891 w 146313"/>
                <a:gd name="connsiteY673" fmla="*/ 61721 h 67211"/>
                <a:gd name="connsiteX674" fmla="*/ 120901 w 146313"/>
                <a:gd name="connsiteY674" fmla="*/ 60753 h 67211"/>
                <a:gd name="connsiteX675" fmla="*/ 120256 w 146313"/>
                <a:gd name="connsiteY675" fmla="*/ 59045 h 67211"/>
                <a:gd name="connsiteX676" fmla="*/ 120082 w 146313"/>
                <a:gd name="connsiteY676" fmla="*/ 58391 h 67211"/>
                <a:gd name="connsiteX677" fmla="*/ 120226 w 146313"/>
                <a:gd name="connsiteY677" fmla="*/ 55660 h 67211"/>
                <a:gd name="connsiteX678" fmla="*/ 120294 w 146313"/>
                <a:gd name="connsiteY678" fmla="*/ 55214 h 67211"/>
                <a:gd name="connsiteX679" fmla="*/ 120808 w 146313"/>
                <a:gd name="connsiteY679" fmla="*/ 53799 h 67211"/>
                <a:gd name="connsiteX680" fmla="*/ 121127 w 146313"/>
                <a:gd name="connsiteY680" fmla="*/ 53345 h 67211"/>
                <a:gd name="connsiteX681" fmla="*/ 121173 w 146313"/>
                <a:gd name="connsiteY681" fmla="*/ 53099 h 67211"/>
                <a:gd name="connsiteX682" fmla="*/ 121381 w 146313"/>
                <a:gd name="connsiteY682" fmla="*/ 52869 h 67211"/>
                <a:gd name="connsiteX683" fmla="*/ 122775 w 146313"/>
                <a:gd name="connsiteY683" fmla="*/ 51259 h 67211"/>
                <a:gd name="connsiteX684" fmla="*/ 124172 w 146313"/>
                <a:gd name="connsiteY684" fmla="*/ 50134 h 67211"/>
                <a:gd name="connsiteX685" fmla="*/ 127528 w 146313"/>
                <a:gd name="connsiteY685" fmla="*/ 48010 h 67211"/>
                <a:gd name="connsiteX686" fmla="*/ 130391 w 146313"/>
                <a:gd name="connsiteY686" fmla="*/ 45805 h 67211"/>
                <a:gd name="connsiteX687" fmla="*/ 131342 w 146313"/>
                <a:gd name="connsiteY687" fmla="*/ 44497 h 67211"/>
                <a:gd name="connsiteX688" fmla="*/ 131827 w 146313"/>
                <a:gd name="connsiteY688" fmla="*/ 44242 h 67211"/>
                <a:gd name="connsiteX689" fmla="*/ 132477 w 146313"/>
                <a:gd name="connsiteY689" fmla="*/ 43125 h 67211"/>
                <a:gd name="connsiteX690" fmla="*/ 133411 w 146313"/>
                <a:gd name="connsiteY690" fmla="*/ 40640 h 67211"/>
                <a:gd name="connsiteX691" fmla="*/ 133530 w 146313"/>
                <a:gd name="connsiteY691" fmla="*/ 39841 h 67211"/>
                <a:gd name="connsiteX692" fmla="*/ 133585 w 146313"/>
                <a:gd name="connsiteY692" fmla="*/ 38720 h 67211"/>
                <a:gd name="connsiteX693" fmla="*/ 133428 w 146313"/>
                <a:gd name="connsiteY693" fmla="*/ 38486 h 67211"/>
                <a:gd name="connsiteX694" fmla="*/ 133594 w 146313"/>
                <a:gd name="connsiteY694" fmla="*/ 38176 h 67211"/>
                <a:gd name="connsiteX695" fmla="*/ 133347 w 146313"/>
                <a:gd name="connsiteY695" fmla="*/ 37255 h 67211"/>
                <a:gd name="connsiteX696" fmla="*/ 133479 w 146313"/>
                <a:gd name="connsiteY696" fmla="*/ 36851 h 67211"/>
                <a:gd name="connsiteX697" fmla="*/ 133114 w 146313"/>
                <a:gd name="connsiteY697" fmla="*/ 36078 h 67211"/>
                <a:gd name="connsiteX698" fmla="*/ 133199 w 146313"/>
                <a:gd name="connsiteY698" fmla="*/ 35390 h 67211"/>
                <a:gd name="connsiteX699" fmla="*/ 132782 w 146313"/>
                <a:gd name="connsiteY699" fmla="*/ 35114 h 67211"/>
                <a:gd name="connsiteX700" fmla="*/ 132914 w 146313"/>
                <a:gd name="connsiteY700" fmla="*/ 34889 h 67211"/>
                <a:gd name="connsiteX701" fmla="*/ 132574 w 146313"/>
                <a:gd name="connsiteY701" fmla="*/ 34154 h 67211"/>
                <a:gd name="connsiteX702" fmla="*/ 132523 w 146313"/>
                <a:gd name="connsiteY702" fmla="*/ 33984 h 67211"/>
                <a:gd name="connsiteX703" fmla="*/ 132171 w 146313"/>
                <a:gd name="connsiteY703" fmla="*/ 33695 h 67211"/>
                <a:gd name="connsiteX704" fmla="*/ 131984 w 146313"/>
                <a:gd name="connsiteY704" fmla="*/ 33113 h 67211"/>
                <a:gd name="connsiteX705" fmla="*/ 131096 w 146313"/>
                <a:gd name="connsiteY705" fmla="*/ 31813 h 67211"/>
                <a:gd name="connsiteX706" fmla="*/ 130969 w 146313"/>
                <a:gd name="connsiteY706" fmla="*/ 31766 h 67211"/>
                <a:gd name="connsiteX707" fmla="*/ 129265 w 146313"/>
                <a:gd name="connsiteY707" fmla="*/ 30271 h 67211"/>
                <a:gd name="connsiteX708" fmla="*/ 127855 w 146313"/>
                <a:gd name="connsiteY708" fmla="*/ 29541 h 67211"/>
                <a:gd name="connsiteX709" fmla="*/ 126007 w 146313"/>
                <a:gd name="connsiteY709" fmla="*/ 28844 h 67211"/>
                <a:gd name="connsiteX710" fmla="*/ 125710 w 146313"/>
                <a:gd name="connsiteY710" fmla="*/ 28899 h 67211"/>
                <a:gd name="connsiteX711" fmla="*/ 125370 w 146313"/>
                <a:gd name="connsiteY711" fmla="*/ 28636 h 67211"/>
                <a:gd name="connsiteX712" fmla="*/ 123688 w 146313"/>
                <a:gd name="connsiteY712" fmla="*/ 28721 h 67211"/>
                <a:gd name="connsiteX713" fmla="*/ 120863 w 146313"/>
                <a:gd name="connsiteY713" fmla="*/ 29626 h 67211"/>
                <a:gd name="connsiteX714" fmla="*/ 119844 w 146313"/>
                <a:gd name="connsiteY714" fmla="*/ 30365 h 67211"/>
                <a:gd name="connsiteX715" fmla="*/ 119368 w 146313"/>
                <a:gd name="connsiteY715" fmla="*/ 30513 h 67211"/>
                <a:gd name="connsiteX716" fmla="*/ 117728 w 146313"/>
                <a:gd name="connsiteY716" fmla="*/ 31856 h 67211"/>
                <a:gd name="connsiteX717" fmla="*/ 117427 w 146313"/>
                <a:gd name="connsiteY717" fmla="*/ 32370 h 67211"/>
                <a:gd name="connsiteX718" fmla="*/ 117032 w 146313"/>
                <a:gd name="connsiteY718" fmla="*/ 32701 h 67211"/>
                <a:gd name="connsiteX719" fmla="*/ 116199 w 146313"/>
                <a:gd name="connsiteY719" fmla="*/ 34341 h 67211"/>
                <a:gd name="connsiteX720" fmla="*/ 116017 w 146313"/>
                <a:gd name="connsiteY720" fmla="*/ 35160 h 67211"/>
                <a:gd name="connsiteX721" fmla="*/ 115724 w 146313"/>
                <a:gd name="connsiteY721" fmla="*/ 35521 h 67211"/>
                <a:gd name="connsiteX722" fmla="*/ 115694 w 146313"/>
                <a:gd name="connsiteY722" fmla="*/ 36541 h 67211"/>
                <a:gd name="connsiteX723" fmla="*/ 115477 w 146313"/>
                <a:gd name="connsiteY723" fmla="*/ 37114 h 67211"/>
                <a:gd name="connsiteX724" fmla="*/ 115528 w 146313"/>
                <a:gd name="connsiteY724" fmla="*/ 38117 h 67211"/>
                <a:gd name="connsiteX725" fmla="*/ 115401 w 146313"/>
                <a:gd name="connsiteY725" fmla="*/ 38533 h 67211"/>
                <a:gd name="connsiteX726" fmla="*/ 115583 w 146313"/>
                <a:gd name="connsiteY726" fmla="*/ 38886 h 67211"/>
                <a:gd name="connsiteX727" fmla="*/ 115520 w 146313"/>
                <a:gd name="connsiteY727" fmla="*/ 39323 h 67211"/>
                <a:gd name="connsiteX728" fmla="*/ 115791 w 146313"/>
                <a:gd name="connsiteY728" fmla="*/ 40045 h 67211"/>
                <a:gd name="connsiteX729" fmla="*/ 115825 w 146313"/>
                <a:gd name="connsiteY729" fmla="*/ 40423 h 67211"/>
                <a:gd name="connsiteX730" fmla="*/ 116127 w 146313"/>
                <a:gd name="connsiteY730" fmla="*/ 40929 h 67211"/>
                <a:gd name="connsiteX731" fmla="*/ 116148 w 146313"/>
                <a:gd name="connsiteY731" fmla="*/ 41349 h 67211"/>
                <a:gd name="connsiteX732" fmla="*/ 117669 w 146313"/>
                <a:gd name="connsiteY732" fmla="*/ 43325 h 67211"/>
                <a:gd name="connsiteX733" fmla="*/ 117928 w 146313"/>
                <a:gd name="connsiteY733" fmla="*/ 43410 h 67211"/>
                <a:gd name="connsiteX734" fmla="*/ 117958 w 146313"/>
                <a:gd name="connsiteY734" fmla="*/ 43528 h 67211"/>
                <a:gd name="connsiteX735" fmla="*/ 119275 w 146313"/>
                <a:gd name="connsiteY735" fmla="*/ 44612 h 67211"/>
                <a:gd name="connsiteX736" fmla="*/ 121662 w 146313"/>
                <a:gd name="connsiteY736" fmla="*/ 45385 h 67211"/>
                <a:gd name="connsiteX737" fmla="*/ 122333 w 146313"/>
                <a:gd name="connsiteY737" fmla="*/ 45440 h 67211"/>
                <a:gd name="connsiteX738" fmla="*/ 123883 w 146313"/>
                <a:gd name="connsiteY738" fmla="*/ 45160 h 67211"/>
                <a:gd name="connsiteX739" fmla="*/ 124529 w 146313"/>
                <a:gd name="connsiteY739" fmla="*/ 44943 h 67211"/>
                <a:gd name="connsiteX740" fmla="*/ 125999 w 146313"/>
                <a:gd name="connsiteY740" fmla="*/ 43800 h 67211"/>
                <a:gd name="connsiteX741" fmla="*/ 127005 w 146313"/>
                <a:gd name="connsiteY741" fmla="*/ 42560 h 67211"/>
                <a:gd name="connsiteX742" fmla="*/ 127150 w 146313"/>
                <a:gd name="connsiteY742" fmla="*/ 42088 h 67211"/>
                <a:gd name="connsiteX743" fmla="*/ 127477 w 146313"/>
                <a:gd name="connsiteY743" fmla="*/ 41494 h 67211"/>
                <a:gd name="connsiteX744" fmla="*/ 127332 w 146313"/>
                <a:gd name="connsiteY744" fmla="*/ 41303 h 67211"/>
                <a:gd name="connsiteX745" fmla="*/ 127672 w 146313"/>
                <a:gd name="connsiteY745" fmla="*/ 40670 h 67211"/>
                <a:gd name="connsiteX746" fmla="*/ 127600 w 146313"/>
                <a:gd name="connsiteY746" fmla="*/ 39472 h 67211"/>
                <a:gd name="connsiteX747" fmla="*/ 127447 w 146313"/>
                <a:gd name="connsiteY747" fmla="*/ 39306 h 67211"/>
                <a:gd name="connsiteX748" fmla="*/ 127575 w 146313"/>
                <a:gd name="connsiteY748" fmla="*/ 39234 h 67211"/>
                <a:gd name="connsiteX749" fmla="*/ 127596 w 146313"/>
                <a:gd name="connsiteY749" fmla="*/ 39051 h 67211"/>
                <a:gd name="connsiteX750" fmla="*/ 127214 w 146313"/>
                <a:gd name="connsiteY750" fmla="*/ 38644 h 67211"/>
                <a:gd name="connsiteX751" fmla="*/ 127192 w 146313"/>
                <a:gd name="connsiteY751" fmla="*/ 37930 h 67211"/>
                <a:gd name="connsiteX752" fmla="*/ 126670 w 146313"/>
                <a:gd name="connsiteY752" fmla="*/ 37063 h 67211"/>
                <a:gd name="connsiteX753" fmla="*/ 126632 w 146313"/>
                <a:gd name="connsiteY753" fmla="*/ 36528 h 67211"/>
                <a:gd name="connsiteX754" fmla="*/ 125825 w 146313"/>
                <a:gd name="connsiteY754" fmla="*/ 36120 h 67211"/>
                <a:gd name="connsiteX755" fmla="*/ 125642 w 146313"/>
                <a:gd name="connsiteY755" fmla="*/ 35810 h 67211"/>
                <a:gd name="connsiteX756" fmla="*/ 124109 w 146313"/>
                <a:gd name="connsiteY756" fmla="*/ 35356 h 67211"/>
                <a:gd name="connsiteX757" fmla="*/ 122711 w 146313"/>
                <a:gd name="connsiteY757" fmla="*/ 35670 h 67211"/>
                <a:gd name="connsiteX758" fmla="*/ 121530 w 146313"/>
                <a:gd name="connsiteY758" fmla="*/ 36724 h 67211"/>
                <a:gd name="connsiteX759" fmla="*/ 120901 w 146313"/>
                <a:gd name="connsiteY759" fmla="*/ 37841 h 67211"/>
                <a:gd name="connsiteX760" fmla="*/ 120800 w 146313"/>
                <a:gd name="connsiteY760" fmla="*/ 40207 h 67211"/>
                <a:gd name="connsiteX761" fmla="*/ 121042 w 146313"/>
                <a:gd name="connsiteY761" fmla="*/ 40534 h 67211"/>
                <a:gd name="connsiteX762" fmla="*/ 121178 w 146313"/>
                <a:gd name="connsiteY762" fmla="*/ 40581 h 67211"/>
                <a:gd name="connsiteX763" fmla="*/ 121326 w 146313"/>
                <a:gd name="connsiteY763" fmla="*/ 40551 h 67211"/>
                <a:gd name="connsiteX764" fmla="*/ 121611 w 146313"/>
                <a:gd name="connsiteY764" fmla="*/ 40296 h 67211"/>
                <a:gd name="connsiteX765" fmla="*/ 121479 w 146313"/>
                <a:gd name="connsiteY765" fmla="*/ 39404 h 67211"/>
                <a:gd name="connsiteX766" fmla="*/ 121810 w 146313"/>
                <a:gd name="connsiteY766" fmla="*/ 38198 h 67211"/>
                <a:gd name="connsiteX767" fmla="*/ 123289 w 146313"/>
                <a:gd name="connsiteY767" fmla="*/ 37199 h 67211"/>
                <a:gd name="connsiteX768" fmla="*/ 123616 w 146313"/>
                <a:gd name="connsiteY768" fmla="*/ 37148 h 67211"/>
                <a:gd name="connsiteX769" fmla="*/ 123964 w 146313"/>
                <a:gd name="connsiteY769" fmla="*/ 37263 h 67211"/>
                <a:gd name="connsiteX770" fmla="*/ 124244 w 146313"/>
                <a:gd name="connsiteY770" fmla="*/ 37378 h 67211"/>
                <a:gd name="connsiteX771" fmla="*/ 125264 w 146313"/>
                <a:gd name="connsiteY771" fmla="*/ 38338 h 67211"/>
                <a:gd name="connsiteX772" fmla="*/ 125523 w 146313"/>
                <a:gd name="connsiteY772" fmla="*/ 39489 h 67211"/>
                <a:gd name="connsiteX773" fmla="*/ 125481 w 146313"/>
                <a:gd name="connsiteY773" fmla="*/ 39850 h 67211"/>
                <a:gd name="connsiteX774" fmla="*/ 125659 w 146313"/>
                <a:gd name="connsiteY774" fmla="*/ 40385 h 67211"/>
                <a:gd name="connsiteX775" fmla="*/ 125362 w 146313"/>
                <a:gd name="connsiteY775" fmla="*/ 42105 h 67211"/>
                <a:gd name="connsiteX776" fmla="*/ 124724 w 146313"/>
                <a:gd name="connsiteY776" fmla="*/ 43235 h 67211"/>
                <a:gd name="connsiteX777" fmla="*/ 124134 w 146313"/>
                <a:gd name="connsiteY777" fmla="*/ 44017 h 67211"/>
                <a:gd name="connsiteX778" fmla="*/ 122962 w 146313"/>
                <a:gd name="connsiteY778" fmla="*/ 44556 h 67211"/>
                <a:gd name="connsiteX779" fmla="*/ 121874 w 146313"/>
                <a:gd name="connsiteY779" fmla="*/ 44569 h 67211"/>
                <a:gd name="connsiteX780" fmla="*/ 120549 w 146313"/>
                <a:gd name="connsiteY780" fmla="*/ 44025 h 67211"/>
                <a:gd name="connsiteX781" fmla="*/ 118994 w 146313"/>
                <a:gd name="connsiteY781" fmla="*/ 42233 h 67211"/>
                <a:gd name="connsiteX782" fmla="*/ 118106 w 146313"/>
                <a:gd name="connsiteY782" fmla="*/ 40326 h 67211"/>
                <a:gd name="connsiteX783" fmla="*/ 118009 w 146313"/>
                <a:gd name="connsiteY783" fmla="*/ 40296 h 67211"/>
                <a:gd name="connsiteX784" fmla="*/ 117635 w 146313"/>
                <a:gd name="connsiteY784" fmla="*/ 37815 h 67211"/>
                <a:gd name="connsiteX785" fmla="*/ 117839 w 146313"/>
                <a:gd name="connsiteY785" fmla="*/ 36715 h 67211"/>
                <a:gd name="connsiteX786" fmla="*/ 117805 w 146313"/>
                <a:gd name="connsiteY786" fmla="*/ 36129 h 67211"/>
                <a:gd name="connsiteX787" fmla="*/ 118527 w 146313"/>
                <a:gd name="connsiteY787" fmla="*/ 33780 h 67211"/>
                <a:gd name="connsiteX788" fmla="*/ 119755 w 146313"/>
                <a:gd name="connsiteY788" fmla="*/ 31817 h 67211"/>
                <a:gd name="connsiteX789" fmla="*/ 120154 w 146313"/>
                <a:gd name="connsiteY789" fmla="*/ 31452 h 67211"/>
                <a:gd name="connsiteX790" fmla="*/ 121700 w 146313"/>
                <a:gd name="connsiteY790" fmla="*/ 30399 h 67211"/>
                <a:gd name="connsiteX791" fmla="*/ 122316 w 146313"/>
                <a:gd name="connsiteY791" fmla="*/ 30254 h 67211"/>
                <a:gd name="connsiteX792" fmla="*/ 122957 w 146313"/>
                <a:gd name="connsiteY792" fmla="*/ 30008 h 67211"/>
                <a:gd name="connsiteX793" fmla="*/ 123658 w 146313"/>
                <a:gd name="connsiteY793" fmla="*/ 30046 h 67211"/>
                <a:gd name="connsiteX794" fmla="*/ 123879 w 146313"/>
                <a:gd name="connsiteY794" fmla="*/ 29889 h 67211"/>
                <a:gd name="connsiteX795" fmla="*/ 124372 w 146313"/>
                <a:gd name="connsiteY795" fmla="*/ 30118 h 67211"/>
                <a:gd name="connsiteX796" fmla="*/ 125060 w 146313"/>
                <a:gd name="connsiteY796" fmla="*/ 30089 h 67211"/>
                <a:gd name="connsiteX797" fmla="*/ 126763 w 146313"/>
                <a:gd name="connsiteY797" fmla="*/ 30913 h 67211"/>
                <a:gd name="connsiteX798" fmla="*/ 127995 w 146313"/>
                <a:gd name="connsiteY798" fmla="*/ 31996 h 67211"/>
                <a:gd name="connsiteX799" fmla="*/ 128343 w 146313"/>
                <a:gd name="connsiteY799" fmla="*/ 32102 h 67211"/>
                <a:gd name="connsiteX800" fmla="*/ 128424 w 146313"/>
                <a:gd name="connsiteY800" fmla="*/ 32501 h 67211"/>
                <a:gd name="connsiteX801" fmla="*/ 128552 w 146313"/>
                <a:gd name="connsiteY801" fmla="*/ 32548 h 67211"/>
                <a:gd name="connsiteX802" fmla="*/ 129274 w 146313"/>
                <a:gd name="connsiteY802" fmla="*/ 33865 h 67211"/>
                <a:gd name="connsiteX803" fmla="*/ 130047 w 146313"/>
                <a:gd name="connsiteY803" fmla="*/ 35866 h 67211"/>
                <a:gd name="connsiteX804" fmla="*/ 130017 w 146313"/>
                <a:gd name="connsiteY804" fmla="*/ 36299 h 67211"/>
                <a:gd name="connsiteX805" fmla="*/ 130208 w 146313"/>
                <a:gd name="connsiteY805" fmla="*/ 36991 h 67211"/>
                <a:gd name="connsiteX806" fmla="*/ 130085 w 146313"/>
                <a:gd name="connsiteY806" fmla="*/ 37140 h 67211"/>
                <a:gd name="connsiteX807" fmla="*/ 130285 w 146313"/>
                <a:gd name="connsiteY807" fmla="*/ 37599 h 67211"/>
                <a:gd name="connsiteX808" fmla="*/ 130187 w 146313"/>
                <a:gd name="connsiteY808" fmla="*/ 40708 h 67211"/>
                <a:gd name="connsiteX809" fmla="*/ 129558 w 146313"/>
                <a:gd name="connsiteY809" fmla="*/ 42785 h 67211"/>
                <a:gd name="connsiteX810" fmla="*/ 128802 w 146313"/>
                <a:gd name="connsiteY810" fmla="*/ 44089 h 67211"/>
                <a:gd name="connsiteX811" fmla="*/ 127638 w 146313"/>
                <a:gd name="connsiteY811" fmla="*/ 45716 h 67211"/>
                <a:gd name="connsiteX812" fmla="*/ 126704 w 146313"/>
                <a:gd name="connsiteY812" fmla="*/ 46863 h 67211"/>
                <a:gd name="connsiteX813" fmla="*/ 126343 w 146313"/>
                <a:gd name="connsiteY813" fmla="*/ 47012 h 67211"/>
                <a:gd name="connsiteX814" fmla="*/ 126139 w 146313"/>
                <a:gd name="connsiteY814" fmla="*/ 47241 h 67211"/>
                <a:gd name="connsiteX815" fmla="*/ 125854 w 146313"/>
                <a:gd name="connsiteY815" fmla="*/ 47385 h 67211"/>
                <a:gd name="connsiteX816" fmla="*/ 125820 w 146313"/>
                <a:gd name="connsiteY816" fmla="*/ 47589 h 67211"/>
                <a:gd name="connsiteX817" fmla="*/ 123713 w 146313"/>
                <a:gd name="connsiteY817" fmla="*/ 49055 h 67211"/>
                <a:gd name="connsiteX818" fmla="*/ 123318 w 146313"/>
                <a:gd name="connsiteY818" fmla="*/ 49339 h 67211"/>
                <a:gd name="connsiteX819" fmla="*/ 121067 w 146313"/>
                <a:gd name="connsiteY819" fmla="*/ 51102 h 67211"/>
                <a:gd name="connsiteX820" fmla="*/ 119984 w 146313"/>
                <a:gd name="connsiteY820" fmla="*/ 52266 h 67211"/>
                <a:gd name="connsiteX821" fmla="*/ 119075 w 146313"/>
                <a:gd name="connsiteY821" fmla="*/ 53179 h 67211"/>
                <a:gd name="connsiteX822" fmla="*/ 117937 w 146313"/>
                <a:gd name="connsiteY822" fmla="*/ 54900 h 67211"/>
                <a:gd name="connsiteX823" fmla="*/ 118009 w 146313"/>
                <a:gd name="connsiteY823" fmla="*/ 55099 h 67211"/>
                <a:gd name="connsiteX824" fmla="*/ 117745 w 146313"/>
                <a:gd name="connsiteY824" fmla="*/ 55719 h 67211"/>
                <a:gd name="connsiteX825" fmla="*/ 117652 w 146313"/>
                <a:gd name="connsiteY825" fmla="*/ 56063 h 67211"/>
                <a:gd name="connsiteX826" fmla="*/ 117372 w 146313"/>
                <a:gd name="connsiteY826" fmla="*/ 58043 h 67211"/>
                <a:gd name="connsiteX827" fmla="*/ 117542 w 146313"/>
                <a:gd name="connsiteY827" fmla="*/ 58914 h 67211"/>
                <a:gd name="connsiteX828" fmla="*/ 117694 w 146313"/>
                <a:gd name="connsiteY828" fmla="*/ 59636 h 67211"/>
                <a:gd name="connsiteX829" fmla="*/ 118854 w 146313"/>
                <a:gd name="connsiteY829" fmla="*/ 61220 h 67211"/>
                <a:gd name="connsiteX830" fmla="*/ 119402 w 146313"/>
                <a:gd name="connsiteY830" fmla="*/ 61756 h 67211"/>
                <a:gd name="connsiteX831" fmla="*/ 121042 w 146313"/>
                <a:gd name="connsiteY831" fmla="*/ 62673 h 67211"/>
                <a:gd name="connsiteX832" fmla="*/ 121254 w 146313"/>
                <a:gd name="connsiteY832" fmla="*/ 62762 h 67211"/>
                <a:gd name="connsiteX833" fmla="*/ 123471 w 146313"/>
                <a:gd name="connsiteY833" fmla="*/ 63217 h 67211"/>
                <a:gd name="connsiteX834" fmla="*/ 124215 w 146313"/>
                <a:gd name="connsiteY834" fmla="*/ 63187 h 67211"/>
                <a:gd name="connsiteX835" fmla="*/ 125846 w 146313"/>
                <a:gd name="connsiteY835" fmla="*/ 62970 h 67211"/>
                <a:gd name="connsiteX836" fmla="*/ 127239 w 146313"/>
                <a:gd name="connsiteY836" fmla="*/ 62456 h 67211"/>
                <a:gd name="connsiteX837" fmla="*/ 127728 w 146313"/>
                <a:gd name="connsiteY837" fmla="*/ 62159 h 67211"/>
                <a:gd name="connsiteX838" fmla="*/ 128352 w 146313"/>
                <a:gd name="connsiteY838" fmla="*/ 61552 h 67211"/>
                <a:gd name="connsiteX839" fmla="*/ 129359 w 146313"/>
                <a:gd name="connsiteY839" fmla="*/ 60052 h 67211"/>
                <a:gd name="connsiteX840" fmla="*/ 141503 w 146313"/>
                <a:gd name="connsiteY840" fmla="*/ 61140 h 67211"/>
                <a:gd name="connsiteX841" fmla="*/ 140641 w 146313"/>
                <a:gd name="connsiteY841" fmla="*/ 60596 h 67211"/>
                <a:gd name="connsiteX842" fmla="*/ 139562 w 146313"/>
                <a:gd name="connsiteY842" fmla="*/ 59445 h 67211"/>
                <a:gd name="connsiteX843" fmla="*/ 138882 w 146313"/>
                <a:gd name="connsiteY843" fmla="*/ 58141 h 67211"/>
                <a:gd name="connsiteX844" fmla="*/ 138007 w 146313"/>
                <a:gd name="connsiteY844" fmla="*/ 56017 h 67211"/>
                <a:gd name="connsiteX845" fmla="*/ 137659 w 146313"/>
                <a:gd name="connsiteY845" fmla="*/ 52929 h 67211"/>
                <a:gd name="connsiteX846" fmla="*/ 137773 w 146313"/>
                <a:gd name="connsiteY846" fmla="*/ 52788 h 67211"/>
                <a:gd name="connsiteX847" fmla="*/ 137960 w 146313"/>
                <a:gd name="connsiteY847" fmla="*/ 52699 h 67211"/>
                <a:gd name="connsiteX848" fmla="*/ 139269 w 146313"/>
                <a:gd name="connsiteY848" fmla="*/ 53494 h 67211"/>
                <a:gd name="connsiteX849" fmla="*/ 140955 w 146313"/>
                <a:gd name="connsiteY849" fmla="*/ 55197 h 67211"/>
                <a:gd name="connsiteX850" fmla="*/ 142429 w 146313"/>
                <a:gd name="connsiteY850" fmla="*/ 57729 h 67211"/>
                <a:gd name="connsiteX851" fmla="*/ 142807 w 146313"/>
                <a:gd name="connsiteY851" fmla="*/ 59356 h 67211"/>
                <a:gd name="connsiteX852" fmla="*/ 142782 w 146313"/>
                <a:gd name="connsiteY852" fmla="*/ 60214 h 67211"/>
                <a:gd name="connsiteX853" fmla="*/ 142374 w 146313"/>
                <a:gd name="connsiteY853" fmla="*/ 61063 h 67211"/>
                <a:gd name="connsiteX854" fmla="*/ 141503 w 146313"/>
                <a:gd name="connsiteY854" fmla="*/ 61140 h 67211"/>
                <a:gd name="connsiteX855" fmla="*/ 140038 w 146313"/>
                <a:gd name="connsiteY855" fmla="*/ 62155 h 67211"/>
                <a:gd name="connsiteX856" fmla="*/ 140853 w 146313"/>
                <a:gd name="connsiteY856" fmla="*/ 62269 h 67211"/>
                <a:gd name="connsiteX857" fmla="*/ 143066 w 146313"/>
                <a:gd name="connsiteY857" fmla="*/ 61420 h 67211"/>
                <a:gd name="connsiteX858" fmla="*/ 143317 w 146313"/>
                <a:gd name="connsiteY858" fmla="*/ 61148 h 67211"/>
                <a:gd name="connsiteX859" fmla="*/ 144311 w 146313"/>
                <a:gd name="connsiteY859" fmla="*/ 60456 h 67211"/>
                <a:gd name="connsiteX860" fmla="*/ 144600 w 146313"/>
                <a:gd name="connsiteY860" fmla="*/ 59130 h 67211"/>
                <a:gd name="connsiteX861" fmla="*/ 144264 w 146313"/>
                <a:gd name="connsiteY861" fmla="*/ 57758 h 67211"/>
                <a:gd name="connsiteX862" fmla="*/ 143894 w 146313"/>
                <a:gd name="connsiteY862" fmla="*/ 57172 h 67211"/>
                <a:gd name="connsiteX863" fmla="*/ 142450 w 146313"/>
                <a:gd name="connsiteY863" fmla="*/ 54963 h 67211"/>
                <a:gd name="connsiteX864" fmla="*/ 142302 w 146313"/>
                <a:gd name="connsiteY864" fmla="*/ 54853 h 67211"/>
                <a:gd name="connsiteX865" fmla="*/ 142051 w 146313"/>
                <a:gd name="connsiteY865" fmla="*/ 54853 h 67211"/>
                <a:gd name="connsiteX866" fmla="*/ 141949 w 146313"/>
                <a:gd name="connsiteY866" fmla="*/ 54573 h 67211"/>
                <a:gd name="connsiteX867" fmla="*/ 140038 w 146313"/>
                <a:gd name="connsiteY867" fmla="*/ 53014 h 67211"/>
                <a:gd name="connsiteX868" fmla="*/ 139035 w 146313"/>
                <a:gd name="connsiteY868" fmla="*/ 52551 h 67211"/>
                <a:gd name="connsiteX869" fmla="*/ 139065 w 146313"/>
                <a:gd name="connsiteY869" fmla="*/ 52347 h 67211"/>
                <a:gd name="connsiteX870" fmla="*/ 138377 w 146313"/>
                <a:gd name="connsiteY870" fmla="*/ 52291 h 67211"/>
                <a:gd name="connsiteX871" fmla="*/ 137705 w 146313"/>
                <a:gd name="connsiteY871" fmla="*/ 51888 h 67211"/>
                <a:gd name="connsiteX872" fmla="*/ 138236 w 146313"/>
                <a:gd name="connsiteY872" fmla="*/ 49454 h 67211"/>
                <a:gd name="connsiteX873" fmla="*/ 138160 w 146313"/>
                <a:gd name="connsiteY873" fmla="*/ 49356 h 67211"/>
                <a:gd name="connsiteX874" fmla="*/ 139498 w 146313"/>
                <a:gd name="connsiteY874" fmla="*/ 47725 h 67211"/>
                <a:gd name="connsiteX875" fmla="*/ 140997 w 146313"/>
                <a:gd name="connsiteY875" fmla="*/ 47288 h 67211"/>
                <a:gd name="connsiteX876" fmla="*/ 141898 w 146313"/>
                <a:gd name="connsiteY876" fmla="*/ 47487 h 67211"/>
                <a:gd name="connsiteX877" fmla="*/ 142684 w 146313"/>
                <a:gd name="connsiteY877" fmla="*/ 47831 h 67211"/>
                <a:gd name="connsiteX878" fmla="*/ 143907 w 146313"/>
                <a:gd name="connsiteY878" fmla="*/ 48660 h 67211"/>
                <a:gd name="connsiteX879" fmla="*/ 145177 w 146313"/>
                <a:gd name="connsiteY879" fmla="*/ 50197 h 67211"/>
                <a:gd name="connsiteX880" fmla="*/ 145326 w 146313"/>
                <a:gd name="connsiteY880" fmla="*/ 50418 h 67211"/>
                <a:gd name="connsiteX881" fmla="*/ 146303 w 146313"/>
                <a:gd name="connsiteY881" fmla="*/ 52139 h 67211"/>
                <a:gd name="connsiteX882" fmla="*/ 146171 w 146313"/>
                <a:gd name="connsiteY882" fmla="*/ 50524 h 67211"/>
                <a:gd name="connsiteX883" fmla="*/ 145407 w 146313"/>
                <a:gd name="connsiteY883" fmla="*/ 48830 h 67211"/>
                <a:gd name="connsiteX884" fmla="*/ 143950 w 146313"/>
                <a:gd name="connsiteY884" fmla="*/ 47368 h 67211"/>
                <a:gd name="connsiteX885" fmla="*/ 142467 w 146313"/>
                <a:gd name="connsiteY885" fmla="*/ 46417 h 67211"/>
                <a:gd name="connsiteX886" fmla="*/ 141881 w 146313"/>
                <a:gd name="connsiteY886" fmla="*/ 46451 h 67211"/>
                <a:gd name="connsiteX887" fmla="*/ 141397 w 146313"/>
                <a:gd name="connsiteY887" fmla="*/ 46162 h 67211"/>
                <a:gd name="connsiteX888" fmla="*/ 141014 w 146313"/>
                <a:gd name="connsiteY888" fmla="*/ 46332 h 67211"/>
                <a:gd name="connsiteX889" fmla="*/ 140764 w 146313"/>
                <a:gd name="connsiteY889" fmla="*/ 46222 h 67211"/>
                <a:gd name="connsiteX890" fmla="*/ 139103 w 146313"/>
                <a:gd name="connsiteY890" fmla="*/ 46646 h 67211"/>
                <a:gd name="connsiteX891" fmla="*/ 137408 w 146313"/>
                <a:gd name="connsiteY891" fmla="*/ 47674 h 67211"/>
                <a:gd name="connsiteX892" fmla="*/ 136762 w 146313"/>
                <a:gd name="connsiteY892" fmla="*/ 48371 h 67211"/>
                <a:gd name="connsiteX893" fmla="*/ 136011 w 146313"/>
                <a:gd name="connsiteY893" fmla="*/ 49475 h 67211"/>
                <a:gd name="connsiteX894" fmla="*/ 135025 w 146313"/>
                <a:gd name="connsiteY894" fmla="*/ 52321 h 67211"/>
                <a:gd name="connsiteX895" fmla="*/ 133492 w 146313"/>
                <a:gd name="connsiteY895" fmla="*/ 53413 h 67211"/>
                <a:gd name="connsiteX896" fmla="*/ 133815 w 146313"/>
                <a:gd name="connsiteY896" fmla="*/ 53642 h 67211"/>
                <a:gd name="connsiteX897" fmla="*/ 134859 w 146313"/>
                <a:gd name="connsiteY897" fmla="*/ 53235 h 67211"/>
                <a:gd name="connsiteX898" fmla="*/ 134970 w 146313"/>
                <a:gd name="connsiteY898" fmla="*/ 53897 h 67211"/>
                <a:gd name="connsiteX899" fmla="*/ 135297 w 146313"/>
                <a:gd name="connsiteY899" fmla="*/ 56531 h 67211"/>
                <a:gd name="connsiteX900" fmla="*/ 136108 w 146313"/>
                <a:gd name="connsiteY900" fmla="*/ 58497 h 67211"/>
                <a:gd name="connsiteX901" fmla="*/ 136996 w 146313"/>
                <a:gd name="connsiteY901" fmla="*/ 59929 h 67211"/>
                <a:gd name="connsiteX902" fmla="*/ 138564 w 146313"/>
                <a:gd name="connsiteY902" fmla="*/ 61556 h 67211"/>
                <a:gd name="connsiteX903" fmla="*/ 139358 w 146313"/>
                <a:gd name="connsiteY903" fmla="*/ 61938 h 67211"/>
                <a:gd name="connsiteX904" fmla="*/ 140038 w 146313"/>
                <a:gd name="connsiteY904" fmla="*/ 62155 h 6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Lst>
              <a:rect l="l" t="t" r="r" b="b"/>
              <a:pathLst>
                <a:path w="146313" h="67211">
                  <a:moveTo>
                    <a:pt x="24635" y="57605"/>
                  </a:moveTo>
                  <a:lnTo>
                    <a:pt x="24240" y="57478"/>
                  </a:lnTo>
                  <a:lnTo>
                    <a:pt x="22137" y="56514"/>
                  </a:lnTo>
                  <a:lnTo>
                    <a:pt x="20787" y="55711"/>
                  </a:lnTo>
                  <a:lnTo>
                    <a:pt x="17945" y="53710"/>
                  </a:lnTo>
                  <a:lnTo>
                    <a:pt x="15978" y="51952"/>
                  </a:lnTo>
                  <a:lnTo>
                    <a:pt x="13795" y="49577"/>
                  </a:lnTo>
                  <a:lnTo>
                    <a:pt x="13209" y="48379"/>
                  </a:lnTo>
                  <a:lnTo>
                    <a:pt x="11667" y="46570"/>
                  </a:lnTo>
                  <a:lnTo>
                    <a:pt x="10800" y="44548"/>
                  </a:lnTo>
                  <a:lnTo>
                    <a:pt x="9781" y="42339"/>
                  </a:lnTo>
                  <a:lnTo>
                    <a:pt x="9080" y="40300"/>
                  </a:lnTo>
                  <a:lnTo>
                    <a:pt x="8540" y="37930"/>
                  </a:lnTo>
                  <a:lnTo>
                    <a:pt x="7546" y="34901"/>
                  </a:lnTo>
                  <a:lnTo>
                    <a:pt x="7742" y="32293"/>
                  </a:lnTo>
                  <a:lnTo>
                    <a:pt x="7563" y="31715"/>
                  </a:lnTo>
                  <a:lnTo>
                    <a:pt x="7559" y="29702"/>
                  </a:lnTo>
                  <a:lnTo>
                    <a:pt x="7729" y="29434"/>
                  </a:lnTo>
                  <a:lnTo>
                    <a:pt x="7789" y="26495"/>
                  </a:lnTo>
                  <a:lnTo>
                    <a:pt x="8188" y="23895"/>
                  </a:lnTo>
                  <a:lnTo>
                    <a:pt x="8226" y="23726"/>
                  </a:lnTo>
                  <a:lnTo>
                    <a:pt x="9229" y="20612"/>
                  </a:lnTo>
                  <a:lnTo>
                    <a:pt x="9921" y="18717"/>
                  </a:lnTo>
                  <a:lnTo>
                    <a:pt x="12699" y="14011"/>
                  </a:lnTo>
                  <a:lnTo>
                    <a:pt x="14271" y="12363"/>
                  </a:lnTo>
                  <a:lnTo>
                    <a:pt x="15796" y="11348"/>
                  </a:lnTo>
                  <a:lnTo>
                    <a:pt x="16624" y="10549"/>
                  </a:lnTo>
                  <a:lnTo>
                    <a:pt x="18442" y="9589"/>
                  </a:lnTo>
                  <a:lnTo>
                    <a:pt x="19699" y="8922"/>
                  </a:lnTo>
                  <a:lnTo>
                    <a:pt x="21551" y="8574"/>
                  </a:lnTo>
                  <a:lnTo>
                    <a:pt x="21390" y="9203"/>
                  </a:lnTo>
                  <a:lnTo>
                    <a:pt x="20974" y="9440"/>
                  </a:lnTo>
                  <a:lnTo>
                    <a:pt x="20162" y="11152"/>
                  </a:lnTo>
                  <a:lnTo>
                    <a:pt x="19644" y="12363"/>
                  </a:lnTo>
                  <a:lnTo>
                    <a:pt x="18574" y="15714"/>
                  </a:lnTo>
                  <a:lnTo>
                    <a:pt x="17223" y="19788"/>
                  </a:lnTo>
                  <a:lnTo>
                    <a:pt x="16781" y="23466"/>
                  </a:lnTo>
                  <a:lnTo>
                    <a:pt x="16581" y="23687"/>
                  </a:lnTo>
                  <a:lnTo>
                    <a:pt x="16344" y="24996"/>
                  </a:lnTo>
                  <a:lnTo>
                    <a:pt x="16212" y="28300"/>
                  </a:lnTo>
                  <a:lnTo>
                    <a:pt x="16076" y="30607"/>
                  </a:lnTo>
                  <a:lnTo>
                    <a:pt x="16169" y="32043"/>
                  </a:lnTo>
                  <a:lnTo>
                    <a:pt x="16157" y="35806"/>
                  </a:lnTo>
                  <a:lnTo>
                    <a:pt x="16730" y="39259"/>
                  </a:lnTo>
                  <a:lnTo>
                    <a:pt x="17473" y="42764"/>
                  </a:lnTo>
                  <a:lnTo>
                    <a:pt x="17868" y="43771"/>
                  </a:lnTo>
                  <a:lnTo>
                    <a:pt x="18858" y="46612"/>
                  </a:lnTo>
                  <a:lnTo>
                    <a:pt x="19682" y="48549"/>
                  </a:lnTo>
                  <a:lnTo>
                    <a:pt x="20765" y="50796"/>
                  </a:lnTo>
                  <a:lnTo>
                    <a:pt x="21267" y="51879"/>
                  </a:lnTo>
                  <a:lnTo>
                    <a:pt x="22091" y="53366"/>
                  </a:lnTo>
                  <a:lnTo>
                    <a:pt x="23692" y="55736"/>
                  </a:lnTo>
                  <a:lnTo>
                    <a:pt x="24979" y="57771"/>
                  </a:lnTo>
                  <a:lnTo>
                    <a:pt x="24635" y="57605"/>
                  </a:lnTo>
                  <a:close/>
                  <a:moveTo>
                    <a:pt x="32536" y="67040"/>
                  </a:moveTo>
                  <a:lnTo>
                    <a:pt x="32961" y="66679"/>
                  </a:lnTo>
                  <a:lnTo>
                    <a:pt x="33517" y="66475"/>
                  </a:lnTo>
                  <a:lnTo>
                    <a:pt x="33976" y="65961"/>
                  </a:lnTo>
                  <a:lnTo>
                    <a:pt x="32710" y="64529"/>
                  </a:lnTo>
                  <a:lnTo>
                    <a:pt x="30947" y="62456"/>
                  </a:lnTo>
                  <a:lnTo>
                    <a:pt x="31228" y="62274"/>
                  </a:lnTo>
                  <a:lnTo>
                    <a:pt x="32056" y="62329"/>
                  </a:lnTo>
                  <a:lnTo>
                    <a:pt x="32200" y="62316"/>
                  </a:lnTo>
                  <a:lnTo>
                    <a:pt x="34740" y="62333"/>
                  </a:lnTo>
                  <a:lnTo>
                    <a:pt x="38134" y="61968"/>
                  </a:lnTo>
                  <a:lnTo>
                    <a:pt x="38725" y="61649"/>
                  </a:lnTo>
                  <a:lnTo>
                    <a:pt x="39252" y="61717"/>
                  </a:lnTo>
                  <a:lnTo>
                    <a:pt x="41643" y="61233"/>
                  </a:lnTo>
                  <a:lnTo>
                    <a:pt x="44973" y="60243"/>
                  </a:lnTo>
                  <a:lnTo>
                    <a:pt x="48520" y="58192"/>
                  </a:lnTo>
                  <a:lnTo>
                    <a:pt x="49760" y="57074"/>
                  </a:lnTo>
                  <a:lnTo>
                    <a:pt x="51336" y="54759"/>
                  </a:lnTo>
                  <a:lnTo>
                    <a:pt x="52275" y="52321"/>
                  </a:lnTo>
                  <a:lnTo>
                    <a:pt x="52844" y="48711"/>
                  </a:lnTo>
                  <a:lnTo>
                    <a:pt x="52394" y="46808"/>
                  </a:lnTo>
                  <a:lnTo>
                    <a:pt x="52343" y="46069"/>
                  </a:lnTo>
                  <a:lnTo>
                    <a:pt x="51957" y="45024"/>
                  </a:lnTo>
                  <a:lnTo>
                    <a:pt x="51761" y="43987"/>
                  </a:lnTo>
                  <a:lnTo>
                    <a:pt x="51642" y="43754"/>
                  </a:lnTo>
                  <a:lnTo>
                    <a:pt x="50568" y="42003"/>
                  </a:lnTo>
                  <a:lnTo>
                    <a:pt x="50525" y="41659"/>
                  </a:lnTo>
                  <a:lnTo>
                    <a:pt x="49272" y="39468"/>
                  </a:lnTo>
                  <a:lnTo>
                    <a:pt x="46978" y="37199"/>
                  </a:lnTo>
                  <a:lnTo>
                    <a:pt x="44043" y="34948"/>
                  </a:lnTo>
                  <a:lnTo>
                    <a:pt x="41562" y="33593"/>
                  </a:lnTo>
                  <a:lnTo>
                    <a:pt x="40730" y="33245"/>
                  </a:lnTo>
                  <a:lnTo>
                    <a:pt x="38444" y="32412"/>
                  </a:lnTo>
                  <a:lnTo>
                    <a:pt x="37544" y="32382"/>
                  </a:lnTo>
                  <a:lnTo>
                    <a:pt x="36745" y="32166"/>
                  </a:lnTo>
                  <a:lnTo>
                    <a:pt x="34940" y="32111"/>
                  </a:lnTo>
                  <a:lnTo>
                    <a:pt x="32702" y="32578"/>
                  </a:lnTo>
                  <a:lnTo>
                    <a:pt x="31181" y="33206"/>
                  </a:lnTo>
                  <a:lnTo>
                    <a:pt x="29796" y="33831"/>
                  </a:lnTo>
                  <a:lnTo>
                    <a:pt x="27634" y="36273"/>
                  </a:lnTo>
                  <a:lnTo>
                    <a:pt x="26780" y="37650"/>
                  </a:lnTo>
                  <a:lnTo>
                    <a:pt x="26381" y="39735"/>
                  </a:lnTo>
                  <a:lnTo>
                    <a:pt x="26504" y="41477"/>
                  </a:lnTo>
                  <a:lnTo>
                    <a:pt x="26292" y="42437"/>
                  </a:lnTo>
                  <a:lnTo>
                    <a:pt x="27519" y="44777"/>
                  </a:lnTo>
                  <a:lnTo>
                    <a:pt x="28836" y="46366"/>
                  </a:lnTo>
                  <a:lnTo>
                    <a:pt x="29363" y="47080"/>
                  </a:lnTo>
                  <a:lnTo>
                    <a:pt x="31504" y="48511"/>
                  </a:lnTo>
                  <a:lnTo>
                    <a:pt x="31525" y="48766"/>
                  </a:lnTo>
                  <a:lnTo>
                    <a:pt x="32927" y="49186"/>
                  </a:lnTo>
                  <a:lnTo>
                    <a:pt x="33194" y="49420"/>
                  </a:lnTo>
                  <a:lnTo>
                    <a:pt x="34146" y="49556"/>
                  </a:lnTo>
                  <a:lnTo>
                    <a:pt x="35514" y="49174"/>
                  </a:lnTo>
                  <a:lnTo>
                    <a:pt x="37769" y="48103"/>
                  </a:lnTo>
                  <a:lnTo>
                    <a:pt x="40301" y="46476"/>
                  </a:lnTo>
                  <a:lnTo>
                    <a:pt x="40360" y="46243"/>
                  </a:lnTo>
                  <a:lnTo>
                    <a:pt x="40271" y="46056"/>
                  </a:lnTo>
                  <a:lnTo>
                    <a:pt x="39315" y="46362"/>
                  </a:lnTo>
                  <a:lnTo>
                    <a:pt x="38538" y="46459"/>
                  </a:lnTo>
                  <a:lnTo>
                    <a:pt x="37039" y="46128"/>
                  </a:lnTo>
                  <a:lnTo>
                    <a:pt x="36733" y="45894"/>
                  </a:lnTo>
                  <a:lnTo>
                    <a:pt x="36125" y="45911"/>
                  </a:lnTo>
                  <a:lnTo>
                    <a:pt x="35815" y="45291"/>
                  </a:lnTo>
                  <a:lnTo>
                    <a:pt x="35254" y="45274"/>
                  </a:lnTo>
                  <a:lnTo>
                    <a:pt x="34447" y="44408"/>
                  </a:lnTo>
                  <a:lnTo>
                    <a:pt x="33483" y="43584"/>
                  </a:lnTo>
                  <a:lnTo>
                    <a:pt x="33322" y="43291"/>
                  </a:lnTo>
                  <a:lnTo>
                    <a:pt x="32591" y="43031"/>
                  </a:lnTo>
                  <a:lnTo>
                    <a:pt x="31266" y="41005"/>
                  </a:lnTo>
                  <a:lnTo>
                    <a:pt x="31228" y="39892"/>
                  </a:lnTo>
                  <a:lnTo>
                    <a:pt x="31032" y="38652"/>
                  </a:lnTo>
                  <a:lnTo>
                    <a:pt x="31015" y="36724"/>
                  </a:lnTo>
                  <a:lnTo>
                    <a:pt x="32103" y="34821"/>
                  </a:lnTo>
                  <a:lnTo>
                    <a:pt x="32319" y="34536"/>
                  </a:lnTo>
                  <a:lnTo>
                    <a:pt x="34035" y="33538"/>
                  </a:lnTo>
                  <a:lnTo>
                    <a:pt x="34966" y="33444"/>
                  </a:lnTo>
                  <a:lnTo>
                    <a:pt x="37276" y="33555"/>
                  </a:lnTo>
                  <a:lnTo>
                    <a:pt x="39307" y="34307"/>
                  </a:lnTo>
                  <a:lnTo>
                    <a:pt x="41380" y="35148"/>
                  </a:lnTo>
                  <a:lnTo>
                    <a:pt x="44684" y="37344"/>
                  </a:lnTo>
                  <a:lnTo>
                    <a:pt x="46124" y="38809"/>
                  </a:lnTo>
                  <a:lnTo>
                    <a:pt x="48732" y="42229"/>
                  </a:lnTo>
                  <a:lnTo>
                    <a:pt x="49591" y="44055"/>
                  </a:lnTo>
                  <a:lnTo>
                    <a:pt x="50593" y="47704"/>
                  </a:lnTo>
                  <a:lnTo>
                    <a:pt x="50759" y="49535"/>
                  </a:lnTo>
                  <a:lnTo>
                    <a:pt x="50491" y="51901"/>
                  </a:lnTo>
                  <a:lnTo>
                    <a:pt x="49561" y="53816"/>
                  </a:lnTo>
                  <a:lnTo>
                    <a:pt x="48915" y="54989"/>
                  </a:lnTo>
                  <a:lnTo>
                    <a:pt x="47250" y="56871"/>
                  </a:lnTo>
                  <a:lnTo>
                    <a:pt x="43920" y="58884"/>
                  </a:lnTo>
                  <a:lnTo>
                    <a:pt x="41341" y="59717"/>
                  </a:lnTo>
                  <a:lnTo>
                    <a:pt x="39328" y="59920"/>
                  </a:lnTo>
                  <a:lnTo>
                    <a:pt x="35671" y="60260"/>
                  </a:lnTo>
                  <a:lnTo>
                    <a:pt x="31381" y="59653"/>
                  </a:lnTo>
                  <a:lnTo>
                    <a:pt x="30731" y="59474"/>
                  </a:lnTo>
                  <a:lnTo>
                    <a:pt x="30242" y="59530"/>
                  </a:lnTo>
                  <a:lnTo>
                    <a:pt x="28220" y="58965"/>
                  </a:lnTo>
                  <a:lnTo>
                    <a:pt x="27609" y="58621"/>
                  </a:lnTo>
                  <a:lnTo>
                    <a:pt x="26780" y="57457"/>
                  </a:lnTo>
                  <a:lnTo>
                    <a:pt x="24287" y="53655"/>
                  </a:lnTo>
                  <a:lnTo>
                    <a:pt x="22919" y="51327"/>
                  </a:lnTo>
                  <a:lnTo>
                    <a:pt x="22787" y="50924"/>
                  </a:lnTo>
                  <a:lnTo>
                    <a:pt x="21993" y="49683"/>
                  </a:lnTo>
                  <a:lnTo>
                    <a:pt x="21759" y="48910"/>
                  </a:lnTo>
                  <a:lnTo>
                    <a:pt x="20477" y="46277"/>
                  </a:lnTo>
                  <a:lnTo>
                    <a:pt x="20387" y="45359"/>
                  </a:lnTo>
                  <a:lnTo>
                    <a:pt x="20090" y="44951"/>
                  </a:lnTo>
                  <a:lnTo>
                    <a:pt x="19814" y="42781"/>
                  </a:lnTo>
                  <a:lnTo>
                    <a:pt x="19440" y="42122"/>
                  </a:lnTo>
                  <a:lnTo>
                    <a:pt x="19096" y="41137"/>
                  </a:lnTo>
                  <a:lnTo>
                    <a:pt x="19207" y="40530"/>
                  </a:lnTo>
                  <a:lnTo>
                    <a:pt x="18807" y="40164"/>
                  </a:lnTo>
                  <a:lnTo>
                    <a:pt x="18913" y="39149"/>
                  </a:lnTo>
                  <a:lnTo>
                    <a:pt x="18646" y="36707"/>
                  </a:lnTo>
                  <a:lnTo>
                    <a:pt x="18374" y="33878"/>
                  </a:lnTo>
                  <a:lnTo>
                    <a:pt x="18382" y="31516"/>
                  </a:lnTo>
                  <a:lnTo>
                    <a:pt x="18102" y="30662"/>
                  </a:lnTo>
                  <a:lnTo>
                    <a:pt x="18174" y="29791"/>
                  </a:lnTo>
                  <a:lnTo>
                    <a:pt x="18251" y="26716"/>
                  </a:lnTo>
                  <a:lnTo>
                    <a:pt x="18722" y="24099"/>
                  </a:lnTo>
                  <a:lnTo>
                    <a:pt x="18837" y="23284"/>
                  </a:lnTo>
                  <a:lnTo>
                    <a:pt x="18799" y="22825"/>
                  </a:lnTo>
                  <a:lnTo>
                    <a:pt x="19359" y="19860"/>
                  </a:lnTo>
                  <a:lnTo>
                    <a:pt x="20579" y="15349"/>
                  </a:lnTo>
                  <a:lnTo>
                    <a:pt x="20757" y="15226"/>
                  </a:lnTo>
                  <a:lnTo>
                    <a:pt x="21836" y="12656"/>
                  </a:lnTo>
                  <a:lnTo>
                    <a:pt x="22821" y="9636"/>
                  </a:lnTo>
                  <a:lnTo>
                    <a:pt x="23573" y="8918"/>
                  </a:lnTo>
                  <a:lnTo>
                    <a:pt x="23871" y="8005"/>
                  </a:lnTo>
                  <a:lnTo>
                    <a:pt x="24635" y="7380"/>
                  </a:lnTo>
                  <a:lnTo>
                    <a:pt x="28237" y="6862"/>
                  </a:lnTo>
                  <a:lnTo>
                    <a:pt x="33407" y="7134"/>
                  </a:lnTo>
                  <a:lnTo>
                    <a:pt x="38793" y="8608"/>
                  </a:lnTo>
                  <a:lnTo>
                    <a:pt x="41363" y="9598"/>
                  </a:lnTo>
                  <a:lnTo>
                    <a:pt x="45424" y="11849"/>
                  </a:lnTo>
                  <a:lnTo>
                    <a:pt x="49489" y="14818"/>
                  </a:lnTo>
                  <a:lnTo>
                    <a:pt x="50946" y="16309"/>
                  </a:lnTo>
                  <a:lnTo>
                    <a:pt x="53430" y="19779"/>
                  </a:lnTo>
                  <a:lnTo>
                    <a:pt x="54063" y="21470"/>
                  </a:lnTo>
                  <a:lnTo>
                    <a:pt x="54518" y="23313"/>
                  </a:lnTo>
                  <a:lnTo>
                    <a:pt x="54327" y="26304"/>
                  </a:lnTo>
                  <a:lnTo>
                    <a:pt x="54097" y="26788"/>
                  </a:lnTo>
                  <a:lnTo>
                    <a:pt x="53180" y="27952"/>
                  </a:lnTo>
                  <a:lnTo>
                    <a:pt x="51366" y="28916"/>
                  </a:lnTo>
                  <a:lnTo>
                    <a:pt x="52003" y="29260"/>
                  </a:lnTo>
                  <a:lnTo>
                    <a:pt x="52199" y="29362"/>
                  </a:lnTo>
                  <a:lnTo>
                    <a:pt x="54119" y="29324"/>
                  </a:lnTo>
                  <a:lnTo>
                    <a:pt x="55750" y="28823"/>
                  </a:lnTo>
                  <a:lnTo>
                    <a:pt x="56659" y="27990"/>
                  </a:lnTo>
                  <a:lnTo>
                    <a:pt x="57555" y="26873"/>
                  </a:lnTo>
                  <a:lnTo>
                    <a:pt x="57780" y="23942"/>
                  </a:lnTo>
                  <a:lnTo>
                    <a:pt x="57364" y="23649"/>
                  </a:lnTo>
                  <a:lnTo>
                    <a:pt x="57674" y="23364"/>
                  </a:lnTo>
                  <a:lnTo>
                    <a:pt x="57517" y="22799"/>
                  </a:lnTo>
                  <a:lnTo>
                    <a:pt x="56799" y="20463"/>
                  </a:lnTo>
                  <a:lnTo>
                    <a:pt x="55342" y="17838"/>
                  </a:lnTo>
                  <a:lnTo>
                    <a:pt x="53626" y="15842"/>
                  </a:lnTo>
                  <a:lnTo>
                    <a:pt x="50614" y="13085"/>
                  </a:lnTo>
                  <a:lnTo>
                    <a:pt x="49871" y="12546"/>
                  </a:lnTo>
                  <a:lnTo>
                    <a:pt x="47513" y="10970"/>
                  </a:lnTo>
                  <a:lnTo>
                    <a:pt x="45356" y="9623"/>
                  </a:lnTo>
                  <a:lnTo>
                    <a:pt x="43058" y="8489"/>
                  </a:lnTo>
                  <a:lnTo>
                    <a:pt x="41392" y="7648"/>
                  </a:lnTo>
                  <a:lnTo>
                    <a:pt x="34078" y="5724"/>
                  </a:lnTo>
                  <a:lnTo>
                    <a:pt x="31937" y="5269"/>
                  </a:lnTo>
                  <a:lnTo>
                    <a:pt x="27702" y="5010"/>
                  </a:lnTo>
                  <a:lnTo>
                    <a:pt x="26780" y="5040"/>
                  </a:lnTo>
                  <a:lnTo>
                    <a:pt x="28059" y="3264"/>
                  </a:lnTo>
                  <a:lnTo>
                    <a:pt x="28679" y="2266"/>
                  </a:lnTo>
                  <a:lnTo>
                    <a:pt x="29252" y="1807"/>
                  </a:lnTo>
                  <a:lnTo>
                    <a:pt x="30429" y="643"/>
                  </a:lnTo>
                  <a:lnTo>
                    <a:pt x="30336" y="206"/>
                  </a:lnTo>
                  <a:lnTo>
                    <a:pt x="29877" y="-172"/>
                  </a:lnTo>
                  <a:lnTo>
                    <a:pt x="29104" y="70"/>
                  </a:lnTo>
                  <a:lnTo>
                    <a:pt x="28734" y="95"/>
                  </a:lnTo>
                  <a:lnTo>
                    <a:pt x="28042" y="601"/>
                  </a:lnTo>
                  <a:lnTo>
                    <a:pt x="26415" y="2330"/>
                  </a:lnTo>
                  <a:lnTo>
                    <a:pt x="25863" y="2878"/>
                  </a:lnTo>
                  <a:lnTo>
                    <a:pt x="24763" y="4318"/>
                  </a:lnTo>
                  <a:lnTo>
                    <a:pt x="23913" y="5239"/>
                  </a:lnTo>
                  <a:lnTo>
                    <a:pt x="19504" y="6429"/>
                  </a:lnTo>
                  <a:lnTo>
                    <a:pt x="17027" y="7329"/>
                  </a:lnTo>
                  <a:lnTo>
                    <a:pt x="13574" y="8901"/>
                  </a:lnTo>
                  <a:lnTo>
                    <a:pt x="11238" y="10366"/>
                  </a:lnTo>
                  <a:lnTo>
                    <a:pt x="9093" y="12308"/>
                  </a:lnTo>
                  <a:lnTo>
                    <a:pt x="6756" y="14805"/>
                  </a:lnTo>
                  <a:lnTo>
                    <a:pt x="6332" y="15001"/>
                  </a:lnTo>
                  <a:lnTo>
                    <a:pt x="3944" y="18322"/>
                  </a:lnTo>
                  <a:lnTo>
                    <a:pt x="3341" y="19614"/>
                  </a:lnTo>
                  <a:lnTo>
                    <a:pt x="1370" y="24282"/>
                  </a:lnTo>
                  <a:lnTo>
                    <a:pt x="597" y="26937"/>
                  </a:lnTo>
                  <a:lnTo>
                    <a:pt x="652" y="27175"/>
                  </a:lnTo>
                  <a:lnTo>
                    <a:pt x="695" y="27001"/>
                  </a:lnTo>
                  <a:lnTo>
                    <a:pt x="109" y="29974"/>
                  </a:lnTo>
                  <a:lnTo>
                    <a:pt x="-10" y="32595"/>
                  </a:lnTo>
                  <a:lnTo>
                    <a:pt x="355" y="34570"/>
                  </a:lnTo>
                  <a:lnTo>
                    <a:pt x="287" y="35899"/>
                  </a:lnTo>
                  <a:lnTo>
                    <a:pt x="644" y="38070"/>
                  </a:lnTo>
                  <a:lnTo>
                    <a:pt x="928" y="38414"/>
                  </a:lnTo>
                  <a:lnTo>
                    <a:pt x="776" y="38818"/>
                  </a:lnTo>
                  <a:lnTo>
                    <a:pt x="1642" y="41676"/>
                  </a:lnTo>
                  <a:lnTo>
                    <a:pt x="2335" y="43291"/>
                  </a:lnTo>
                  <a:lnTo>
                    <a:pt x="3447" y="45525"/>
                  </a:lnTo>
                  <a:lnTo>
                    <a:pt x="4310" y="47024"/>
                  </a:lnTo>
                  <a:lnTo>
                    <a:pt x="5066" y="48545"/>
                  </a:lnTo>
                  <a:lnTo>
                    <a:pt x="6429" y="50236"/>
                  </a:lnTo>
                  <a:lnTo>
                    <a:pt x="9314" y="53281"/>
                  </a:lnTo>
                  <a:lnTo>
                    <a:pt x="11633" y="55278"/>
                  </a:lnTo>
                  <a:lnTo>
                    <a:pt x="13718" y="56620"/>
                  </a:lnTo>
                  <a:lnTo>
                    <a:pt x="15311" y="57550"/>
                  </a:lnTo>
                  <a:lnTo>
                    <a:pt x="15978" y="58030"/>
                  </a:lnTo>
                  <a:lnTo>
                    <a:pt x="18552" y="59203"/>
                  </a:lnTo>
                  <a:lnTo>
                    <a:pt x="20613" y="60265"/>
                  </a:lnTo>
                  <a:lnTo>
                    <a:pt x="23004" y="60855"/>
                  </a:lnTo>
                  <a:lnTo>
                    <a:pt x="25353" y="61552"/>
                  </a:lnTo>
                  <a:lnTo>
                    <a:pt x="27991" y="62125"/>
                  </a:lnTo>
                  <a:lnTo>
                    <a:pt x="28411" y="62648"/>
                  </a:lnTo>
                  <a:lnTo>
                    <a:pt x="28998" y="63633"/>
                  </a:lnTo>
                  <a:lnTo>
                    <a:pt x="29401" y="63722"/>
                  </a:lnTo>
                  <a:lnTo>
                    <a:pt x="30225" y="64457"/>
                  </a:lnTo>
                  <a:lnTo>
                    <a:pt x="30344" y="65056"/>
                  </a:lnTo>
                  <a:lnTo>
                    <a:pt x="30845" y="65239"/>
                  </a:lnTo>
                  <a:lnTo>
                    <a:pt x="31780" y="66764"/>
                  </a:lnTo>
                  <a:lnTo>
                    <a:pt x="32536" y="67040"/>
                  </a:lnTo>
                  <a:close/>
                  <a:moveTo>
                    <a:pt x="62198" y="63867"/>
                  </a:moveTo>
                  <a:lnTo>
                    <a:pt x="63752" y="63981"/>
                  </a:lnTo>
                  <a:lnTo>
                    <a:pt x="66233" y="63731"/>
                  </a:lnTo>
                  <a:lnTo>
                    <a:pt x="66815" y="63004"/>
                  </a:lnTo>
                  <a:lnTo>
                    <a:pt x="66926" y="60473"/>
                  </a:lnTo>
                  <a:lnTo>
                    <a:pt x="67019" y="59725"/>
                  </a:lnTo>
                  <a:lnTo>
                    <a:pt x="66794" y="59211"/>
                  </a:lnTo>
                  <a:lnTo>
                    <a:pt x="66845" y="58013"/>
                  </a:lnTo>
                  <a:lnTo>
                    <a:pt x="66666" y="57767"/>
                  </a:lnTo>
                  <a:lnTo>
                    <a:pt x="67006" y="57155"/>
                  </a:lnTo>
                  <a:lnTo>
                    <a:pt x="66696" y="56803"/>
                  </a:lnTo>
                  <a:lnTo>
                    <a:pt x="66760" y="56272"/>
                  </a:lnTo>
                  <a:lnTo>
                    <a:pt x="67091" y="56272"/>
                  </a:lnTo>
                  <a:lnTo>
                    <a:pt x="66887" y="55987"/>
                  </a:lnTo>
                  <a:lnTo>
                    <a:pt x="67044" y="55711"/>
                  </a:lnTo>
                  <a:lnTo>
                    <a:pt x="66955" y="54874"/>
                  </a:lnTo>
                  <a:lnTo>
                    <a:pt x="66713" y="54691"/>
                  </a:lnTo>
                  <a:lnTo>
                    <a:pt x="67036" y="54454"/>
                  </a:lnTo>
                  <a:lnTo>
                    <a:pt x="66879" y="53982"/>
                  </a:lnTo>
                  <a:lnTo>
                    <a:pt x="67015" y="53077"/>
                  </a:lnTo>
                  <a:lnTo>
                    <a:pt x="66824" y="52555"/>
                  </a:lnTo>
                  <a:lnTo>
                    <a:pt x="67023" y="51149"/>
                  </a:lnTo>
                  <a:lnTo>
                    <a:pt x="66802" y="51017"/>
                  </a:lnTo>
                  <a:lnTo>
                    <a:pt x="67121" y="50813"/>
                  </a:lnTo>
                  <a:lnTo>
                    <a:pt x="66904" y="50524"/>
                  </a:lnTo>
                  <a:lnTo>
                    <a:pt x="66994" y="50227"/>
                  </a:lnTo>
                  <a:lnTo>
                    <a:pt x="66683" y="49832"/>
                  </a:lnTo>
                  <a:lnTo>
                    <a:pt x="66815" y="48915"/>
                  </a:lnTo>
                  <a:lnTo>
                    <a:pt x="66734" y="48736"/>
                  </a:lnTo>
                  <a:lnTo>
                    <a:pt x="66705" y="46056"/>
                  </a:lnTo>
                  <a:lnTo>
                    <a:pt x="66220" y="45533"/>
                  </a:lnTo>
                  <a:lnTo>
                    <a:pt x="66713" y="45461"/>
                  </a:lnTo>
                  <a:lnTo>
                    <a:pt x="66556" y="44064"/>
                  </a:lnTo>
                  <a:lnTo>
                    <a:pt x="66722" y="44098"/>
                  </a:lnTo>
                  <a:lnTo>
                    <a:pt x="66679" y="43490"/>
                  </a:lnTo>
                  <a:lnTo>
                    <a:pt x="66497" y="43363"/>
                  </a:lnTo>
                  <a:lnTo>
                    <a:pt x="66488" y="42076"/>
                  </a:lnTo>
                  <a:lnTo>
                    <a:pt x="66403" y="41770"/>
                  </a:lnTo>
                  <a:lnTo>
                    <a:pt x="66683" y="41396"/>
                  </a:lnTo>
                  <a:lnTo>
                    <a:pt x="66250" y="40521"/>
                  </a:lnTo>
                  <a:lnTo>
                    <a:pt x="66530" y="40270"/>
                  </a:lnTo>
                  <a:lnTo>
                    <a:pt x="66059" y="39816"/>
                  </a:lnTo>
                  <a:lnTo>
                    <a:pt x="66259" y="39706"/>
                  </a:lnTo>
                  <a:lnTo>
                    <a:pt x="66611" y="39684"/>
                  </a:lnTo>
                  <a:lnTo>
                    <a:pt x="66378" y="39455"/>
                  </a:lnTo>
                  <a:lnTo>
                    <a:pt x="66535" y="39217"/>
                  </a:lnTo>
                  <a:lnTo>
                    <a:pt x="66297" y="38830"/>
                  </a:lnTo>
                  <a:lnTo>
                    <a:pt x="66369" y="38559"/>
                  </a:lnTo>
                  <a:lnTo>
                    <a:pt x="66165" y="38223"/>
                  </a:lnTo>
                  <a:lnTo>
                    <a:pt x="66458" y="37046"/>
                  </a:lnTo>
                  <a:lnTo>
                    <a:pt x="66152" y="36923"/>
                  </a:lnTo>
                  <a:lnTo>
                    <a:pt x="66335" y="36120"/>
                  </a:lnTo>
                  <a:lnTo>
                    <a:pt x="66004" y="35776"/>
                  </a:lnTo>
                  <a:lnTo>
                    <a:pt x="66080" y="34290"/>
                  </a:lnTo>
                  <a:lnTo>
                    <a:pt x="66628" y="34646"/>
                  </a:lnTo>
                  <a:lnTo>
                    <a:pt x="66339" y="34889"/>
                  </a:lnTo>
                  <a:lnTo>
                    <a:pt x="66552" y="35071"/>
                  </a:lnTo>
                  <a:lnTo>
                    <a:pt x="67308" y="37080"/>
                  </a:lnTo>
                  <a:lnTo>
                    <a:pt x="67592" y="37280"/>
                  </a:lnTo>
                  <a:lnTo>
                    <a:pt x="68166" y="39298"/>
                  </a:lnTo>
                  <a:lnTo>
                    <a:pt x="68854" y="40334"/>
                  </a:lnTo>
                  <a:lnTo>
                    <a:pt x="69342" y="40551"/>
                  </a:lnTo>
                  <a:lnTo>
                    <a:pt x="69109" y="40763"/>
                  </a:lnTo>
                  <a:lnTo>
                    <a:pt x="70069" y="42709"/>
                  </a:lnTo>
                  <a:lnTo>
                    <a:pt x="70324" y="43579"/>
                  </a:lnTo>
                  <a:lnTo>
                    <a:pt x="70604" y="43771"/>
                  </a:lnTo>
                  <a:lnTo>
                    <a:pt x="70647" y="43936"/>
                  </a:lnTo>
                  <a:lnTo>
                    <a:pt x="72562" y="46986"/>
                  </a:lnTo>
                  <a:lnTo>
                    <a:pt x="73085" y="47275"/>
                  </a:lnTo>
                  <a:lnTo>
                    <a:pt x="74363" y="47610"/>
                  </a:lnTo>
                  <a:lnTo>
                    <a:pt x="75523" y="47441"/>
                  </a:lnTo>
                  <a:lnTo>
                    <a:pt x="76789" y="46319"/>
                  </a:lnTo>
                  <a:lnTo>
                    <a:pt x="77197" y="44501"/>
                  </a:lnTo>
                  <a:lnTo>
                    <a:pt x="77086" y="44153"/>
                  </a:lnTo>
                  <a:lnTo>
                    <a:pt x="77311" y="43817"/>
                  </a:lnTo>
                  <a:lnTo>
                    <a:pt x="76950" y="43087"/>
                  </a:lnTo>
                  <a:lnTo>
                    <a:pt x="77260" y="42857"/>
                  </a:lnTo>
                  <a:lnTo>
                    <a:pt x="77095" y="42297"/>
                  </a:lnTo>
                  <a:lnTo>
                    <a:pt x="77328" y="42356"/>
                  </a:lnTo>
                  <a:lnTo>
                    <a:pt x="77222" y="41018"/>
                  </a:lnTo>
                  <a:lnTo>
                    <a:pt x="76929" y="40742"/>
                  </a:lnTo>
                  <a:lnTo>
                    <a:pt x="77456" y="40207"/>
                  </a:lnTo>
                  <a:lnTo>
                    <a:pt x="76903" y="39259"/>
                  </a:lnTo>
                  <a:lnTo>
                    <a:pt x="77197" y="38988"/>
                  </a:lnTo>
                  <a:lnTo>
                    <a:pt x="77133" y="38486"/>
                  </a:lnTo>
                  <a:lnTo>
                    <a:pt x="77383" y="38036"/>
                  </a:lnTo>
                  <a:lnTo>
                    <a:pt x="76857" y="37892"/>
                  </a:lnTo>
                  <a:lnTo>
                    <a:pt x="77379" y="37191"/>
                  </a:lnTo>
                  <a:lnTo>
                    <a:pt x="76980" y="36724"/>
                  </a:lnTo>
                  <a:lnTo>
                    <a:pt x="77235" y="36711"/>
                  </a:lnTo>
                  <a:lnTo>
                    <a:pt x="76840" y="36201"/>
                  </a:lnTo>
                  <a:lnTo>
                    <a:pt x="77001" y="35241"/>
                  </a:lnTo>
                  <a:lnTo>
                    <a:pt x="77349" y="35301"/>
                  </a:lnTo>
                  <a:lnTo>
                    <a:pt x="77307" y="34884"/>
                  </a:lnTo>
                  <a:lnTo>
                    <a:pt x="77116" y="34829"/>
                  </a:lnTo>
                  <a:lnTo>
                    <a:pt x="76946" y="34544"/>
                  </a:lnTo>
                  <a:lnTo>
                    <a:pt x="77549" y="33912"/>
                  </a:lnTo>
                  <a:lnTo>
                    <a:pt x="77061" y="33568"/>
                  </a:lnTo>
                  <a:lnTo>
                    <a:pt x="77829" y="30632"/>
                  </a:lnTo>
                  <a:lnTo>
                    <a:pt x="78050" y="30462"/>
                  </a:lnTo>
                  <a:lnTo>
                    <a:pt x="78377" y="29906"/>
                  </a:lnTo>
                  <a:lnTo>
                    <a:pt x="78785" y="29787"/>
                  </a:lnTo>
                  <a:lnTo>
                    <a:pt x="80115" y="30624"/>
                  </a:lnTo>
                  <a:lnTo>
                    <a:pt x="81172" y="31834"/>
                  </a:lnTo>
                  <a:lnTo>
                    <a:pt x="81419" y="32548"/>
                  </a:lnTo>
                  <a:lnTo>
                    <a:pt x="81805" y="32340"/>
                  </a:lnTo>
                  <a:lnTo>
                    <a:pt x="81032" y="30615"/>
                  </a:lnTo>
                  <a:lnTo>
                    <a:pt x="80387" y="29413"/>
                  </a:lnTo>
                  <a:lnTo>
                    <a:pt x="79163" y="28479"/>
                  </a:lnTo>
                  <a:lnTo>
                    <a:pt x="78089" y="28156"/>
                  </a:lnTo>
                  <a:lnTo>
                    <a:pt x="76636" y="28368"/>
                  </a:lnTo>
                  <a:lnTo>
                    <a:pt x="76440" y="28636"/>
                  </a:lnTo>
                  <a:lnTo>
                    <a:pt x="75689" y="28742"/>
                  </a:lnTo>
                  <a:lnTo>
                    <a:pt x="75553" y="29350"/>
                  </a:lnTo>
                  <a:lnTo>
                    <a:pt x="74478" y="30335"/>
                  </a:lnTo>
                  <a:lnTo>
                    <a:pt x="74656" y="30717"/>
                  </a:lnTo>
                  <a:lnTo>
                    <a:pt x="74550" y="30807"/>
                  </a:lnTo>
                  <a:lnTo>
                    <a:pt x="74193" y="30709"/>
                  </a:lnTo>
                  <a:lnTo>
                    <a:pt x="74227" y="31363"/>
                  </a:lnTo>
                  <a:lnTo>
                    <a:pt x="73696" y="33198"/>
                  </a:lnTo>
                  <a:lnTo>
                    <a:pt x="73951" y="33313"/>
                  </a:lnTo>
                  <a:lnTo>
                    <a:pt x="73412" y="33568"/>
                  </a:lnTo>
                  <a:lnTo>
                    <a:pt x="73488" y="34358"/>
                  </a:lnTo>
                  <a:lnTo>
                    <a:pt x="73293" y="36035"/>
                  </a:lnTo>
                  <a:lnTo>
                    <a:pt x="73013" y="35997"/>
                  </a:lnTo>
                  <a:lnTo>
                    <a:pt x="73382" y="36473"/>
                  </a:lnTo>
                  <a:lnTo>
                    <a:pt x="73314" y="38465"/>
                  </a:lnTo>
                  <a:lnTo>
                    <a:pt x="72919" y="38801"/>
                  </a:lnTo>
                  <a:lnTo>
                    <a:pt x="73505" y="39234"/>
                  </a:lnTo>
                  <a:lnTo>
                    <a:pt x="73582" y="39982"/>
                  </a:lnTo>
                  <a:lnTo>
                    <a:pt x="73297" y="40105"/>
                  </a:lnTo>
                  <a:lnTo>
                    <a:pt x="73072" y="41753"/>
                  </a:lnTo>
                  <a:lnTo>
                    <a:pt x="73378" y="42441"/>
                  </a:lnTo>
                  <a:lnTo>
                    <a:pt x="73378" y="44590"/>
                  </a:lnTo>
                  <a:lnTo>
                    <a:pt x="73081" y="44900"/>
                  </a:lnTo>
                  <a:lnTo>
                    <a:pt x="72690" y="44799"/>
                  </a:lnTo>
                  <a:lnTo>
                    <a:pt x="71343" y="42526"/>
                  </a:lnTo>
                  <a:lnTo>
                    <a:pt x="69653" y="39306"/>
                  </a:lnTo>
                  <a:lnTo>
                    <a:pt x="68259" y="35997"/>
                  </a:lnTo>
                  <a:lnTo>
                    <a:pt x="66879" y="31478"/>
                  </a:lnTo>
                  <a:lnTo>
                    <a:pt x="66220" y="28445"/>
                  </a:lnTo>
                  <a:lnTo>
                    <a:pt x="65706" y="24218"/>
                  </a:lnTo>
                  <a:lnTo>
                    <a:pt x="65316" y="21075"/>
                  </a:lnTo>
                  <a:lnTo>
                    <a:pt x="65103" y="19958"/>
                  </a:lnTo>
                  <a:lnTo>
                    <a:pt x="64449" y="19299"/>
                  </a:lnTo>
                  <a:lnTo>
                    <a:pt x="63642" y="19461"/>
                  </a:lnTo>
                  <a:lnTo>
                    <a:pt x="63459" y="19321"/>
                  </a:lnTo>
                  <a:lnTo>
                    <a:pt x="62954" y="19716"/>
                  </a:lnTo>
                  <a:lnTo>
                    <a:pt x="62181" y="19605"/>
                  </a:lnTo>
                  <a:lnTo>
                    <a:pt x="61956" y="19924"/>
                  </a:lnTo>
                  <a:lnTo>
                    <a:pt x="62134" y="20230"/>
                  </a:lnTo>
                  <a:lnTo>
                    <a:pt x="61956" y="21058"/>
                  </a:lnTo>
                  <a:lnTo>
                    <a:pt x="62024" y="23186"/>
                  </a:lnTo>
                  <a:lnTo>
                    <a:pt x="61951" y="23921"/>
                  </a:lnTo>
                  <a:lnTo>
                    <a:pt x="62138" y="24524"/>
                  </a:lnTo>
                  <a:lnTo>
                    <a:pt x="62453" y="24830"/>
                  </a:lnTo>
                  <a:lnTo>
                    <a:pt x="62448" y="26882"/>
                  </a:lnTo>
                  <a:lnTo>
                    <a:pt x="62245" y="27774"/>
                  </a:lnTo>
                  <a:lnTo>
                    <a:pt x="62627" y="29842"/>
                  </a:lnTo>
                  <a:lnTo>
                    <a:pt x="62584" y="30029"/>
                  </a:lnTo>
                  <a:lnTo>
                    <a:pt x="62967" y="30976"/>
                  </a:lnTo>
                  <a:lnTo>
                    <a:pt x="62572" y="30985"/>
                  </a:lnTo>
                  <a:lnTo>
                    <a:pt x="62461" y="31367"/>
                  </a:lnTo>
                  <a:lnTo>
                    <a:pt x="62780" y="32119"/>
                  </a:lnTo>
                  <a:lnTo>
                    <a:pt x="62512" y="32913"/>
                  </a:lnTo>
                  <a:lnTo>
                    <a:pt x="62657" y="33648"/>
                  </a:lnTo>
                  <a:lnTo>
                    <a:pt x="62958" y="33818"/>
                  </a:lnTo>
                  <a:lnTo>
                    <a:pt x="62610" y="35364"/>
                  </a:lnTo>
                  <a:lnTo>
                    <a:pt x="62788" y="35950"/>
                  </a:lnTo>
                  <a:lnTo>
                    <a:pt x="62567" y="36745"/>
                  </a:lnTo>
                  <a:lnTo>
                    <a:pt x="62754" y="37004"/>
                  </a:lnTo>
                  <a:lnTo>
                    <a:pt x="62661" y="38567"/>
                  </a:lnTo>
                  <a:lnTo>
                    <a:pt x="63018" y="39769"/>
                  </a:lnTo>
                  <a:lnTo>
                    <a:pt x="62572" y="40262"/>
                  </a:lnTo>
                  <a:lnTo>
                    <a:pt x="62767" y="40959"/>
                  </a:lnTo>
                  <a:lnTo>
                    <a:pt x="62436" y="41354"/>
                  </a:lnTo>
                  <a:lnTo>
                    <a:pt x="62809" y="42190"/>
                  </a:lnTo>
                  <a:lnTo>
                    <a:pt x="62924" y="42666"/>
                  </a:lnTo>
                  <a:lnTo>
                    <a:pt x="62572" y="42730"/>
                  </a:lnTo>
                  <a:lnTo>
                    <a:pt x="62839" y="43448"/>
                  </a:lnTo>
                  <a:lnTo>
                    <a:pt x="62576" y="44064"/>
                  </a:lnTo>
                  <a:lnTo>
                    <a:pt x="62835" y="44531"/>
                  </a:lnTo>
                  <a:lnTo>
                    <a:pt x="62640" y="45814"/>
                  </a:lnTo>
                  <a:lnTo>
                    <a:pt x="62618" y="49212"/>
                  </a:lnTo>
                  <a:lnTo>
                    <a:pt x="62843" y="49467"/>
                  </a:lnTo>
                  <a:lnTo>
                    <a:pt x="62529" y="49666"/>
                  </a:lnTo>
                  <a:lnTo>
                    <a:pt x="62860" y="50465"/>
                  </a:lnTo>
                  <a:lnTo>
                    <a:pt x="62550" y="50635"/>
                  </a:lnTo>
                  <a:lnTo>
                    <a:pt x="62512" y="52725"/>
                  </a:lnTo>
                  <a:lnTo>
                    <a:pt x="62678" y="56008"/>
                  </a:lnTo>
                  <a:lnTo>
                    <a:pt x="62508" y="61021"/>
                  </a:lnTo>
                  <a:lnTo>
                    <a:pt x="62516" y="62885"/>
                  </a:lnTo>
                  <a:lnTo>
                    <a:pt x="62368" y="62979"/>
                  </a:lnTo>
                  <a:lnTo>
                    <a:pt x="60545" y="61713"/>
                  </a:lnTo>
                  <a:lnTo>
                    <a:pt x="59921" y="61059"/>
                  </a:lnTo>
                  <a:lnTo>
                    <a:pt x="59577" y="60982"/>
                  </a:lnTo>
                  <a:lnTo>
                    <a:pt x="56655" y="58264"/>
                  </a:lnTo>
                  <a:lnTo>
                    <a:pt x="56977" y="57746"/>
                  </a:lnTo>
                  <a:lnTo>
                    <a:pt x="57844" y="56204"/>
                  </a:lnTo>
                  <a:lnTo>
                    <a:pt x="57024" y="56208"/>
                  </a:lnTo>
                  <a:lnTo>
                    <a:pt x="55023" y="58094"/>
                  </a:lnTo>
                  <a:lnTo>
                    <a:pt x="54641" y="58994"/>
                  </a:lnTo>
                  <a:lnTo>
                    <a:pt x="54943" y="59776"/>
                  </a:lnTo>
                  <a:lnTo>
                    <a:pt x="55805" y="60044"/>
                  </a:lnTo>
                  <a:lnTo>
                    <a:pt x="56179" y="60409"/>
                  </a:lnTo>
                  <a:lnTo>
                    <a:pt x="56850" y="60324"/>
                  </a:lnTo>
                  <a:lnTo>
                    <a:pt x="57101" y="60498"/>
                  </a:lnTo>
                  <a:lnTo>
                    <a:pt x="56977" y="60778"/>
                  </a:lnTo>
                  <a:lnTo>
                    <a:pt x="57933" y="61199"/>
                  </a:lnTo>
                  <a:lnTo>
                    <a:pt x="58371" y="61569"/>
                  </a:lnTo>
                  <a:lnTo>
                    <a:pt x="59675" y="62100"/>
                  </a:lnTo>
                  <a:lnTo>
                    <a:pt x="62346" y="63629"/>
                  </a:lnTo>
                  <a:lnTo>
                    <a:pt x="62198" y="63867"/>
                  </a:lnTo>
                  <a:close/>
                  <a:moveTo>
                    <a:pt x="92692" y="48001"/>
                  </a:moveTo>
                  <a:lnTo>
                    <a:pt x="91605" y="47360"/>
                  </a:lnTo>
                  <a:lnTo>
                    <a:pt x="90224" y="46018"/>
                  </a:lnTo>
                  <a:lnTo>
                    <a:pt x="89286" y="44535"/>
                  </a:lnTo>
                  <a:lnTo>
                    <a:pt x="88088" y="42097"/>
                  </a:lnTo>
                  <a:lnTo>
                    <a:pt x="87451" y="38584"/>
                  </a:lnTo>
                  <a:lnTo>
                    <a:pt x="87582" y="38427"/>
                  </a:lnTo>
                  <a:lnTo>
                    <a:pt x="87812" y="38342"/>
                  </a:lnTo>
                  <a:lnTo>
                    <a:pt x="89468" y="39285"/>
                  </a:lnTo>
                  <a:lnTo>
                    <a:pt x="91635" y="41264"/>
                  </a:lnTo>
                  <a:lnTo>
                    <a:pt x="93601" y="44174"/>
                  </a:lnTo>
                  <a:lnTo>
                    <a:pt x="94170" y="46018"/>
                  </a:lnTo>
                  <a:lnTo>
                    <a:pt x="94192" y="46986"/>
                  </a:lnTo>
                  <a:lnTo>
                    <a:pt x="93750" y="47933"/>
                  </a:lnTo>
                  <a:lnTo>
                    <a:pt x="92692" y="48001"/>
                  </a:lnTo>
                  <a:close/>
                  <a:moveTo>
                    <a:pt x="90968" y="49110"/>
                  </a:moveTo>
                  <a:lnTo>
                    <a:pt x="91970" y="49259"/>
                  </a:lnTo>
                  <a:lnTo>
                    <a:pt x="94616" y="48367"/>
                  </a:lnTo>
                  <a:lnTo>
                    <a:pt x="94901" y="48061"/>
                  </a:lnTo>
                  <a:lnTo>
                    <a:pt x="96082" y="47309"/>
                  </a:lnTo>
                  <a:lnTo>
                    <a:pt x="96345" y="45822"/>
                  </a:lnTo>
                  <a:lnTo>
                    <a:pt x="95848" y="44268"/>
                  </a:lnTo>
                  <a:lnTo>
                    <a:pt x="95356" y="43588"/>
                  </a:lnTo>
                  <a:lnTo>
                    <a:pt x="93457" y="41044"/>
                  </a:lnTo>
                  <a:lnTo>
                    <a:pt x="93257" y="40908"/>
                  </a:lnTo>
                  <a:lnTo>
                    <a:pt x="92951" y="40899"/>
                  </a:lnTo>
                  <a:lnTo>
                    <a:pt x="92811" y="40589"/>
                  </a:lnTo>
                  <a:lnTo>
                    <a:pt x="90382" y="38763"/>
                  </a:lnTo>
                  <a:lnTo>
                    <a:pt x="89116" y="38206"/>
                  </a:lnTo>
                  <a:lnTo>
                    <a:pt x="89145" y="37972"/>
                  </a:lnTo>
                  <a:lnTo>
                    <a:pt x="88300" y="37887"/>
                  </a:lnTo>
                  <a:lnTo>
                    <a:pt x="87442" y="37412"/>
                  </a:lnTo>
                  <a:lnTo>
                    <a:pt x="87935" y="34663"/>
                  </a:lnTo>
                  <a:lnTo>
                    <a:pt x="87846" y="34557"/>
                  </a:lnTo>
                  <a:lnTo>
                    <a:pt x="89383" y="32748"/>
                  </a:lnTo>
                  <a:lnTo>
                    <a:pt x="91189" y="32302"/>
                  </a:lnTo>
                  <a:lnTo>
                    <a:pt x="92297" y="32557"/>
                  </a:lnTo>
                  <a:lnTo>
                    <a:pt x="93278" y="32973"/>
                  </a:lnTo>
                  <a:lnTo>
                    <a:pt x="94837" y="33946"/>
                  </a:lnTo>
                  <a:lnTo>
                    <a:pt x="96481" y="35734"/>
                  </a:lnTo>
                  <a:lnTo>
                    <a:pt x="96677" y="35989"/>
                  </a:lnTo>
                  <a:lnTo>
                    <a:pt x="97976" y="37968"/>
                  </a:lnTo>
                  <a:lnTo>
                    <a:pt x="97713" y="36137"/>
                  </a:lnTo>
                  <a:lnTo>
                    <a:pt x="96677" y="34188"/>
                  </a:lnTo>
                  <a:lnTo>
                    <a:pt x="94799" y="32480"/>
                  </a:lnTo>
                  <a:lnTo>
                    <a:pt x="92930" y="31359"/>
                  </a:lnTo>
                  <a:lnTo>
                    <a:pt x="92212" y="31380"/>
                  </a:lnTo>
                  <a:lnTo>
                    <a:pt x="91605" y="31036"/>
                  </a:lnTo>
                  <a:lnTo>
                    <a:pt x="91155" y="31219"/>
                  </a:lnTo>
                  <a:lnTo>
                    <a:pt x="90832" y="31083"/>
                  </a:lnTo>
                  <a:lnTo>
                    <a:pt x="88827" y="31507"/>
                  </a:lnTo>
                  <a:lnTo>
                    <a:pt x="86813" y="32616"/>
                  </a:lnTo>
                  <a:lnTo>
                    <a:pt x="86062" y="33389"/>
                  </a:lnTo>
                  <a:lnTo>
                    <a:pt x="85212" y="34617"/>
                  </a:lnTo>
                  <a:lnTo>
                    <a:pt x="84197" y="37820"/>
                  </a:lnTo>
                  <a:lnTo>
                    <a:pt x="82383" y="39009"/>
                  </a:lnTo>
                  <a:lnTo>
                    <a:pt x="82791" y="39276"/>
                  </a:lnTo>
                  <a:lnTo>
                    <a:pt x="84052" y="38847"/>
                  </a:lnTo>
                  <a:lnTo>
                    <a:pt x="84231" y="39604"/>
                  </a:lnTo>
                  <a:lnTo>
                    <a:pt x="84796" y="42590"/>
                  </a:lnTo>
                  <a:lnTo>
                    <a:pt x="85921" y="44854"/>
                  </a:lnTo>
                  <a:lnTo>
                    <a:pt x="87098" y="46493"/>
                  </a:lnTo>
                  <a:lnTo>
                    <a:pt x="89120" y="48392"/>
                  </a:lnTo>
                  <a:lnTo>
                    <a:pt x="90114" y="48842"/>
                  </a:lnTo>
                  <a:lnTo>
                    <a:pt x="90968" y="49110"/>
                  </a:lnTo>
                  <a:close/>
                  <a:moveTo>
                    <a:pt x="108766" y="52326"/>
                  </a:moveTo>
                  <a:lnTo>
                    <a:pt x="107746" y="51718"/>
                  </a:lnTo>
                  <a:lnTo>
                    <a:pt x="106468" y="50440"/>
                  </a:lnTo>
                  <a:lnTo>
                    <a:pt x="105631" y="49012"/>
                  </a:lnTo>
                  <a:lnTo>
                    <a:pt x="104535" y="46685"/>
                  </a:lnTo>
                  <a:lnTo>
                    <a:pt x="104000" y="43316"/>
                  </a:lnTo>
                  <a:lnTo>
                    <a:pt x="104127" y="43163"/>
                  </a:lnTo>
                  <a:lnTo>
                    <a:pt x="104335" y="43074"/>
                  </a:lnTo>
                  <a:lnTo>
                    <a:pt x="105882" y="43966"/>
                  </a:lnTo>
                  <a:lnTo>
                    <a:pt x="107878" y="45852"/>
                  </a:lnTo>
                  <a:lnTo>
                    <a:pt x="109679" y="48638"/>
                  </a:lnTo>
                  <a:lnTo>
                    <a:pt x="110180" y="50414"/>
                  </a:lnTo>
                  <a:lnTo>
                    <a:pt x="110184" y="51336"/>
                  </a:lnTo>
                  <a:lnTo>
                    <a:pt x="109755" y="52257"/>
                  </a:lnTo>
                  <a:lnTo>
                    <a:pt x="108766" y="52326"/>
                  </a:lnTo>
                  <a:close/>
                  <a:moveTo>
                    <a:pt x="107122" y="53396"/>
                  </a:moveTo>
                  <a:lnTo>
                    <a:pt x="108056" y="53536"/>
                  </a:lnTo>
                  <a:lnTo>
                    <a:pt x="110562" y="52661"/>
                  </a:lnTo>
                  <a:lnTo>
                    <a:pt x="110834" y="52364"/>
                  </a:lnTo>
                  <a:lnTo>
                    <a:pt x="111956" y="51637"/>
                  </a:lnTo>
                  <a:lnTo>
                    <a:pt x="112223" y="50193"/>
                  </a:lnTo>
                  <a:lnTo>
                    <a:pt x="111786" y="48706"/>
                  </a:lnTo>
                  <a:lnTo>
                    <a:pt x="111340" y="48061"/>
                  </a:lnTo>
                  <a:lnTo>
                    <a:pt x="109594" y="45627"/>
                  </a:lnTo>
                  <a:lnTo>
                    <a:pt x="109411" y="45499"/>
                  </a:lnTo>
                  <a:lnTo>
                    <a:pt x="109118" y="45491"/>
                  </a:lnTo>
                  <a:lnTo>
                    <a:pt x="108999" y="45194"/>
                  </a:lnTo>
                  <a:lnTo>
                    <a:pt x="106740" y="43452"/>
                  </a:lnTo>
                  <a:lnTo>
                    <a:pt x="105563" y="42921"/>
                  </a:lnTo>
                  <a:lnTo>
                    <a:pt x="105597" y="42709"/>
                  </a:lnTo>
                  <a:lnTo>
                    <a:pt x="104807" y="42632"/>
                  </a:lnTo>
                  <a:lnTo>
                    <a:pt x="104012" y="42182"/>
                  </a:lnTo>
                  <a:lnTo>
                    <a:pt x="104518" y="39540"/>
                  </a:lnTo>
                  <a:lnTo>
                    <a:pt x="104437" y="39438"/>
                  </a:lnTo>
                  <a:lnTo>
                    <a:pt x="105903" y="37692"/>
                  </a:lnTo>
                  <a:lnTo>
                    <a:pt x="107598" y="37238"/>
                  </a:lnTo>
                  <a:lnTo>
                    <a:pt x="108643" y="37475"/>
                  </a:lnTo>
                  <a:lnTo>
                    <a:pt x="109560" y="37866"/>
                  </a:lnTo>
                  <a:lnTo>
                    <a:pt x="111004" y="38792"/>
                  </a:lnTo>
                  <a:lnTo>
                    <a:pt x="112516" y="40496"/>
                  </a:lnTo>
                  <a:lnTo>
                    <a:pt x="112695" y="40733"/>
                  </a:lnTo>
                  <a:lnTo>
                    <a:pt x="113884" y="42628"/>
                  </a:lnTo>
                  <a:lnTo>
                    <a:pt x="113668" y="40869"/>
                  </a:lnTo>
                  <a:lnTo>
                    <a:pt x="112720" y="39005"/>
                  </a:lnTo>
                  <a:lnTo>
                    <a:pt x="110996" y="37386"/>
                  </a:lnTo>
                  <a:lnTo>
                    <a:pt x="109254" y="36324"/>
                  </a:lnTo>
                  <a:lnTo>
                    <a:pt x="108583" y="36346"/>
                  </a:lnTo>
                  <a:lnTo>
                    <a:pt x="108018" y="36027"/>
                  </a:lnTo>
                  <a:lnTo>
                    <a:pt x="107593" y="36205"/>
                  </a:lnTo>
                  <a:lnTo>
                    <a:pt x="107292" y="36065"/>
                  </a:lnTo>
                  <a:lnTo>
                    <a:pt x="105401" y="36503"/>
                  </a:lnTo>
                  <a:lnTo>
                    <a:pt x="103494" y="37586"/>
                  </a:lnTo>
                  <a:lnTo>
                    <a:pt x="102776" y="38329"/>
                  </a:lnTo>
                  <a:lnTo>
                    <a:pt x="101961" y="39514"/>
                  </a:lnTo>
                  <a:lnTo>
                    <a:pt x="100954" y="42594"/>
                  </a:lnTo>
                  <a:lnTo>
                    <a:pt x="99238" y="43758"/>
                  </a:lnTo>
                  <a:lnTo>
                    <a:pt x="99625" y="44017"/>
                  </a:lnTo>
                  <a:lnTo>
                    <a:pt x="100805" y="43588"/>
                  </a:lnTo>
                  <a:lnTo>
                    <a:pt x="100963" y="44314"/>
                  </a:lnTo>
                  <a:lnTo>
                    <a:pt x="101438" y="47182"/>
                  </a:lnTo>
                  <a:lnTo>
                    <a:pt x="102458" y="49348"/>
                  </a:lnTo>
                  <a:lnTo>
                    <a:pt x="103537" y="50915"/>
                  </a:lnTo>
                  <a:lnTo>
                    <a:pt x="105406" y="52721"/>
                  </a:lnTo>
                  <a:lnTo>
                    <a:pt x="106327" y="53158"/>
                  </a:lnTo>
                  <a:lnTo>
                    <a:pt x="107122" y="53396"/>
                  </a:lnTo>
                  <a:close/>
                  <a:moveTo>
                    <a:pt x="129359" y="60052"/>
                  </a:moveTo>
                  <a:lnTo>
                    <a:pt x="129618" y="59249"/>
                  </a:lnTo>
                  <a:lnTo>
                    <a:pt x="129580" y="58034"/>
                  </a:lnTo>
                  <a:lnTo>
                    <a:pt x="129728" y="57363"/>
                  </a:lnTo>
                  <a:lnTo>
                    <a:pt x="129529" y="57172"/>
                  </a:lnTo>
                  <a:lnTo>
                    <a:pt x="129563" y="56756"/>
                  </a:lnTo>
                  <a:lnTo>
                    <a:pt x="128806" y="55265"/>
                  </a:lnTo>
                  <a:lnTo>
                    <a:pt x="128522" y="54798"/>
                  </a:lnTo>
                  <a:lnTo>
                    <a:pt x="127944" y="54322"/>
                  </a:lnTo>
                  <a:lnTo>
                    <a:pt x="126899" y="53778"/>
                  </a:lnTo>
                  <a:lnTo>
                    <a:pt x="126780" y="53850"/>
                  </a:lnTo>
                  <a:lnTo>
                    <a:pt x="125693" y="53770"/>
                  </a:lnTo>
                  <a:lnTo>
                    <a:pt x="125017" y="53867"/>
                  </a:lnTo>
                  <a:lnTo>
                    <a:pt x="124563" y="53927"/>
                  </a:lnTo>
                  <a:lnTo>
                    <a:pt x="123403" y="54687"/>
                  </a:lnTo>
                  <a:lnTo>
                    <a:pt x="122923" y="55235"/>
                  </a:lnTo>
                  <a:lnTo>
                    <a:pt x="122375" y="56849"/>
                  </a:lnTo>
                  <a:lnTo>
                    <a:pt x="122290" y="57788"/>
                  </a:lnTo>
                  <a:lnTo>
                    <a:pt x="122690" y="58646"/>
                  </a:lnTo>
                  <a:lnTo>
                    <a:pt x="123420" y="59130"/>
                  </a:lnTo>
                  <a:lnTo>
                    <a:pt x="123773" y="59181"/>
                  </a:lnTo>
                  <a:lnTo>
                    <a:pt x="124079" y="59160"/>
                  </a:lnTo>
                  <a:lnTo>
                    <a:pt x="125268" y="58621"/>
                  </a:lnTo>
                  <a:lnTo>
                    <a:pt x="125298" y="58519"/>
                  </a:lnTo>
                  <a:lnTo>
                    <a:pt x="125752" y="58357"/>
                  </a:lnTo>
                  <a:lnTo>
                    <a:pt x="125897" y="58107"/>
                  </a:lnTo>
                  <a:lnTo>
                    <a:pt x="125472" y="57856"/>
                  </a:lnTo>
                  <a:lnTo>
                    <a:pt x="124618" y="57699"/>
                  </a:lnTo>
                  <a:lnTo>
                    <a:pt x="124244" y="57351"/>
                  </a:lnTo>
                  <a:lnTo>
                    <a:pt x="123769" y="56327"/>
                  </a:lnTo>
                  <a:lnTo>
                    <a:pt x="123807" y="55690"/>
                  </a:lnTo>
                  <a:lnTo>
                    <a:pt x="123888" y="55532"/>
                  </a:lnTo>
                  <a:lnTo>
                    <a:pt x="124329" y="55116"/>
                  </a:lnTo>
                  <a:lnTo>
                    <a:pt x="124614" y="54730"/>
                  </a:lnTo>
                  <a:lnTo>
                    <a:pt x="125413" y="54551"/>
                  </a:lnTo>
                  <a:lnTo>
                    <a:pt x="126211" y="54585"/>
                  </a:lnTo>
                  <a:lnTo>
                    <a:pt x="126763" y="54959"/>
                  </a:lnTo>
                  <a:lnTo>
                    <a:pt x="127740" y="56509"/>
                  </a:lnTo>
                  <a:lnTo>
                    <a:pt x="127991" y="57818"/>
                  </a:lnTo>
                  <a:lnTo>
                    <a:pt x="127914" y="58366"/>
                  </a:lnTo>
                  <a:lnTo>
                    <a:pt x="127337" y="60294"/>
                  </a:lnTo>
                  <a:lnTo>
                    <a:pt x="126398" y="61569"/>
                  </a:lnTo>
                  <a:lnTo>
                    <a:pt x="126113" y="61811"/>
                  </a:lnTo>
                  <a:lnTo>
                    <a:pt x="125260" y="62299"/>
                  </a:lnTo>
                  <a:lnTo>
                    <a:pt x="124899" y="62308"/>
                  </a:lnTo>
                  <a:lnTo>
                    <a:pt x="124686" y="62537"/>
                  </a:lnTo>
                  <a:lnTo>
                    <a:pt x="124414" y="62435"/>
                  </a:lnTo>
                  <a:lnTo>
                    <a:pt x="123272" y="62456"/>
                  </a:lnTo>
                  <a:lnTo>
                    <a:pt x="122758" y="62074"/>
                  </a:lnTo>
                  <a:lnTo>
                    <a:pt x="122596" y="62146"/>
                  </a:lnTo>
                  <a:lnTo>
                    <a:pt x="122486" y="62078"/>
                  </a:lnTo>
                  <a:lnTo>
                    <a:pt x="122405" y="61913"/>
                  </a:lnTo>
                  <a:lnTo>
                    <a:pt x="121891" y="61721"/>
                  </a:lnTo>
                  <a:lnTo>
                    <a:pt x="120901" y="60753"/>
                  </a:lnTo>
                  <a:lnTo>
                    <a:pt x="120256" y="59045"/>
                  </a:lnTo>
                  <a:lnTo>
                    <a:pt x="120082" y="58391"/>
                  </a:lnTo>
                  <a:lnTo>
                    <a:pt x="120226" y="55660"/>
                  </a:lnTo>
                  <a:lnTo>
                    <a:pt x="120294" y="55214"/>
                  </a:lnTo>
                  <a:lnTo>
                    <a:pt x="120808" y="53799"/>
                  </a:lnTo>
                  <a:lnTo>
                    <a:pt x="121127" y="53345"/>
                  </a:lnTo>
                  <a:lnTo>
                    <a:pt x="121173" y="53099"/>
                  </a:lnTo>
                  <a:lnTo>
                    <a:pt x="121381" y="52869"/>
                  </a:lnTo>
                  <a:lnTo>
                    <a:pt x="122775" y="51259"/>
                  </a:lnTo>
                  <a:lnTo>
                    <a:pt x="124172" y="50134"/>
                  </a:lnTo>
                  <a:lnTo>
                    <a:pt x="127528" y="48010"/>
                  </a:lnTo>
                  <a:lnTo>
                    <a:pt x="130391" y="45805"/>
                  </a:lnTo>
                  <a:lnTo>
                    <a:pt x="131342" y="44497"/>
                  </a:lnTo>
                  <a:lnTo>
                    <a:pt x="131827" y="44242"/>
                  </a:lnTo>
                  <a:lnTo>
                    <a:pt x="132477" y="43125"/>
                  </a:lnTo>
                  <a:lnTo>
                    <a:pt x="133411" y="40640"/>
                  </a:lnTo>
                  <a:lnTo>
                    <a:pt x="133530" y="39841"/>
                  </a:lnTo>
                  <a:lnTo>
                    <a:pt x="133585" y="38720"/>
                  </a:lnTo>
                  <a:lnTo>
                    <a:pt x="133428" y="38486"/>
                  </a:lnTo>
                  <a:lnTo>
                    <a:pt x="133594" y="38176"/>
                  </a:lnTo>
                  <a:lnTo>
                    <a:pt x="133347" y="37255"/>
                  </a:lnTo>
                  <a:lnTo>
                    <a:pt x="133479" y="36851"/>
                  </a:lnTo>
                  <a:lnTo>
                    <a:pt x="133114" y="36078"/>
                  </a:lnTo>
                  <a:lnTo>
                    <a:pt x="133199" y="35390"/>
                  </a:lnTo>
                  <a:lnTo>
                    <a:pt x="132782" y="35114"/>
                  </a:lnTo>
                  <a:lnTo>
                    <a:pt x="132914" y="34889"/>
                  </a:lnTo>
                  <a:lnTo>
                    <a:pt x="132574" y="34154"/>
                  </a:lnTo>
                  <a:lnTo>
                    <a:pt x="132523" y="33984"/>
                  </a:lnTo>
                  <a:lnTo>
                    <a:pt x="132171" y="33695"/>
                  </a:lnTo>
                  <a:lnTo>
                    <a:pt x="131984" y="33113"/>
                  </a:lnTo>
                  <a:lnTo>
                    <a:pt x="131096" y="31813"/>
                  </a:lnTo>
                  <a:lnTo>
                    <a:pt x="130969" y="31766"/>
                  </a:lnTo>
                  <a:lnTo>
                    <a:pt x="129265" y="30271"/>
                  </a:lnTo>
                  <a:lnTo>
                    <a:pt x="127855" y="29541"/>
                  </a:lnTo>
                  <a:lnTo>
                    <a:pt x="126007" y="28844"/>
                  </a:lnTo>
                  <a:lnTo>
                    <a:pt x="125710" y="28899"/>
                  </a:lnTo>
                  <a:lnTo>
                    <a:pt x="125370" y="28636"/>
                  </a:lnTo>
                  <a:lnTo>
                    <a:pt x="123688" y="28721"/>
                  </a:lnTo>
                  <a:lnTo>
                    <a:pt x="120863" y="29626"/>
                  </a:lnTo>
                  <a:lnTo>
                    <a:pt x="119844" y="30365"/>
                  </a:lnTo>
                  <a:lnTo>
                    <a:pt x="119368" y="30513"/>
                  </a:lnTo>
                  <a:lnTo>
                    <a:pt x="117728" y="31856"/>
                  </a:lnTo>
                  <a:lnTo>
                    <a:pt x="117427" y="32370"/>
                  </a:lnTo>
                  <a:lnTo>
                    <a:pt x="117032" y="32701"/>
                  </a:lnTo>
                  <a:lnTo>
                    <a:pt x="116199" y="34341"/>
                  </a:lnTo>
                  <a:lnTo>
                    <a:pt x="116017" y="35160"/>
                  </a:lnTo>
                  <a:lnTo>
                    <a:pt x="115724" y="35521"/>
                  </a:lnTo>
                  <a:lnTo>
                    <a:pt x="115694" y="36541"/>
                  </a:lnTo>
                  <a:lnTo>
                    <a:pt x="115477" y="37114"/>
                  </a:lnTo>
                  <a:lnTo>
                    <a:pt x="115528" y="38117"/>
                  </a:lnTo>
                  <a:lnTo>
                    <a:pt x="115401" y="38533"/>
                  </a:lnTo>
                  <a:lnTo>
                    <a:pt x="115583" y="38886"/>
                  </a:lnTo>
                  <a:lnTo>
                    <a:pt x="115520" y="39323"/>
                  </a:lnTo>
                  <a:lnTo>
                    <a:pt x="115791" y="40045"/>
                  </a:lnTo>
                  <a:lnTo>
                    <a:pt x="115825" y="40423"/>
                  </a:lnTo>
                  <a:lnTo>
                    <a:pt x="116127" y="40929"/>
                  </a:lnTo>
                  <a:lnTo>
                    <a:pt x="116148" y="41349"/>
                  </a:lnTo>
                  <a:lnTo>
                    <a:pt x="117669" y="43325"/>
                  </a:lnTo>
                  <a:lnTo>
                    <a:pt x="117928" y="43410"/>
                  </a:lnTo>
                  <a:lnTo>
                    <a:pt x="117958" y="43528"/>
                  </a:lnTo>
                  <a:lnTo>
                    <a:pt x="119275" y="44612"/>
                  </a:lnTo>
                  <a:lnTo>
                    <a:pt x="121662" y="45385"/>
                  </a:lnTo>
                  <a:lnTo>
                    <a:pt x="122333" y="45440"/>
                  </a:lnTo>
                  <a:lnTo>
                    <a:pt x="123883" y="45160"/>
                  </a:lnTo>
                  <a:lnTo>
                    <a:pt x="124529" y="44943"/>
                  </a:lnTo>
                  <a:lnTo>
                    <a:pt x="125999" y="43800"/>
                  </a:lnTo>
                  <a:lnTo>
                    <a:pt x="127005" y="42560"/>
                  </a:lnTo>
                  <a:lnTo>
                    <a:pt x="127150" y="42088"/>
                  </a:lnTo>
                  <a:lnTo>
                    <a:pt x="127477" y="41494"/>
                  </a:lnTo>
                  <a:lnTo>
                    <a:pt x="127332" y="41303"/>
                  </a:lnTo>
                  <a:lnTo>
                    <a:pt x="127672" y="40670"/>
                  </a:lnTo>
                  <a:lnTo>
                    <a:pt x="127600" y="39472"/>
                  </a:lnTo>
                  <a:lnTo>
                    <a:pt x="127447" y="39306"/>
                  </a:lnTo>
                  <a:lnTo>
                    <a:pt x="127575" y="39234"/>
                  </a:lnTo>
                  <a:lnTo>
                    <a:pt x="127596" y="39051"/>
                  </a:lnTo>
                  <a:lnTo>
                    <a:pt x="127214" y="38644"/>
                  </a:lnTo>
                  <a:lnTo>
                    <a:pt x="127192" y="37930"/>
                  </a:lnTo>
                  <a:lnTo>
                    <a:pt x="126670" y="37063"/>
                  </a:lnTo>
                  <a:lnTo>
                    <a:pt x="126632" y="36528"/>
                  </a:lnTo>
                  <a:lnTo>
                    <a:pt x="125825" y="36120"/>
                  </a:lnTo>
                  <a:lnTo>
                    <a:pt x="125642" y="35810"/>
                  </a:lnTo>
                  <a:lnTo>
                    <a:pt x="124109" y="35356"/>
                  </a:lnTo>
                  <a:lnTo>
                    <a:pt x="122711" y="35670"/>
                  </a:lnTo>
                  <a:lnTo>
                    <a:pt x="121530" y="36724"/>
                  </a:lnTo>
                  <a:lnTo>
                    <a:pt x="120901" y="37841"/>
                  </a:lnTo>
                  <a:lnTo>
                    <a:pt x="120800" y="40207"/>
                  </a:lnTo>
                  <a:lnTo>
                    <a:pt x="121042" y="40534"/>
                  </a:lnTo>
                  <a:lnTo>
                    <a:pt x="121178" y="40581"/>
                  </a:lnTo>
                  <a:lnTo>
                    <a:pt x="121326" y="40551"/>
                  </a:lnTo>
                  <a:lnTo>
                    <a:pt x="121611" y="40296"/>
                  </a:lnTo>
                  <a:lnTo>
                    <a:pt x="121479" y="39404"/>
                  </a:lnTo>
                  <a:lnTo>
                    <a:pt x="121810" y="38198"/>
                  </a:lnTo>
                  <a:lnTo>
                    <a:pt x="123289" y="37199"/>
                  </a:lnTo>
                  <a:lnTo>
                    <a:pt x="123616" y="37148"/>
                  </a:lnTo>
                  <a:lnTo>
                    <a:pt x="123964" y="37263"/>
                  </a:lnTo>
                  <a:lnTo>
                    <a:pt x="124244" y="37378"/>
                  </a:lnTo>
                  <a:lnTo>
                    <a:pt x="125264" y="38338"/>
                  </a:lnTo>
                  <a:lnTo>
                    <a:pt x="125523" y="39489"/>
                  </a:lnTo>
                  <a:lnTo>
                    <a:pt x="125481" y="39850"/>
                  </a:lnTo>
                  <a:lnTo>
                    <a:pt x="125659" y="40385"/>
                  </a:lnTo>
                  <a:lnTo>
                    <a:pt x="125362" y="42105"/>
                  </a:lnTo>
                  <a:lnTo>
                    <a:pt x="124724" y="43235"/>
                  </a:lnTo>
                  <a:lnTo>
                    <a:pt x="124134" y="44017"/>
                  </a:lnTo>
                  <a:lnTo>
                    <a:pt x="122962" y="44556"/>
                  </a:lnTo>
                  <a:lnTo>
                    <a:pt x="121874" y="44569"/>
                  </a:lnTo>
                  <a:lnTo>
                    <a:pt x="120549" y="44025"/>
                  </a:lnTo>
                  <a:lnTo>
                    <a:pt x="118994" y="42233"/>
                  </a:lnTo>
                  <a:lnTo>
                    <a:pt x="118106" y="40326"/>
                  </a:lnTo>
                  <a:lnTo>
                    <a:pt x="118009" y="40296"/>
                  </a:lnTo>
                  <a:lnTo>
                    <a:pt x="117635" y="37815"/>
                  </a:lnTo>
                  <a:lnTo>
                    <a:pt x="117839" y="36715"/>
                  </a:lnTo>
                  <a:lnTo>
                    <a:pt x="117805" y="36129"/>
                  </a:lnTo>
                  <a:lnTo>
                    <a:pt x="118527" y="33780"/>
                  </a:lnTo>
                  <a:lnTo>
                    <a:pt x="119755" y="31817"/>
                  </a:lnTo>
                  <a:lnTo>
                    <a:pt x="120154" y="31452"/>
                  </a:lnTo>
                  <a:lnTo>
                    <a:pt x="121700" y="30399"/>
                  </a:lnTo>
                  <a:lnTo>
                    <a:pt x="122316" y="30254"/>
                  </a:lnTo>
                  <a:lnTo>
                    <a:pt x="122957" y="30008"/>
                  </a:lnTo>
                  <a:lnTo>
                    <a:pt x="123658" y="30046"/>
                  </a:lnTo>
                  <a:lnTo>
                    <a:pt x="123879" y="29889"/>
                  </a:lnTo>
                  <a:lnTo>
                    <a:pt x="124372" y="30118"/>
                  </a:lnTo>
                  <a:lnTo>
                    <a:pt x="125060" y="30089"/>
                  </a:lnTo>
                  <a:lnTo>
                    <a:pt x="126763" y="30913"/>
                  </a:lnTo>
                  <a:lnTo>
                    <a:pt x="127995" y="31996"/>
                  </a:lnTo>
                  <a:lnTo>
                    <a:pt x="128343" y="32102"/>
                  </a:lnTo>
                  <a:lnTo>
                    <a:pt x="128424" y="32501"/>
                  </a:lnTo>
                  <a:lnTo>
                    <a:pt x="128552" y="32548"/>
                  </a:lnTo>
                  <a:lnTo>
                    <a:pt x="129274" y="33865"/>
                  </a:lnTo>
                  <a:lnTo>
                    <a:pt x="130047" y="35866"/>
                  </a:lnTo>
                  <a:lnTo>
                    <a:pt x="130017" y="36299"/>
                  </a:lnTo>
                  <a:lnTo>
                    <a:pt x="130208" y="36991"/>
                  </a:lnTo>
                  <a:lnTo>
                    <a:pt x="130085" y="37140"/>
                  </a:lnTo>
                  <a:lnTo>
                    <a:pt x="130285" y="37599"/>
                  </a:lnTo>
                  <a:lnTo>
                    <a:pt x="130187" y="40708"/>
                  </a:lnTo>
                  <a:lnTo>
                    <a:pt x="129558" y="42785"/>
                  </a:lnTo>
                  <a:lnTo>
                    <a:pt x="128802" y="44089"/>
                  </a:lnTo>
                  <a:lnTo>
                    <a:pt x="127638" y="45716"/>
                  </a:lnTo>
                  <a:lnTo>
                    <a:pt x="126704" y="46863"/>
                  </a:lnTo>
                  <a:lnTo>
                    <a:pt x="126343" y="47012"/>
                  </a:lnTo>
                  <a:lnTo>
                    <a:pt x="126139" y="47241"/>
                  </a:lnTo>
                  <a:lnTo>
                    <a:pt x="125854" y="47385"/>
                  </a:lnTo>
                  <a:lnTo>
                    <a:pt x="125820" y="47589"/>
                  </a:lnTo>
                  <a:lnTo>
                    <a:pt x="123713" y="49055"/>
                  </a:lnTo>
                  <a:lnTo>
                    <a:pt x="123318" y="49339"/>
                  </a:lnTo>
                  <a:lnTo>
                    <a:pt x="121067" y="51102"/>
                  </a:lnTo>
                  <a:lnTo>
                    <a:pt x="119984" y="52266"/>
                  </a:lnTo>
                  <a:lnTo>
                    <a:pt x="119075" y="53179"/>
                  </a:lnTo>
                  <a:lnTo>
                    <a:pt x="117937" y="54900"/>
                  </a:lnTo>
                  <a:lnTo>
                    <a:pt x="118009" y="55099"/>
                  </a:lnTo>
                  <a:lnTo>
                    <a:pt x="117745" y="55719"/>
                  </a:lnTo>
                  <a:lnTo>
                    <a:pt x="117652" y="56063"/>
                  </a:lnTo>
                  <a:lnTo>
                    <a:pt x="117372" y="58043"/>
                  </a:lnTo>
                  <a:lnTo>
                    <a:pt x="117542" y="58914"/>
                  </a:lnTo>
                  <a:lnTo>
                    <a:pt x="117694" y="59636"/>
                  </a:lnTo>
                  <a:lnTo>
                    <a:pt x="118854" y="61220"/>
                  </a:lnTo>
                  <a:lnTo>
                    <a:pt x="119402" y="61756"/>
                  </a:lnTo>
                  <a:lnTo>
                    <a:pt x="121042" y="62673"/>
                  </a:lnTo>
                  <a:lnTo>
                    <a:pt x="121254" y="62762"/>
                  </a:lnTo>
                  <a:lnTo>
                    <a:pt x="123471" y="63217"/>
                  </a:lnTo>
                  <a:lnTo>
                    <a:pt x="124215" y="63187"/>
                  </a:lnTo>
                  <a:lnTo>
                    <a:pt x="125846" y="62970"/>
                  </a:lnTo>
                  <a:lnTo>
                    <a:pt x="127239" y="62456"/>
                  </a:lnTo>
                  <a:lnTo>
                    <a:pt x="127728" y="62159"/>
                  </a:lnTo>
                  <a:lnTo>
                    <a:pt x="128352" y="61552"/>
                  </a:lnTo>
                  <a:lnTo>
                    <a:pt x="129359" y="60052"/>
                  </a:lnTo>
                  <a:close/>
                  <a:moveTo>
                    <a:pt x="141503" y="61140"/>
                  </a:moveTo>
                  <a:lnTo>
                    <a:pt x="140641" y="60596"/>
                  </a:lnTo>
                  <a:lnTo>
                    <a:pt x="139562" y="59445"/>
                  </a:lnTo>
                  <a:lnTo>
                    <a:pt x="138882" y="58141"/>
                  </a:lnTo>
                  <a:lnTo>
                    <a:pt x="138007" y="56017"/>
                  </a:lnTo>
                  <a:lnTo>
                    <a:pt x="137659" y="52929"/>
                  </a:lnTo>
                  <a:lnTo>
                    <a:pt x="137773" y="52788"/>
                  </a:lnTo>
                  <a:lnTo>
                    <a:pt x="137960" y="52699"/>
                  </a:lnTo>
                  <a:lnTo>
                    <a:pt x="139269" y="53494"/>
                  </a:lnTo>
                  <a:lnTo>
                    <a:pt x="140955" y="55197"/>
                  </a:lnTo>
                  <a:lnTo>
                    <a:pt x="142429" y="57729"/>
                  </a:lnTo>
                  <a:lnTo>
                    <a:pt x="142807" y="59356"/>
                  </a:lnTo>
                  <a:lnTo>
                    <a:pt x="142782" y="60214"/>
                  </a:lnTo>
                  <a:lnTo>
                    <a:pt x="142374" y="61063"/>
                  </a:lnTo>
                  <a:lnTo>
                    <a:pt x="141503" y="61140"/>
                  </a:lnTo>
                  <a:close/>
                  <a:moveTo>
                    <a:pt x="140038" y="62155"/>
                  </a:moveTo>
                  <a:lnTo>
                    <a:pt x="140853" y="62269"/>
                  </a:lnTo>
                  <a:lnTo>
                    <a:pt x="143066" y="61420"/>
                  </a:lnTo>
                  <a:lnTo>
                    <a:pt x="143317" y="61148"/>
                  </a:lnTo>
                  <a:lnTo>
                    <a:pt x="144311" y="60456"/>
                  </a:lnTo>
                  <a:lnTo>
                    <a:pt x="144600" y="59130"/>
                  </a:lnTo>
                  <a:lnTo>
                    <a:pt x="144264" y="57758"/>
                  </a:lnTo>
                  <a:lnTo>
                    <a:pt x="143894" y="57172"/>
                  </a:lnTo>
                  <a:lnTo>
                    <a:pt x="142450" y="54963"/>
                  </a:lnTo>
                  <a:lnTo>
                    <a:pt x="142302" y="54853"/>
                  </a:lnTo>
                  <a:lnTo>
                    <a:pt x="142051" y="54853"/>
                  </a:lnTo>
                  <a:lnTo>
                    <a:pt x="141949" y="54573"/>
                  </a:lnTo>
                  <a:lnTo>
                    <a:pt x="140038" y="53014"/>
                  </a:lnTo>
                  <a:lnTo>
                    <a:pt x="139035" y="52551"/>
                  </a:lnTo>
                  <a:lnTo>
                    <a:pt x="139065" y="52347"/>
                  </a:lnTo>
                  <a:lnTo>
                    <a:pt x="138377" y="52291"/>
                  </a:lnTo>
                  <a:lnTo>
                    <a:pt x="137705" y="51888"/>
                  </a:lnTo>
                  <a:lnTo>
                    <a:pt x="138236" y="49454"/>
                  </a:lnTo>
                  <a:lnTo>
                    <a:pt x="138160" y="49356"/>
                  </a:lnTo>
                  <a:lnTo>
                    <a:pt x="139498" y="47725"/>
                  </a:lnTo>
                  <a:lnTo>
                    <a:pt x="140997" y="47288"/>
                  </a:lnTo>
                  <a:lnTo>
                    <a:pt x="141898" y="47487"/>
                  </a:lnTo>
                  <a:lnTo>
                    <a:pt x="142684" y="47831"/>
                  </a:lnTo>
                  <a:lnTo>
                    <a:pt x="143907" y="48660"/>
                  </a:lnTo>
                  <a:lnTo>
                    <a:pt x="145177" y="50197"/>
                  </a:lnTo>
                  <a:lnTo>
                    <a:pt x="145326" y="50418"/>
                  </a:lnTo>
                  <a:lnTo>
                    <a:pt x="146303" y="52139"/>
                  </a:lnTo>
                  <a:lnTo>
                    <a:pt x="146171" y="50524"/>
                  </a:lnTo>
                  <a:lnTo>
                    <a:pt x="145407" y="48830"/>
                  </a:lnTo>
                  <a:lnTo>
                    <a:pt x="143950" y="47368"/>
                  </a:lnTo>
                  <a:lnTo>
                    <a:pt x="142467" y="46417"/>
                  </a:lnTo>
                  <a:lnTo>
                    <a:pt x="141881" y="46451"/>
                  </a:lnTo>
                  <a:lnTo>
                    <a:pt x="141397" y="46162"/>
                  </a:lnTo>
                  <a:lnTo>
                    <a:pt x="141014" y="46332"/>
                  </a:lnTo>
                  <a:lnTo>
                    <a:pt x="140764" y="46222"/>
                  </a:lnTo>
                  <a:lnTo>
                    <a:pt x="139103" y="46646"/>
                  </a:lnTo>
                  <a:lnTo>
                    <a:pt x="137408" y="47674"/>
                  </a:lnTo>
                  <a:lnTo>
                    <a:pt x="136762" y="48371"/>
                  </a:lnTo>
                  <a:lnTo>
                    <a:pt x="136011" y="49475"/>
                  </a:lnTo>
                  <a:lnTo>
                    <a:pt x="135025" y="52321"/>
                  </a:lnTo>
                  <a:lnTo>
                    <a:pt x="133492" y="53413"/>
                  </a:lnTo>
                  <a:lnTo>
                    <a:pt x="133815" y="53642"/>
                  </a:lnTo>
                  <a:lnTo>
                    <a:pt x="134859" y="53235"/>
                  </a:lnTo>
                  <a:lnTo>
                    <a:pt x="134970" y="53897"/>
                  </a:lnTo>
                  <a:lnTo>
                    <a:pt x="135297" y="56531"/>
                  </a:lnTo>
                  <a:lnTo>
                    <a:pt x="136108" y="58497"/>
                  </a:lnTo>
                  <a:lnTo>
                    <a:pt x="136996" y="59929"/>
                  </a:lnTo>
                  <a:lnTo>
                    <a:pt x="138564" y="61556"/>
                  </a:lnTo>
                  <a:lnTo>
                    <a:pt x="139358" y="61938"/>
                  </a:lnTo>
                  <a:lnTo>
                    <a:pt x="140038" y="62155"/>
                  </a:lnTo>
                  <a:close/>
                </a:path>
              </a:pathLst>
            </a:custGeom>
            <a:solidFill>
              <a:srgbClr val="BE1E2D"/>
            </a:solidFill>
            <a:ln w="4228" cap="flat">
              <a:noFill/>
              <a:prstDash val="solid"/>
              <a:miter/>
            </a:ln>
          </p:spPr>
          <p:txBody>
            <a:bodyPr rtlCol="0" anchor="ctr"/>
            <a:lstStyle/>
            <a:p>
              <a:endParaRPr lang="zh-CN" altLang="en-US"/>
            </a:p>
          </p:txBody>
        </p:sp>
        <p:sp>
          <p:nvSpPr>
            <p:cNvPr id="183" name="任意多边形: 形状 118">
              <a:extLst>
                <a:ext uri="{FF2B5EF4-FFF2-40B4-BE49-F238E27FC236}">
                  <a16:creationId xmlns:a16="http://schemas.microsoft.com/office/drawing/2014/main" id="{FDE99286-7C7C-7007-589B-886006D0C784}"/>
                </a:ext>
              </a:extLst>
            </p:cNvPr>
            <p:cNvSpPr/>
            <p:nvPr/>
          </p:nvSpPr>
          <p:spPr>
            <a:xfrm flipV="1">
              <a:off x="-2164228" y="3062483"/>
              <a:ext cx="323565" cy="256350"/>
            </a:xfrm>
            <a:custGeom>
              <a:avLst/>
              <a:gdLst>
                <a:gd name="connsiteX0" fmla="*/ 323545 w 323565"/>
                <a:gd name="connsiteY0" fmla="*/ -72 h 256350"/>
                <a:gd name="connsiteX1" fmla="*/ 31846 w 323565"/>
                <a:gd name="connsiteY1" fmla="*/ 8640 h 256350"/>
                <a:gd name="connsiteX2" fmla="*/ -21 w 323565"/>
                <a:gd name="connsiteY2" fmla="*/ 250501 h 256350"/>
                <a:gd name="connsiteX3" fmla="*/ 292995 w 323565"/>
                <a:gd name="connsiteY3" fmla="*/ 256278 h 256350"/>
                <a:gd name="connsiteX4" fmla="*/ 323545 w 323565"/>
                <a:gd name="connsiteY4" fmla="*/ -72 h 25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65" h="256350">
                  <a:moveTo>
                    <a:pt x="323545" y="-72"/>
                  </a:moveTo>
                  <a:lnTo>
                    <a:pt x="31846" y="8640"/>
                  </a:lnTo>
                  <a:lnTo>
                    <a:pt x="-21" y="250501"/>
                  </a:lnTo>
                  <a:lnTo>
                    <a:pt x="292995" y="256278"/>
                  </a:lnTo>
                  <a:lnTo>
                    <a:pt x="323545" y="-72"/>
                  </a:lnTo>
                  <a:close/>
                </a:path>
              </a:pathLst>
            </a:custGeom>
            <a:solidFill>
              <a:srgbClr val="C2BD99"/>
            </a:solidFill>
            <a:ln w="4228" cap="flat">
              <a:noFill/>
              <a:prstDash val="solid"/>
              <a:miter/>
            </a:ln>
          </p:spPr>
          <p:txBody>
            <a:bodyPr rtlCol="0" anchor="ctr"/>
            <a:lstStyle/>
            <a:p>
              <a:endParaRPr lang="zh-CN" altLang="en-US"/>
            </a:p>
          </p:txBody>
        </p:sp>
        <p:sp>
          <p:nvSpPr>
            <p:cNvPr id="184" name="任意多边形: 形状 119">
              <a:extLst>
                <a:ext uri="{FF2B5EF4-FFF2-40B4-BE49-F238E27FC236}">
                  <a16:creationId xmlns:a16="http://schemas.microsoft.com/office/drawing/2014/main" id="{92EA1843-A511-52A5-3D28-2451F378B9E8}"/>
                </a:ext>
              </a:extLst>
            </p:cNvPr>
            <p:cNvSpPr/>
            <p:nvPr/>
          </p:nvSpPr>
          <p:spPr>
            <a:xfrm flipV="1">
              <a:off x="-2162361" y="3032842"/>
              <a:ext cx="299690" cy="36275"/>
            </a:xfrm>
            <a:custGeom>
              <a:avLst/>
              <a:gdLst>
                <a:gd name="connsiteX0" fmla="*/ 287028 w 299690"/>
                <a:gd name="connsiteY0" fmla="*/ 6021 h 36275"/>
                <a:gd name="connsiteX1" fmla="*/ -21 w 299690"/>
                <a:gd name="connsiteY1" fmla="*/ -146 h 36275"/>
                <a:gd name="connsiteX2" fmla="*/ 17841 w 299690"/>
                <a:gd name="connsiteY2" fmla="*/ 25765 h 36275"/>
                <a:gd name="connsiteX3" fmla="*/ 299669 w 299690"/>
                <a:gd name="connsiteY3" fmla="*/ 36129 h 36275"/>
                <a:gd name="connsiteX4" fmla="*/ 287028 w 299690"/>
                <a:gd name="connsiteY4" fmla="*/ 6021 h 36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90" h="36275">
                  <a:moveTo>
                    <a:pt x="287028" y="6021"/>
                  </a:moveTo>
                  <a:lnTo>
                    <a:pt x="-21" y="-146"/>
                  </a:lnTo>
                  <a:lnTo>
                    <a:pt x="17841" y="25765"/>
                  </a:lnTo>
                  <a:lnTo>
                    <a:pt x="299669" y="36129"/>
                  </a:lnTo>
                  <a:lnTo>
                    <a:pt x="287028" y="6021"/>
                  </a:lnTo>
                  <a:close/>
                </a:path>
              </a:pathLst>
            </a:custGeom>
            <a:solidFill>
              <a:srgbClr val="DCD9C5"/>
            </a:solidFill>
            <a:ln w="4228" cap="flat">
              <a:noFill/>
              <a:prstDash val="solid"/>
              <a:miter/>
            </a:ln>
          </p:spPr>
          <p:txBody>
            <a:bodyPr rtlCol="0" anchor="ctr"/>
            <a:lstStyle/>
            <a:p>
              <a:endParaRPr lang="zh-CN" altLang="en-US"/>
            </a:p>
          </p:txBody>
        </p:sp>
        <p:sp>
          <p:nvSpPr>
            <p:cNvPr id="185" name="任意多边形: 形状 120">
              <a:extLst>
                <a:ext uri="{FF2B5EF4-FFF2-40B4-BE49-F238E27FC236}">
                  <a16:creationId xmlns:a16="http://schemas.microsoft.com/office/drawing/2014/main" id="{C3775008-C8BD-ACB4-A51E-39238B0A8DCE}"/>
                </a:ext>
              </a:extLst>
            </p:cNvPr>
            <p:cNvSpPr/>
            <p:nvPr/>
          </p:nvSpPr>
          <p:spPr>
            <a:xfrm flipV="1">
              <a:off x="-1875366" y="3032774"/>
              <a:ext cx="49273" cy="284033"/>
            </a:xfrm>
            <a:custGeom>
              <a:avLst/>
              <a:gdLst>
                <a:gd name="connsiteX0" fmla="*/ 33860 w 49273"/>
                <a:gd name="connsiteY0" fmla="*/ -81 h 284033"/>
                <a:gd name="connsiteX1" fmla="*/ -12 w 49273"/>
                <a:gd name="connsiteY1" fmla="*/ 254303 h 284033"/>
                <a:gd name="connsiteX2" fmla="*/ 13284 w 49273"/>
                <a:gd name="connsiteY2" fmla="*/ 283952 h 284033"/>
                <a:gd name="connsiteX3" fmla="*/ 49262 w 49273"/>
                <a:gd name="connsiteY3" fmla="*/ 21302 h 284033"/>
                <a:gd name="connsiteX4" fmla="*/ 33860 w 49273"/>
                <a:gd name="connsiteY4" fmla="*/ -81 h 28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3" h="284033">
                  <a:moveTo>
                    <a:pt x="33860" y="-81"/>
                  </a:moveTo>
                  <a:lnTo>
                    <a:pt x="-12" y="254303"/>
                  </a:lnTo>
                  <a:lnTo>
                    <a:pt x="13284" y="283952"/>
                  </a:lnTo>
                  <a:lnTo>
                    <a:pt x="49262" y="21302"/>
                  </a:lnTo>
                  <a:lnTo>
                    <a:pt x="33860" y="-81"/>
                  </a:lnTo>
                  <a:close/>
                </a:path>
              </a:pathLst>
            </a:custGeom>
            <a:solidFill>
              <a:srgbClr val="A9A573"/>
            </a:solidFill>
            <a:ln w="4228" cap="flat">
              <a:noFill/>
              <a:prstDash val="solid"/>
              <a:miter/>
            </a:ln>
          </p:spPr>
          <p:txBody>
            <a:bodyPr rtlCol="0" anchor="ctr"/>
            <a:lstStyle/>
            <a:p>
              <a:endParaRPr lang="zh-CN" altLang="en-US"/>
            </a:p>
          </p:txBody>
        </p:sp>
        <p:sp>
          <p:nvSpPr>
            <p:cNvPr id="186" name="任意多边形: 形状 121">
              <a:extLst>
                <a:ext uri="{FF2B5EF4-FFF2-40B4-BE49-F238E27FC236}">
                  <a16:creationId xmlns:a16="http://schemas.microsoft.com/office/drawing/2014/main" id="{5A4DE54B-7890-E8C4-FB00-918302AF15CE}"/>
                </a:ext>
              </a:extLst>
            </p:cNvPr>
            <p:cNvSpPr/>
            <p:nvPr/>
          </p:nvSpPr>
          <p:spPr>
            <a:xfrm flipV="1">
              <a:off x="-2124605" y="3090343"/>
              <a:ext cx="240772" cy="198833"/>
            </a:xfrm>
            <a:custGeom>
              <a:avLst/>
              <a:gdLst>
                <a:gd name="connsiteX0" fmla="*/ 240680 w 240772"/>
                <a:gd name="connsiteY0" fmla="*/ 108059 h 198833"/>
                <a:gd name="connsiteX1" fmla="*/ 130311 w 240772"/>
                <a:gd name="connsiteY1" fmla="*/ 846 h 198833"/>
                <a:gd name="connsiteX2" fmla="*/ 499 w 240772"/>
                <a:gd name="connsiteY2" fmla="*/ 84973 h 198833"/>
                <a:gd name="connsiteX3" fmla="*/ 115240 w 240772"/>
                <a:gd name="connsiteY3" fmla="*/ 198294 h 198833"/>
                <a:gd name="connsiteX4" fmla="*/ 240680 w 240772"/>
                <a:gd name="connsiteY4" fmla="*/ 108059 h 198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72" h="198833">
                  <a:moveTo>
                    <a:pt x="240680" y="108059"/>
                  </a:moveTo>
                  <a:cubicBezTo>
                    <a:pt x="242893" y="55294"/>
                    <a:pt x="194010" y="7987"/>
                    <a:pt x="130311" y="846"/>
                  </a:cubicBezTo>
                  <a:cubicBezTo>
                    <a:pt x="65239" y="-6451"/>
                    <a:pt x="6620" y="30457"/>
                    <a:pt x="499" y="84973"/>
                  </a:cubicBezTo>
                  <a:cubicBezTo>
                    <a:pt x="-5813" y="141276"/>
                    <a:pt x="46115" y="192814"/>
                    <a:pt x="115240" y="198294"/>
                  </a:cubicBezTo>
                  <a:cubicBezTo>
                    <a:pt x="182805" y="203637"/>
                    <a:pt x="238382" y="162489"/>
                    <a:pt x="240680" y="108059"/>
                  </a:cubicBezTo>
                </a:path>
              </a:pathLst>
            </a:custGeom>
            <a:solidFill>
              <a:srgbClr val="EBD3B4"/>
            </a:solidFill>
            <a:ln w="4228" cap="flat">
              <a:noFill/>
              <a:prstDash val="solid"/>
              <a:miter/>
            </a:ln>
          </p:spPr>
          <p:txBody>
            <a:bodyPr rtlCol="0" anchor="ctr"/>
            <a:lstStyle/>
            <a:p>
              <a:endParaRPr lang="zh-CN" altLang="en-US"/>
            </a:p>
          </p:txBody>
        </p:sp>
        <p:sp>
          <p:nvSpPr>
            <p:cNvPr id="187" name="任意多边形: 形状 122">
              <a:extLst>
                <a:ext uri="{FF2B5EF4-FFF2-40B4-BE49-F238E27FC236}">
                  <a16:creationId xmlns:a16="http://schemas.microsoft.com/office/drawing/2014/main" id="{0C077E6E-C1C6-0DB6-5DFF-631881A31FB8}"/>
                </a:ext>
              </a:extLst>
            </p:cNvPr>
            <p:cNvSpPr/>
            <p:nvPr/>
          </p:nvSpPr>
          <p:spPr>
            <a:xfrm flipV="1">
              <a:off x="-2092745" y="3117955"/>
              <a:ext cx="198413" cy="157171"/>
            </a:xfrm>
            <a:custGeom>
              <a:avLst/>
              <a:gdLst>
                <a:gd name="connsiteX0" fmla="*/ 148087 w 198413"/>
                <a:gd name="connsiteY0" fmla="*/ 138482 h 157171"/>
                <a:gd name="connsiteX1" fmla="*/ 125064 w 198413"/>
                <a:gd name="connsiteY1" fmla="*/ 115931 h 157171"/>
                <a:gd name="connsiteX2" fmla="*/ 99145 w 198413"/>
                <a:gd name="connsiteY2" fmla="*/ 134192 h 157171"/>
                <a:gd name="connsiteX3" fmla="*/ 122354 w 198413"/>
                <a:gd name="connsiteY3" fmla="*/ 156998 h 157171"/>
                <a:gd name="connsiteX4" fmla="*/ 148087 w 198413"/>
                <a:gd name="connsiteY4" fmla="*/ 138482 h 157171"/>
                <a:gd name="connsiteX5" fmla="*/ 61892 w 198413"/>
                <a:gd name="connsiteY5" fmla="*/ 125093 h 157171"/>
                <a:gd name="connsiteX6" fmla="*/ 38724 w 198413"/>
                <a:gd name="connsiteY6" fmla="*/ 102278 h 157171"/>
                <a:gd name="connsiteX7" fmla="*/ 11603 w 198413"/>
                <a:gd name="connsiteY7" fmla="*/ 120633 h 157171"/>
                <a:gd name="connsiteX8" fmla="*/ 34952 w 198413"/>
                <a:gd name="connsiteY8" fmla="*/ 143719 h 157171"/>
                <a:gd name="connsiteX9" fmla="*/ 61892 w 198413"/>
                <a:gd name="connsiteY9" fmla="*/ 125093 h 157171"/>
                <a:gd name="connsiteX10" fmla="*/ 49669 w 198413"/>
                <a:gd name="connsiteY10" fmla="*/ 58489 h 157171"/>
                <a:gd name="connsiteX11" fmla="*/ 26876 w 198413"/>
                <a:gd name="connsiteY11" fmla="*/ 36154 h 157171"/>
                <a:gd name="connsiteX12" fmla="*/ 68 w 198413"/>
                <a:gd name="connsiteY12" fmla="*/ 53561 h 157171"/>
                <a:gd name="connsiteX13" fmla="*/ 23023 w 198413"/>
                <a:gd name="connsiteY13" fmla="*/ 76155 h 157171"/>
                <a:gd name="connsiteX14" fmla="*/ 49669 w 198413"/>
                <a:gd name="connsiteY14" fmla="*/ 58489 h 157171"/>
                <a:gd name="connsiteX15" fmla="*/ 109254 w 198413"/>
                <a:gd name="connsiteY15" fmla="*/ 21916 h 157171"/>
                <a:gd name="connsiteX16" fmla="*/ 86852 w 198413"/>
                <a:gd name="connsiteY16" fmla="*/ 112 h 157171"/>
                <a:gd name="connsiteX17" fmla="*/ 61214 w 198413"/>
                <a:gd name="connsiteY17" fmla="*/ 16797 h 157171"/>
                <a:gd name="connsiteX18" fmla="*/ 83781 w 198413"/>
                <a:gd name="connsiteY18" fmla="*/ 38843 h 157171"/>
                <a:gd name="connsiteX19" fmla="*/ 109254 w 198413"/>
                <a:gd name="connsiteY19" fmla="*/ 21916 h 157171"/>
                <a:gd name="connsiteX20" fmla="*/ 120324 w 198413"/>
                <a:gd name="connsiteY20" fmla="*/ 84706 h 157171"/>
                <a:gd name="connsiteX21" fmla="*/ 97552 w 198413"/>
                <a:gd name="connsiteY21" fmla="*/ 62456 h 157171"/>
                <a:gd name="connsiteX22" fmla="*/ 71616 w 198413"/>
                <a:gd name="connsiteY22" fmla="*/ 80020 h 157171"/>
                <a:gd name="connsiteX23" fmla="*/ 94553 w 198413"/>
                <a:gd name="connsiteY23" fmla="*/ 102516 h 157171"/>
                <a:gd name="connsiteX24" fmla="*/ 120324 w 198413"/>
                <a:gd name="connsiteY24" fmla="*/ 84706 h 157171"/>
                <a:gd name="connsiteX25" fmla="*/ 168731 w 198413"/>
                <a:gd name="connsiteY25" fmla="*/ 45278 h 157171"/>
                <a:gd name="connsiteX26" fmla="*/ 146350 w 198413"/>
                <a:gd name="connsiteY26" fmla="*/ 23555 h 157171"/>
                <a:gd name="connsiteX27" fmla="*/ 121398 w 198413"/>
                <a:gd name="connsiteY27" fmla="*/ 40372 h 157171"/>
                <a:gd name="connsiteX28" fmla="*/ 143958 w 198413"/>
                <a:gd name="connsiteY28" fmla="*/ 62341 h 157171"/>
                <a:gd name="connsiteX29" fmla="*/ 168731 w 198413"/>
                <a:gd name="connsiteY29" fmla="*/ 45278 h 157171"/>
                <a:gd name="connsiteX30" fmla="*/ 198376 w 198413"/>
                <a:gd name="connsiteY30" fmla="*/ 95393 h 157171"/>
                <a:gd name="connsiteX31" fmla="*/ 175744 w 198413"/>
                <a:gd name="connsiteY31" fmla="*/ 73398 h 157171"/>
                <a:gd name="connsiteX32" fmla="*/ 150890 w 198413"/>
                <a:gd name="connsiteY32" fmla="*/ 90848 h 157171"/>
                <a:gd name="connsiteX33" fmla="*/ 173696 w 198413"/>
                <a:gd name="connsiteY33" fmla="*/ 113089 h 157171"/>
                <a:gd name="connsiteX34" fmla="*/ 198376 w 198413"/>
                <a:gd name="connsiteY34" fmla="*/ 95393 h 15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8413" h="157171">
                  <a:moveTo>
                    <a:pt x="148087" y="138482"/>
                  </a:moveTo>
                  <a:cubicBezTo>
                    <a:pt x="148754" y="127217"/>
                    <a:pt x="138462" y="117145"/>
                    <a:pt x="125064" y="115931"/>
                  </a:cubicBezTo>
                  <a:cubicBezTo>
                    <a:pt x="111599" y="114703"/>
                    <a:pt x="99977" y="122846"/>
                    <a:pt x="99145" y="134192"/>
                  </a:cubicBezTo>
                  <a:cubicBezTo>
                    <a:pt x="98316" y="145610"/>
                    <a:pt x="108727" y="155855"/>
                    <a:pt x="122354" y="156998"/>
                  </a:cubicBezTo>
                  <a:cubicBezTo>
                    <a:pt x="135926" y="158140"/>
                    <a:pt x="147424" y="149815"/>
                    <a:pt x="148087" y="138482"/>
                  </a:cubicBezTo>
                  <a:moveTo>
                    <a:pt x="61892" y="125093"/>
                  </a:moveTo>
                  <a:cubicBezTo>
                    <a:pt x="62843" y="113726"/>
                    <a:pt x="52491" y="103544"/>
                    <a:pt x="38724" y="102278"/>
                  </a:cubicBezTo>
                  <a:cubicBezTo>
                    <a:pt x="24885" y="101004"/>
                    <a:pt x="12724" y="109189"/>
                    <a:pt x="11603" y="120633"/>
                  </a:cubicBezTo>
                  <a:cubicBezTo>
                    <a:pt x="10473" y="132157"/>
                    <a:pt x="20952" y="142521"/>
                    <a:pt x="34952" y="143719"/>
                  </a:cubicBezTo>
                  <a:cubicBezTo>
                    <a:pt x="48898" y="144904"/>
                    <a:pt x="60927" y="136532"/>
                    <a:pt x="61892" y="125093"/>
                  </a:cubicBezTo>
                  <a:moveTo>
                    <a:pt x="49669" y="58489"/>
                  </a:moveTo>
                  <a:cubicBezTo>
                    <a:pt x="50642" y="47521"/>
                    <a:pt x="40456" y="37543"/>
                    <a:pt x="26876" y="36154"/>
                  </a:cubicBezTo>
                  <a:cubicBezTo>
                    <a:pt x="13232" y="34748"/>
                    <a:pt x="1207" y="42521"/>
                    <a:pt x="68" y="53561"/>
                  </a:cubicBezTo>
                  <a:cubicBezTo>
                    <a:pt x="-1087" y="64682"/>
                    <a:pt x="9222" y="74825"/>
                    <a:pt x="23023" y="76155"/>
                  </a:cubicBezTo>
                  <a:cubicBezTo>
                    <a:pt x="36773" y="77480"/>
                    <a:pt x="48679" y="69537"/>
                    <a:pt x="49669" y="58489"/>
                  </a:cubicBezTo>
                  <a:moveTo>
                    <a:pt x="109254" y="21916"/>
                  </a:moveTo>
                  <a:cubicBezTo>
                    <a:pt x="110023" y="11288"/>
                    <a:pt x="100011" y="1560"/>
                    <a:pt x="86852" y="112"/>
                  </a:cubicBezTo>
                  <a:cubicBezTo>
                    <a:pt x="73635" y="-1341"/>
                    <a:pt x="62132" y="6101"/>
                    <a:pt x="61214" y="16797"/>
                  </a:cubicBezTo>
                  <a:cubicBezTo>
                    <a:pt x="60271" y="27557"/>
                    <a:pt x="70407" y="37458"/>
                    <a:pt x="83781" y="38843"/>
                  </a:cubicBezTo>
                  <a:cubicBezTo>
                    <a:pt x="97101" y="40215"/>
                    <a:pt x="108485" y="32607"/>
                    <a:pt x="109254" y="21916"/>
                  </a:cubicBezTo>
                  <a:moveTo>
                    <a:pt x="120324" y="84706"/>
                  </a:moveTo>
                  <a:cubicBezTo>
                    <a:pt x="121063" y="73717"/>
                    <a:pt x="110885" y="63786"/>
                    <a:pt x="97552" y="62456"/>
                  </a:cubicBezTo>
                  <a:cubicBezTo>
                    <a:pt x="84150" y="61122"/>
                    <a:pt x="72525" y="68951"/>
                    <a:pt x="71616" y="80020"/>
                  </a:cubicBezTo>
                  <a:cubicBezTo>
                    <a:pt x="70699" y="91145"/>
                    <a:pt x="80994" y="101259"/>
                    <a:pt x="94553" y="102516"/>
                  </a:cubicBezTo>
                  <a:cubicBezTo>
                    <a:pt x="108052" y="103769"/>
                    <a:pt x="119568" y="95762"/>
                    <a:pt x="120324" y="84706"/>
                  </a:cubicBezTo>
                  <a:moveTo>
                    <a:pt x="168731" y="45278"/>
                  </a:moveTo>
                  <a:cubicBezTo>
                    <a:pt x="169304" y="34633"/>
                    <a:pt x="159309" y="24936"/>
                    <a:pt x="146350" y="23555"/>
                  </a:cubicBezTo>
                  <a:cubicBezTo>
                    <a:pt x="133322" y="22154"/>
                    <a:pt x="122138" y="29659"/>
                    <a:pt x="121398" y="40372"/>
                  </a:cubicBezTo>
                  <a:cubicBezTo>
                    <a:pt x="120664" y="51157"/>
                    <a:pt x="130790" y="61016"/>
                    <a:pt x="143958" y="62341"/>
                  </a:cubicBezTo>
                  <a:cubicBezTo>
                    <a:pt x="157088" y="63650"/>
                    <a:pt x="168145" y="55991"/>
                    <a:pt x="168731" y="45278"/>
                  </a:cubicBezTo>
                  <a:moveTo>
                    <a:pt x="198376" y="95393"/>
                  </a:moveTo>
                  <a:cubicBezTo>
                    <a:pt x="198873" y="84506"/>
                    <a:pt x="188759" y="74681"/>
                    <a:pt x="175744" y="73398"/>
                  </a:cubicBezTo>
                  <a:cubicBezTo>
                    <a:pt x="162691" y="72103"/>
                    <a:pt x="151540" y="79884"/>
                    <a:pt x="150890" y="90848"/>
                  </a:cubicBezTo>
                  <a:cubicBezTo>
                    <a:pt x="150245" y="101875"/>
                    <a:pt x="160478" y="111861"/>
                    <a:pt x="173696" y="113089"/>
                  </a:cubicBezTo>
                  <a:cubicBezTo>
                    <a:pt x="186852" y="114295"/>
                    <a:pt x="197879" y="106348"/>
                    <a:pt x="198376" y="95393"/>
                  </a:cubicBezTo>
                </a:path>
              </a:pathLst>
            </a:custGeom>
            <a:solidFill>
              <a:srgbClr val="CB6B56"/>
            </a:solidFill>
            <a:ln w="4228" cap="flat">
              <a:noFill/>
              <a:prstDash val="solid"/>
              <a:miter/>
            </a:ln>
          </p:spPr>
          <p:txBody>
            <a:bodyPr rtlCol="0" anchor="ctr"/>
            <a:lstStyle/>
            <a:p>
              <a:endParaRPr lang="zh-CN" altLang="en-US"/>
            </a:p>
          </p:txBody>
        </p:sp>
        <p:sp>
          <p:nvSpPr>
            <p:cNvPr id="188" name="任意多边形: 形状 123">
              <a:extLst>
                <a:ext uri="{FF2B5EF4-FFF2-40B4-BE49-F238E27FC236}">
                  <a16:creationId xmlns:a16="http://schemas.microsoft.com/office/drawing/2014/main" id="{5CB887EC-7E51-3AF1-5EEF-DCE7AFEE8108}"/>
                </a:ext>
              </a:extLst>
            </p:cNvPr>
            <p:cNvSpPr/>
            <p:nvPr/>
          </p:nvSpPr>
          <p:spPr>
            <a:xfrm flipV="1">
              <a:off x="-2141130" y="3086856"/>
              <a:ext cx="219952" cy="86065"/>
            </a:xfrm>
            <a:custGeom>
              <a:avLst/>
              <a:gdLst>
                <a:gd name="connsiteX0" fmla="*/ 22025 w 219952"/>
                <a:gd name="connsiteY0" fmla="*/ 53788 h 86065"/>
                <a:gd name="connsiteX1" fmla="*/ 16686 w 219952"/>
                <a:gd name="connsiteY1" fmla="*/ 77278 h 86065"/>
                <a:gd name="connsiteX2" fmla="*/ 8895 w 219952"/>
                <a:gd name="connsiteY2" fmla="*/ 83535 h 86065"/>
                <a:gd name="connsiteX3" fmla="*/ 2847 w 219952"/>
                <a:gd name="connsiteY3" fmla="*/ 83841 h 86065"/>
                <a:gd name="connsiteX4" fmla="*/ -4 w 219952"/>
                <a:gd name="connsiteY4" fmla="*/ 84848 h 86065"/>
                <a:gd name="connsiteX5" fmla="*/ 3195 w 219952"/>
                <a:gd name="connsiteY5" fmla="*/ 85871 h 86065"/>
                <a:gd name="connsiteX6" fmla="*/ 24620 w 219952"/>
                <a:gd name="connsiteY6" fmla="*/ 85587 h 86065"/>
                <a:gd name="connsiteX7" fmla="*/ 44364 w 219952"/>
                <a:gd name="connsiteY7" fmla="*/ 85961 h 86065"/>
                <a:gd name="connsiteX8" fmla="*/ 68861 w 219952"/>
                <a:gd name="connsiteY8" fmla="*/ 80354 h 86065"/>
                <a:gd name="connsiteX9" fmla="*/ 77305 w 219952"/>
                <a:gd name="connsiteY9" fmla="*/ 68770 h 86065"/>
                <a:gd name="connsiteX10" fmla="*/ 52596 w 219952"/>
                <a:gd name="connsiteY10" fmla="*/ 42124 h 86065"/>
                <a:gd name="connsiteX11" fmla="*/ 49822 w 219952"/>
                <a:gd name="connsiteY11" fmla="*/ 41975 h 86065"/>
                <a:gd name="connsiteX12" fmla="*/ 48034 w 219952"/>
                <a:gd name="connsiteY12" fmla="*/ 42782 h 86065"/>
                <a:gd name="connsiteX13" fmla="*/ 51466 w 219952"/>
                <a:gd name="connsiteY13" fmla="*/ 44286 h 86065"/>
                <a:gd name="connsiteX14" fmla="*/ 64660 w 219952"/>
                <a:gd name="connsiteY14" fmla="*/ 62539 h 86065"/>
                <a:gd name="connsiteX15" fmla="*/ 53955 w 219952"/>
                <a:gd name="connsiteY15" fmla="*/ 77567 h 86065"/>
                <a:gd name="connsiteX16" fmla="*/ 40044 w 219952"/>
                <a:gd name="connsiteY16" fmla="*/ 81416 h 86065"/>
                <a:gd name="connsiteX17" fmla="*/ 34845 w 219952"/>
                <a:gd name="connsiteY17" fmla="*/ 80931 h 86065"/>
                <a:gd name="connsiteX18" fmla="*/ 34186 w 219952"/>
                <a:gd name="connsiteY18" fmla="*/ 78897 h 86065"/>
                <a:gd name="connsiteX19" fmla="*/ 43489 w 219952"/>
                <a:gd name="connsiteY19" fmla="*/ 36007 h 86065"/>
                <a:gd name="connsiteX20" fmla="*/ 49172 w 219952"/>
                <a:gd name="connsiteY20" fmla="*/ 12989 h 86065"/>
                <a:gd name="connsiteX21" fmla="*/ 55603 w 219952"/>
                <a:gd name="connsiteY21" fmla="*/ 8006 h 86065"/>
                <a:gd name="connsiteX22" fmla="*/ 62272 w 219952"/>
                <a:gd name="connsiteY22" fmla="*/ 8682 h 86065"/>
                <a:gd name="connsiteX23" fmla="*/ 64485 w 219952"/>
                <a:gd name="connsiteY23" fmla="*/ 8180 h 86065"/>
                <a:gd name="connsiteX24" fmla="*/ 62298 w 219952"/>
                <a:gd name="connsiteY24" fmla="*/ 6711 h 86065"/>
                <a:gd name="connsiteX25" fmla="*/ 41616 w 219952"/>
                <a:gd name="connsiteY25" fmla="*/ 3508 h 86065"/>
                <a:gd name="connsiteX26" fmla="*/ 23550 w 219952"/>
                <a:gd name="connsiteY26" fmla="*/ 63 h 86065"/>
                <a:gd name="connsiteX27" fmla="*/ 20301 w 219952"/>
                <a:gd name="connsiteY27" fmla="*/ 696 h 86065"/>
                <a:gd name="connsiteX28" fmla="*/ 22514 w 219952"/>
                <a:gd name="connsiteY28" fmla="*/ 2017 h 86065"/>
                <a:gd name="connsiteX29" fmla="*/ 27747 w 219952"/>
                <a:gd name="connsiteY29" fmla="*/ 3372 h 86065"/>
                <a:gd name="connsiteX30" fmla="*/ 30639 w 219952"/>
                <a:gd name="connsiteY30" fmla="*/ 10258 h 86065"/>
                <a:gd name="connsiteX31" fmla="*/ 26235 w 219952"/>
                <a:gd name="connsiteY31" fmla="*/ 34189 h 86065"/>
                <a:gd name="connsiteX32" fmla="*/ 22025 w 219952"/>
                <a:gd name="connsiteY32" fmla="*/ 53788 h 86065"/>
                <a:gd name="connsiteX33" fmla="*/ 101930 w 219952"/>
                <a:gd name="connsiteY33" fmla="*/ 52437 h 86065"/>
                <a:gd name="connsiteX34" fmla="*/ 98052 w 219952"/>
                <a:gd name="connsiteY34" fmla="*/ 69322 h 86065"/>
                <a:gd name="connsiteX35" fmla="*/ 93932 w 219952"/>
                <a:gd name="connsiteY35" fmla="*/ 73438 h 86065"/>
                <a:gd name="connsiteX36" fmla="*/ 90406 w 219952"/>
                <a:gd name="connsiteY36" fmla="*/ 73706 h 86065"/>
                <a:gd name="connsiteX37" fmla="*/ 88673 w 219952"/>
                <a:gd name="connsiteY37" fmla="*/ 74615 h 86065"/>
                <a:gd name="connsiteX38" fmla="*/ 90797 w 219952"/>
                <a:gd name="connsiteY38" fmla="*/ 75350 h 86065"/>
                <a:gd name="connsiteX39" fmla="*/ 103238 w 219952"/>
                <a:gd name="connsiteY39" fmla="*/ 75490 h 86065"/>
                <a:gd name="connsiteX40" fmla="*/ 114423 w 219952"/>
                <a:gd name="connsiteY40" fmla="*/ 75966 h 86065"/>
                <a:gd name="connsiteX41" fmla="*/ 116300 w 219952"/>
                <a:gd name="connsiteY41" fmla="*/ 75384 h 86065"/>
                <a:gd name="connsiteX42" fmla="*/ 115153 w 219952"/>
                <a:gd name="connsiteY42" fmla="*/ 74453 h 86065"/>
                <a:gd name="connsiteX43" fmla="*/ 112698 w 219952"/>
                <a:gd name="connsiteY43" fmla="*/ 74114 h 86065"/>
                <a:gd name="connsiteX44" fmla="*/ 110387 w 219952"/>
                <a:gd name="connsiteY44" fmla="*/ 69823 h 86065"/>
                <a:gd name="connsiteX45" fmla="*/ 113883 w 219952"/>
                <a:gd name="connsiteY45" fmla="*/ 53402 h 86065"/>
                <a:gd name="connsiteX46" fmla="*/ 116963 w 219952"/>
                <a:gd name="connsiteY46" fmla="*/ 39669 h 86065"/>
                <a:gd name="connsiteX47" fmla="*/ 121193 w 219952"/>
                <a:gd name="connsiteY47" fmla="*/ 22657 h 86065"/>
                <a:gd name="connsiteX48" fmla="*/ 125375 w 219952"/>
                <a:gd name="connsiteY48" fmla="*/ 19539 h 86065"/>
                <a:gd name="connsiteX49" fmla="*/ 129674 w 219952"/>
                <a:gd name="connsiteY49" fmla="*/ 19972 h 86065"/>
                <a:gd name="connsiteX50" fmla="*/ 131148 w 219952"/>
                <a:gd name="connsiteY50" fmla="*/ 19382 h 86065"/>
                <a:gd name="connsiteX51" fmla="*/ 129763 w 219952"/>
                <a:gd name="connsiteY51" fmla="*/ 18303 h 86065"/>
                <a:gd name="connsiteX52" fmla="*/ 116003 w 219952"/>
                <a:gd name="connsiteY52" fmla="*/ 16230 h 86065"/>
                <a:gd name="connsiteX53" fmla="*/ 104271 w 219952"/>
                <a:gd name="connsiteY53" fmla="*/ 13928 h 86065"/>
                <a:gd name="connsiteX54" fmla="*/ 102278 w 219952"/>
                <a:gd name="connsiteY54" fmla="*/ 14480 h 86065"/>
                <a:gd name="connsiteX55" fmla="*/ 103565 w 219952"/>
                <a:gd name="connsiteY55" fmla="*/ 15601 h 86065"/>
                <a:gd name="connsiteX56" fmla="*/ 106760 w 219952"/>
                <a:gd name="connsiteY56" fmla="*/ 16438 h 86065"/>
                <a:gd name="connsiteX57" fmla="*/ 108578 w 219952"/>
                <a:gd name="connsiteY57" fmla="*/ 20762 h 86065"/>
                <a:gd name="connsiteX58" fmla="*/ 105082 w 219952"/>
                <a:gd name="connsiteY58" fmla="*/ 38310 h 86065"/>
                <a:gd name="connsiteX59" fmla="*/ 101930 w 219952"/>
                <a:gd name="connsiteY59" fmla="*/ 52437 h 86065"/>
                <a:gd name="connsiteX60" fmla="*/ 168694 w 219952"/>
                <a:gd name="connsiteY60" fmla="*/ 29546 h 86065"/>
                <a:gd name="connsiteX61" fmla="*/ 177903 w 219952"/>
                <a:gd name="connsiteY61" fmla="*/ 34606 h 86065"/>
                <a:gd name="connsiteX62" fmla="*/ 178340 w 219952"/>
                <a:gd name="connsiteY62" fmla="*/ 37842 h 86065"/>
                <a:gd name="connsiteX63" fmla="*/ 178799 w 219952"/>
                <a:gd name="connsiteY63" fmla="*/ 39036 h 86065"/>
                <a:gd name="connsiteX64" fmla="*/ 179904 w 219952"/>
                <a:gd name="connsiteY64" fmla="*/ 37090 h 86065"/>
                <a:gd name="connsiteX65" fmla="*/ 180587 w 219952"/>
                <a:gd name="connsiteY65" fmla="*/ 28748 h 86065"/>
                <a:gd name="connsiteX66" fmla="*/ 179075 w 219952"/>
                <a:gd name="connsiteY66" fmla="*/ 26683 h 86065"/>
                <a:gd name="connsiteX67" fmla="*/ 141381 w 219952"/>
                <a:gd name="connsiteY67" fmla="*/ 20567 h 86065"/>
                <a:gd name="connsiteX68" fmla="*/ 139873 w 219952"/>
                <a:gd name="connsiteY68" fmla="*/ 21132 h 86065"/>
                <a:gd name="connsiteX69" fmla="*/ 140344 w 219952"/>
                <a:gd name="connsiteY69" fmla="*/ 23489 h 86065"/>
                <a:gd name="connsiteX70" fmla="*/ 160186 w 219952"/>
                <a:gd name="connsiteY70" fmla="*/ 72988 h 86065"/>
                <a:gd name="connsiteX71" fmla="*/ 146971 w 219952"/>
                <a:gd name="connsiteY71" fmla="*/ 72487 h 86065"/>
                <a:gd name="connsiteX72" fmla="*/ 136674 w 219952"/>
                <a:gd name="connsiteY72" fmla="*/ 70809 h 86065"/>
                <a:gd name="connsiteX73" fmla="*/ 133816 w 219952"/>
                <a:gd name="connsiteY73" fmla="*/ 65040 h 86065"/>
                <a:gd name="connsiteX74" fmla="*/ 133132 w 219952"/>
                <a:gd name="connsiteY74" fmla="*/ 63681 h 86065"/>
                <a:gd name="connsiteX75" fmla="*/ 132057 w 219952"/>
                <a:gd name="connsiteY75" fmla="*/ 64849 h 86065"/>
                <a:gd name="connsiteX76" fmla="*/ 131250 w 219952"/>
                <a:gd name="connsiteY76" fmla="*/ 75545 h 86065"/>
                <a:gd name="connsiteX77" fmla="*/ 131819 w 219952"/>
                <a:gd name="connsiteY77" fmla="*/ 76951 h 86065"/>
                <a:gd name="connsiteX78" fmla="*/ 135026 w 219952"/>
                <a:gd name="connsiteY78" fmla="*/ 76509 h 86065"/>
                <a:gd name="connsiteX79" fmla="*/ 148738 w 219952"/>
                <a:gd name="connsiteY79" fmla="*/ 76709 h 86065"/>
                <a:gd name="connsiteX80" fmla="*/ 169590 w 219952"/>
                <a:gd name="connsiteY80" fmla="*/ 77270 h 86065"/>
                <a:gd name="connsiteX81" fmla="*/ 170801 w 219952"/>
                <a:gd name="connsiteY81" fmla="*/ 76751 h 86065"/>
                <a:gd name="connsiteX82" fmla="*/ 170728 w 219952"/>
                <a:gd name="connsiteY82" fmla="*/ 75507 h 86065"/>
                <a:gd name="connsiteX83" fmla="*/ 151983 w 219952"/>
                <a:gd name="connsiteY83" fmla="*/ 26887 h 86065"/>
                <a:gd name="connsiteX84" fmla="*/ 168694 w 219952"/>
                <a:gd name="connsiteY84" fmla="*/ 29546 h 86065"/>
                <a:gd name="connsiteX85" fmla="*/ 210530 w 219952"/>
                <a:gd name="connsiteY85" fmla="*/ 36203 h 86065"/>
                <a:gd name="connsiteX86" fmla="*/ 217649 w 219952"/>
                <a:gd name="connsiteY86" fmla="*/ 40523 h 86065"/>
                <a:gd name="connsiteX87" fmla="*/ 217912 w 219952"/>
                <a:gd name="connsiteY87" fmla="*/ 43373 h 86065"/>
                <a:gd name="connsiteX88" fmla="*/ 218235 w 219952"/>
                <a:gd name="connsiteY88" fmla="*/ 44426 h 86065"/>
                <a:gd name="connsiteX89" fmla="*/ 219174 w 219952"/>
                <a:gd name="connsiteY89" fmla="*/ 42693 h 86065"/>
                <a:gd name="connsiteX90" fmla="*/ 219930 w 219952"/>
                <a:gd name="connsiteY90" fmla="*/ 35306 h 86065"/>
                <a:gd name="connsiteX91" fmla="*/ 218779 w 219952"/>
                <a:gd name="connsiteY91" fmla="*/ 33514 h 86065"/>
                <a:gd name="connsiteX92" fmla="*/ 189486 w 219952"/>
                <a:gd name="connsiteY92" fmla="*/ 28799 h 86065"/>
                <a:gd name="connsiteX93" fmla="*/ 188318 w 219952"/>
                <a:gd name="connsiteY93" fmla="*/ 29317 h 86065"/>
                <a:gd name="connsiteX94" fmla="*/ 188607 w 219952"/>
                <a:gd name="connsiteY94" fmla="*/ 31360 h 86065"/>
                <a:gd name="connsiteX95" fmla="*/ 202680 w 219952"/>
                <a:gd name="connsiteY95" fmla="*/ 74589 h 86065"/>
                <a:gd name="connsiteX96" fmla="*/ 192375 w 219952"/>
                <a:gd name="connsiteY96" fmla="*/ 74203 h 86065"/>
                <a:gd name="connsiteX97" fmla="*/ 184440 w 219952"/>
                <a:gd name="connsiteY97" fmla="*/ 72767 h 86065"/>
                <a:gd name="connsiteX98" fmla="*/ 182397 w 219952"/>
                <a:gd name="connsiteY98" fmla="*/ 67721 h 86065"/>
                <a:gd name="connsiteX99" fmla="*/ 181900 w 219952"/>
                <a:gd name="connsiteY99" fmla="*/ 66540 h 86065"/>
                <a:gd name="connsiteX100" fmla="*/ 181046 w 219952"/>
                <a:gd name="connsiteY100" fmla="*/ 67568 h 86065"/>
                <a:gd name="connsiteX101" fmla="*/ 180107 w 219952"/>
                <a:gd name="connsiteY101" fmla="*/ 76934 h 86065"/>
                <a:gd name="connsiteX102" fmla="*/ 180515 w 219952"/>
                <a:gd name="connsiteY102" fmla="*/ 78166 h 86065"/>
                <a:gd name="connsiteX103" fmla="*/ 182996 w 219952"/>
                <a:gd name="connsiteY103" fmla="*/ 77784 h 86065"/>
                <a:gd name="connsiteX104" fmla="*/ 193628 w 219952"/>
                <a:gd name="connsiteY104" fmla="*/ 77911 h 86065"/>
                <a:gd name="connsiteX105" fmla="*/ 209956 w 219952"/>
                <a:gd name="connsiteY105" fmla="*/ 78349 h 86065"/>
                <a:gd name="connsiteX106" fmla="*/ 210925 w 219952"/>
                <a:gd name="connsiteY106" fmla="*/ 77894 h 86065"/>
                <a:gd name="connsiteX107" fmla="*/ 210903 w 219952"/>
                <a:gd name="connsiteY107" fmla="*/ 76786 h 86065"/>
                <a:gd name="connsiteX108" fmla="*/ 197536 w 219952"/>
                <a:gd name="connsiteY108" fmla="*/ 34134 h 86065"/>
                <a:gd name="connsiteX109" fmla="*/ 210530 w 219952"/>
                <a:gd name="connsiteY109" fmla="*/ 36203 h 8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19952" h="86065">
                  <a:moveTo>
                    <a:pt x="22025" y="53788"/>
                  </a:moveTo>
                  <a:cubicBezTo>
                    <a:pt x="18398" y="70643"/>
                    <a:pt x="17735" y="73740"/>
                    <a:pt x="16686" y="77278"/>
                  </a:cubicBezTo>
                  <a:cubicBezTo>
                    <a:pt x="15586" y="81029"/>
                    <a:pt x="14018" y="82792"/>
                    <a:pt x="8895" y="83535"/>
                  </a:cubicBezTo>
                  <a:cubicBezTo>
                    <a:pt x="7642" y="83748"/>
                    <a:pt x="5017" y="83845"/>
                    <a:pt x="2847" y="83841"/>
                  </a:cubicBezTo>
                  <a:cubicBezTo>
                    <a:pt x="1143" y="83828"/>
                    <a:pt x="162" y="84049"/>
                    <a:pt x="-4" y="84848"/>
                  </a:cubicBezTo>
                  <a:cubicBezTo>
                    <a:pt x="-178" y="85634"/>
                    <a:pt x="867" y="85867"/>
                    <a:pt x="3195" y="85871"/>
                  </a:cubicBezTo>
                  <a:cubicBezTo>
                    <a:pt x="11261" y="85888"/>
                    <a:pt x="20602" y="85583"/>
                    <a:pt x="24620" y="85587"/>
                  </a:cubicBezTo>
                  <a:cubicBezTo>
                    <a:pt x="30385" y="85617"/>
                    <a:pt x="38243" y="85948"/>
                    <a:pt x="44364" y="85961"/>
                  </a:cubicBezTo>
                  <a:cubicBezTo>
                    <a:pt x="60242" y="85995"/>
                    <a:pt x="66618" y="81815"/>
                    <a:pt x="68861" y="80354"/>
                  </a:cubicBezTo>
                  <a:cubicBezTo>
                    <a:pt x="71919" y="78323"/>
                    <a:pt x="76158" y="73961"/>
                    <a:pt x="77305" y="68770"/>
                  </a:cubicBezTo>
                  <a:cubicBezTo>
                    <a:pt x="80393" y="54799"/>
                    <a:pt x="70377" y="43798"/>
                    <a:pt x="52596" y="42124"/>
                  </a:cubicBezTo>
                  <a:cubicBezTo>
                    <a:pt x="51946" y="42065"/>
                    <a:pt x="50519" y="41929"/>
                    <a:pt x="49822" y="41975"/>
                  </a:cubicBezTo>
                  <a:cubicBezTo>
                    <a:pt x="49147" y="42018"/>
                    <a:pt x="48195" y="42039"/>
                    <a:pt x="48034" y="42782"/>
                  </a:cubicBezTo>
                  <a:cubicBezTo>
                    <a:pt x="47851" y="43632"/>
                    <a:pt x="48709" y="44031"/>
                    <a:pt x="51466" y="44286"/>
                  </a:cubicBezTo>
                  <a:cubicBezTo>
                    <a:pt x="58662" y="44923"/>
                    <a:pt x="66928" y="52187"/>
                    <a:pt x="64660" y="62539"/>
                  </a:cubicBezTo>
                  <a:cubicBezTo>
                    <a:pt x="63916" y="65882"/>
                    <a:pt x="62064" y="72644"/>
                    <a:pt x="53955" y="77567"/>
                  </a:cubicBezTo>
                  <a:cubicBezTo>
                    <a:pt x="48599" y="80897"/>
                    <a:pt x="43098" y="81458"/>
                    <a:pt x="40044" y="81416"/>
                  </a:cubicBezTo>
                  <a:cubicBezTo>
                    <a:pt x="38014" y="81399"/>
                    <a:pt x="36013" y="81267"/>
                    <a:pt x="34845" y="80931"/>
                  </a:cubicBezTo>
                  <a:cubicBezTo>
                    <a:pt x="34203" y="80706"/>
                    <a:pt x="33936" y="80065"/>
                    <a:pt x="34186" y="78897"/>
                  </a:cubicBezTo>
                  <a:lnTo>
                    <a:pt x="43489" y="36007"/>
                  </a:lnTo>
                  <a:cubicBezTo>
                    <a:pt x="45634" y="26076"/>
                    <a:pt x="47490" y="17538"/>
                    <a:pt x="49172" y="12989"/>
                  </a:cubicBezTo>
                  <a:cubicBezTo>
                    <a:pt x="50230" y="10032"/>
                    <a:pt x="51543" y="7781"/>
                    <a:pt x="55603" y="8006"/>
                  </a:cubicBezTo>
                  <a:cubicBezTo>
                    <a:pt x="57468" y="8100"/>
                    <a:pt x="60361" y="8363"/>
                    <a:pt x="62272" y="8682"/>
                  </a:cubicBezTo>
                  <a:cubicBezTo>
                    <a:pt x="63678" y="8915"/>
                    <a:pt x="64375" y="8711"/>
                    <a:pt x="64485" y="8180"/>
                  </a:cubicBezTo>
                  <a:cubicBezTo>
                    <a:pt x="64643" y="7446"/>
                    <a:pt x="63700" y="6957"/>
                    <a:pt x="62298" y="6711"/>
                  </a:cubicBezTo>
                  <a:cubicBezTo>
                    <a:pt x="53743" y="5249"/>
                    <a:pt x="45205" y="4120"/>
                    <a:pt x="41616" y="3508"/>
                  </a:cubicBezTo>
                  <a:cubicBezTo>
                    <a:pt x="38409" y="2960"/>
                    <a:pt x="29450" y="1074"/>
                    <a:pt x="23550" y="63"/>
                  </a:cubicBezTo>
                  <a:cubicBezTo>
                    <a:pt x="21600" y="-277"/>
                    <a:pt x="20470" y="-115"/>
                    <a:pt x="20301" y="696"/>
                  </a:cubicBezTo>
                  <a:cubicBezTo>
                    <a:pt x="20173" y="1274"/>
                    <a:pt x="20704" y="1720"/>
                    <a:pt x="22514" y="2017"/>
                  </a:cubicBezTo>
                  <a:cubicBezTo>
                    <a:pt x="24744" y="2403"/>
                    <a:pt x="26472" y="2917"/>
                    <a:pt x="27747" y="3372"/>
                  </a:cubicBezTo>
                  <a:cubicBezTo>
                    <a:pt x="30567" y="4311"/>
                    <a:pt x="30763" y="6898"/>
                    <a:pt x="30639" y="10258"/>
                  </a:cubicBezTo>
                  <a:cubicBezTo>
                    <a:pt x="30351" y="15074"/>
                    <a:pt x="28456" y="23914"/>
                    <a:pt x="26235" y="34189"/>
                  </a:cubicBezTo>
                  <a:lnTo>
                    <a:pt x="22025" y="53788"/>
                  </a:lnTo>
                  <a:close/>
                  <a:moveTo>
                    <a:pt x="101930" y="52437"/>
                  </a:moveTo>
                  <a:cubicBezTo>
                    <a:pt x="99220" y="64544"/>
                    <a:pt x="98719" y="66799"/>
                    <a:pt x="98052" y="69322"/>
                  </a:cubicBezTo>
                  <a:cubicBezTo>
                    <a:pt x="97236" y="72036"/>
                    <a:pt x="96072" y="72933"/>
                    <a:pt x="93932" y="73438"/>
                  </a:cubicBezTo>
                  <a:cubicBezTo>
                    <a:pt x="92793" y="73689"/>
                    <a:pt x="91600" y="73744"/>
                    <a:pt x="90406" y="73706"/>
                  </a:cubicBezTo>
                  <a:cubicBezTo>
                    <a:pt x="89433" y="73680"/>
                    <a:pt x="88839" y="73855"/>
                    <a:pt x="88673" y="74615"/>
                  </a:cubicBezTo>
                  <a:cubicBezTo>
                    <a:pt x="88558" y="75095"/>
                    <a:pt x="89293" y="75303"/>
                    <a:pt x="90797" y="75350"/>
                  </a:cubicBezTo>
                  <a:cubicBezTo>
                    <a:pt x="94344" y="75439"/>
                    <a:pt x="100677" y="75418"/>
                    <a:pt x="103238" y="75490"/>
                  </a:cubicBezTo>
                  <a:cubicBezTo>
                    <a:pt x="105477" y="75554"/>
                    <a:pt x="111114" y="75881"/>
                    <a:pt x="114423" y="75966"/>
                  </a:cubicBezTo>
                  <a:cubicBezTo>
                    <a:pt x="115493" y="76000"/>
                    <a:pt x="116198" y="75838"/>
                    <a:pt x="116300" y="75384"/>
                  </a:cubicBezTo>
                  <a:cubicBezTo>
                    <a:pt x="116462" y="74670"/>
                    <a:pt x="116028" y="74483"/>
                    <a:pt x="115153" y="74453"/>
                  </a:cubicBezTo>
                  <a:cubicBezTo>
                    <a:pt x="114282" y="74432"/>
                    <a:pt x="113628" y="74318"/>
                    <a:pt x="112698" y="74114"/>
                  </a:cubicBezTo>
                  <a:cubicBezTo>
                    <a:pt x="110425" y="73672"/>
                    <a:pt x="109967" y="72555"/>
                    <a:pt x="110387" y="69823"/>
                  </a:cubicBezTo>
                  <a:cubicBezTo>
                    <a:pt x="110740" y="67360"/>
                    <a:pt x="111233" y="65172"/>
                    <a:pt x="113883" y="53402"/>
                  </a:cubicBezTo>
                  <a:lnTo>
                    <a:pt x="116963" y="39669"/>
                  </a:lnTo>
                  <a:cubicBezTo>
                    <a:pt x="118653" y="32150"/>
                    <a:pt x="120059" y="25902"/>
                    <a:pt x="121193" y="22657"/>
                  </a:cubicBezTo>
                  <a:cubicBezTo>
                    <a:pt x="121950" y="20592"/>
                    <a:pt x="122801" y="19488"/>
                    <a:pt x="125375" y="19539"/>
                  </a:cubicBezTo>
                  <a:cubicBezTo>
                    <a:pt x="126552" y="19547"/>
                    <a:pt x="128455" y="19772"/>
                    <a:pt x="129674" y="19972"/>
                  </a:cubicBezTo>
                  <a:cubicBezTo>
                    <a:pt x="130604" y="20125"/>
                    <a:pt x="131072" y="19747"/>
                    <a:pt x="131148" y="19382"/>
                  </a:cubicBezTo>
                  <a:cubicBezTo>
                    <a:pt x="131275" y="18842"/>
                    <a:pt x="130685" y="18464"/>
                    <a:pt x="129763" y="18303"/>
                  </a:cubicBezTo>
                  <a:cubicBezTo>
                    <a:pt x="124271" y="17364"/>
                    <a:pt x="118382" y="16633"/>
                    <a:pt x="116003" y="16230"/>
                  </a:cubicBezTo>
                  <a:cubicBezTo>
                    <a:pt x="114002" y="15890"/>
                    <a:pt x="107932" y="14556"/>
                    <a:pt x="104271" y="13928"/>
                  </a:cubicBezTo>
                  <a:cubicBezTo>
                    <a:pt x="103111" y="13728"/>
                    <a:pt x="102402" y="13906"/>
                    <a:pt x="102278" y="14480"/>
                  </a:cubicBezTo>
                  <a:cubicBezTo>
                    <a:pt x="102189" y="14875"/>
                    <a:pt x="102402" y="15406"/>
                    <a:pt x="103565" y="15601"/>
                  </a:cubicBezTo>
                  <a:cubicBezTo>
                    <a:pt x="104933" y="15831"/>
                    <a:pt x="105970" y="16102"/>
                    <a:pt x="106760" y="16438"/>
                  </a:cubicBezTo>
                  <a:cubicBezTo>
                    <a:pt x="108540" y="17126"/>
                    <a:pt x="108799" y="18349"/>
                    <a:pt x="108578" y="20762"/>
                  </a:cubicBezTo>
                  <a:cubicBezTo>
                    <a:pt x="108251" y="24148"/>
                    <a:pt x="106806" y="30574"/>
                    <a:pt x="105082" y="38310"/>
                  </a:cubicBezTo>
                  <a:lnTo>
                    <a:pt x="101930" y="52437"/>
                  </a:lnTo>
                  <a:close/>
                  <a:moveTo>
                    <a:pt x="168694" y="29546"/>
                  </a:moveTo>
                  <a:cubicBezTo>
                    <a:pt x="175380" y="30604"/>
                    <a:pt x="177300" y="32392"/>
                    <a:pt x="177903" y="34606"/>
                  </a:cubicBezTo>
                  <a:cubicBezTo>
                    <a:pt x="178170" y="35706"/>
                    <a:pt x="178349" y="36870"/>
                    <a:pt x="178340" y="37842"/>
                  </a:cubicBezTo>
                  <a:cubicBezTo>
                    <a:pt x="178319" y="38569"/>
                    <a:pt x="178374" y="38985"/>
                    <a:pt x="178799" y="39036"/>
                  </a:cubicBezTo>
                  <a:cubicBezTo>
                    <a:pt x="179292" y="39108"/>
                    <a:pt x="179542" y="38654"/>
                    <a:pt x="179904" y="37090"/>
                  </a:cubicBezTo>
                  <a:cubicBezTo>
                    <a:pt x="180418" y="34899"/>
                    <a:pt x="180638" y="30464"/>
                    <a:pt x="180587" y="28748"/>
                  </a:cubicBezTo>
                  <a:cubicBezTo>
                    <a:pt x="180507" y="27503"/>
                    <a:pt x="180209" y="26883"/>
                    <a:pt x="179075" y="26683"/>
                  </a:cubicBezTo>
                  <a:cubicBezTo>
                    <a:pt x="168214" y="24819"/>
                    <a:pt x="156409" y="23141"/>
                    <a:pt x="141381" y="20567"/>
                  </a:cubicBezTo>
                  <a:cubicBezTo>
                    <a:pt x="140493" y="20414"/>
                    <a:pt x="139992" y="20605"/>
                    <a:pt x="139873" y="21132"/>
                  </a:cubicBezTo>
                  <a:cubicBezTo>
                    <a:pt x="139771" y="21573"/>
                    <a:pt x="139754" y="22032"/>
                    <a:pt x="140344" y="23489"/>
                  </a:cubicBezTo>
                  <a:cubicBezTo>
                    <a:pt x="147353" y="41143"/>
                    <a:pt x="154179" y="58240"/>
                    <a:pt x="160186" y="72988"/>
                  </a:cubicBezTo>
                  <a:lnTo>
                    <a:pt x="146971" y="72487"/>
                  </a:lnTo>
                  <a:cubicBezTo>
                    <a:pt x="143220" y="72342"/>
                    <a:pt x="138807" y="72181"/>
                    <a:pt x="136674" y="70809"/>
                  </a:cubicBezTo>
                  <a:cubicBezTo>
                    <a:pt x="134444" y="69326"/>
                    <a:pt x="133603" y="66769"/>
                    <a:pt x="133816" y="65040"/>
                  </a:cubicBezTo>
                  <a:cubicBezTo>
                    <a:pt x="133879" y="63983"/>
                    <a:pt x="133574" y="63711"/>
                    <a:pt x="133132" y="63681"/>
                  </a:cubicBezTo>
                  <a:cubicBezTo>
                    <a:pt x="132597" y="63643"/>
                    <a:pt x="132252" y="63979"/>
                    <a:pt x="132057" y="64849"/>
                  </a:cubicBezTo>
                  <a:cubicBezTo>
                    <a:pt x="131666" y="66587"/>
                    <a:pt x="131309" y="73290"/>
                    <a:pt x="131250" y="75545"/>
                  </a:cubicBezTo>
                  <a:cubicBezTo>
                    <a:pt x="131110" y="76582"/>
                    <a:pt x="131390" y="76943"/>
                    <a:pt x="131819" y="76951"/>
                  </a:cubicBezTo>
                  <a:cubicBezTo>
                    <a:pt x="132537" y="76960"/>
                    <a:pt x="133077" y="76543"/>
                    <a:pt x="135026" y="76509"/>
                  </a:cubicBezTo>
                  <a:cubicBezTo>
                    <a:pt x="142294" y="76454"/>
                    <a:pt x="145773" y="76628"/>
                    <a:pt x="148738" y="76709"/>
                  </a:cubicBezTo>
                  <a:lnTo>
                    <a:pt x="169590" y="77270"/>
                  </a:lnTo>
                  <a:cubicBezTo>
                    <a:pt x="170248" y="77287"/>
                    <a:pt x="170728" y="77070"/>
                    <a:pt x="170801" y="76751"/>
                  </a:cubicBezTo>
                  <a:cubicBezTo>
                    <a:pt x="170937" y="76216"/>
                    <a:pt x="170839" y="75978"/>
                    <a:pt x="170728" y="75507"/>
                  </a:cubicBezTo>
                  <a:cubicBezTo>
                    <a:pt x="165189" y="59973"/>
                    <a:pt x="158597" y="43258"/>
                    <a:pt x="151983" y="26887"/>
                  </a:cubicBezTo>
                  <a:lnTo>
                    <a:pt x="168694" y="29546"/>
                  </a:lnTo>
                  <a:close/>
                  <a:moveTo>
                    <a:pt x="210530" y="36203"/>
                  </a:moveTo>
                  <a:cubicBezTo>
                    <a:pt x="215763" y="37027"/>
                    <a:pt x="217224" y="38573"/>
                    <a:pt x="217649" y="40523"/>
                  </a:cubicBezTo>
                  <a:cubicBezTo>
                    <a:pt x="217827" y="41487"/>
                    <a:pt x="217929" y="42519"/>
                    <a:pt x="217912" y="43373"/>
                  </a:cubicBezTo>
                  <a:cubicBezTo>
                    <a:pt x="217878" y="44023"/>
                    <a:pt x="217899" y="44380"/>
                    <a:pt x="218235" y="44426"/>
                  </a:cubicBezTo>
                  <a:cubicBezTo>
                    <a:pt x="218630" y="44477"/>
                    <a:pt x="218847" y="44078"/>
                    <a:pt x="219174" y="42693"/>
                  </a:cubicBezTo>
                  <a:cubicBezTo>
                    <a:pt x="219633" y="40744"/>
                    <a:pt x="219913" y="36819"/>
                    <a:pt x="219930" y="35306"/>
                  </a:cubicBezTo>
                  <a:cubicBezTo>
                    <a:pt x="219887" y="34215"/>
                    <a:pt x="219675" y="33667"/>
                    <a:pt x="218779" y="33514"/>
                  </a:cubicBezTo>
                  <a:cubicBezTo>
                    <a:pt x="210262" y="32048"/>
                    <a:pt x="201087" y="30783"/>
                    <a:pt x="189486" y="28799"/>
                  </a:cubicBezTo>
                  <a:cubicBezTo>
                    <a:pt x="188815" y="28680"/>
                    <a:pt x="188420" y="28841"/>
                    <a:pt x="188318" y="29317"/>
                  </a:cubicBezTo>
                  <a:cubicBezTo>
                    <a:pt x="188225" y="29695"/>
                    <a:pt x="188204" y="30099"/>
                    <a:pt x="188607" y="31360"/>
                  </a:cubicBezTo>
                  <a:cubicBezTo>
                    <a:pt x="193534" y="46686"/>
                    <a:pt x="198385" y="61625"/>
                    <a:pt x="202680" y="74589"/>
                  </a:cubicBezTo>
                  <a:lnTo>
                    <a:pt x="192375" y="74203"/>
                  </a:lnTo>
                  <a:cubicBezTo>
                    <a:pt x="189469" y="74092"/>
                    <a:pt x="186037" y="73965"/>
                    <a:pt x="184440" y="72767"/>
                  </a:cubicBezTo>
                  <a:cubicBezTo>
                    <a:pt x="182758" y="71484"/>
                    <a:pt x="182180" y="69242"/>
                    <a:pt x="182397" y="67721"/>
                  </a:cubicBezTo>
                  <a:cubicBezTo>
                    <a:pt x="182469" y="66808"/>
                    <a:pt x="182253" y="66561"/>
                    <a:pt x="181900" y="66540"/>
                  </a:cubicBezTo>
                  <a:cubicBezTo>
                    <a:pt x="181501" y="66523"/>
                    <a:pt x="181216" y="66816"/>
                    <a:pt x="181046" y="67568"/>
                  </a:cubicBezTo>
                  <a:cubicBezTo>
                    <a:pt x="180689" y="69089"/>
                    <a:pt x="180235" y="74963"/>
                    <a:pt x="180107" y="76934"/>
                  </a:cubicBezTo>
                  <a:cubicBezTo>
                    <a:pt x="179963" y="77856"/>
                    <a:pt x="180171" y="78158"/>
                    <a:pt x="180515" y="78166"/>
                  </a:cubicBezTo>
                  <a:cubicBezTo>
                    <a:pt x="181067" y="78187"/>
                    <a:pt x="181492" y="77809"/>
                    <a:pt x="182996" y="77784"/>
                  </a:cubicBezTo>
                  <a:cubicBezTo>
                    <a:pt x="188628" y="77703"/>
                    <a:pt x="191321" y="77856"/>
                    <a:pt x="193628" y="77911"/>
                  </a:cubicBezTo>
                  <a:lnTo>
                    <a:pt x="209956" y="78349"/>
                  </a:lnTo>
                  <a:cubicBezTo>
                    <a:pt x="210466" y="78361"/>
                    <a:pt x="210861" y="78179"/>
                    <a:pt x="210925" y="77894"/>
                  </a:cubicBezTo>
                  <a:cubicBezTo>
                    <a:pt x="211044" y="77410"/>
                    <a:pt x="210980" y="77198"/>
                    <a:pt x="210903" y="76786"/>
                  </a:cubicBezTo>
                  <a:cubicBezTo>
                    <a:pt x="206953" y="63074"/>
                    <a:pt x="202242" y="48398"/>
                    <a:pt x="197536" y="34134"/>
                  </a:cubicBezTo>
                  <a:lnTo>
                    <a:pt x="210530" y="36203"/>
                  </a:lnTo>
                  <a:close/>
                </a:path>
              </a:pathLst>
            </a:custGeom>
            <a:solidFill>
              <a:srgbClr val="74664B"/>
            </a:solidFill>
            <a:ln w="4228" cap="flat">
              <a:noFill/>
              <a:prstDash val="solid"/>
              <a:miter/>
            </a:ln>
          </p:spPr>
          <p:txBody>
            <a:bodyPr rtlCol="0" anchor="ctr"/>
            <a:lstStyle/>
            <a:p>
              <a:endParaRPr lang="zh-CN" altLang="en-US"/>
            </a:p>
          </p:txBody>
        </p:sp>
        <p:sp>
          <p:nvSpPr>
            <p:cNvPr id="189" name="任意多边形: 形状 124">
              <a:extLst>
                <a:ext uri="{FF2B5EF4-FFF2-40B4-BE49-F238E27FC236}">
                  <a16:creationId xmlns:a16="http://schemas.microsoft.com/office/drawing/2014/main" id="{EF8F786B-260D-DCFA-98A8-750BB6E3F2FF}"/>
                </a:ext>
              </a:extLst>
            </p:cNvPr>
            <p:cNvSpPr/>
            <p:nvPr/>
          </p:nvSpPr>
          <p:spPr>
            <a:xfrm flipV="1">
              <a:off x="-1921627" y="3092531"/>
              <a:ext cx="36398" cy="46435"/>
            </a:xfrm>
            <a:custGeom>
              <a:avLst/>
              <a:gdLst>
                <a:gd name="connsiteX0" fmla="*/ 18236 w 36398"/>
                <a:gd name="connsiteY0" fmla="*/ 20476 h 46435"/>
                <a:gd name="connsiteX1" fmla="*/ 18368 w 36398"/>
                <a:gd name="connsiteY1" fmla="*/ 20824 h 46435"/>
                <a:gd name="connsiteX2" fmla="*/ 10896 w 36398"/>
                <a:gd name="connsiteY2" fmla="*/ 34502 h 46435"/>
                <a:gd name="connsiteX3" fmla="*/ 10564 w 36398"/>
                <a:gd name="connsiteY3" fmla="*/ 35012 h 46435"/>
                <a:gd name="connsiteX4" fmla="*/ 10429 w 36398"/>
                <a:gd name="connsiteY4" fmla="*/ 34472 h 46435"/>
                <a:gd name="connsiteX5" fmla="*/ 9439 w 36398"/>
                <a:gd name="connsiteY5" fmla="*/ 19903 h 46435"/>
                <a:gd name="connsiteX6" fmla="*/ 9689 w 36398"/>
                <a:gd name="connsiteY6" fmla="*/ 19529 h 46435"/>
                <a:gd name="connsiteX7" fmla="*/ 18236 w 36398"/>
                <a:gd name="connsiteY7" fmla="*/ 20476 h 46435"/>
                <a:gd name="connsiteX8" fmla="*/ 9490 w 36398"/>
                <a:gd name="connsiteY8" fmla="*/ 16279 h 46435"/>
                <a:gd name="connsiteX9" fmla="*/ 9175 w 36398"/>
                <a:gd name="connsiteY9" fmla="*/ 15825 h 46435"/>
                <a:gd name="connsiteX10" fmla="*/ 8521 w 36398"/>
                <a:gd name="connsiteY10" fmla="*/ 7826 h 46435"/>
                <a:gd name="connsiteX11" fmla="*/ 8674 w 36398"/>
                <a:gd name="connsiteY11" fmla="*/ 4199 h 46435"/>
                <a:gd name="connsiteX12" fmla="*/ 10887 w 36398"/>
                <a:gd name="connsiteY12" fmla="*/ 2878 h 46435"/>
                <a:gd name="connsiteX13" fmla="*/ 11575 w 36398"/>
                <a:gd name="connsiteY13" fmla="*/ 2992 h 46435"/>
                <a:gd name="connsiteX14" fmla="*/ 12391 w 36398"/>
                <a:gd name="connsiteY14" fmla="*/ 2500 h 46435"/>
                <a:gd name="connsiteX15" fmla="*/ 11801 w 36398"/>
                <a:gd name="connsiteY15" fmla="*/ 1769 h 46435"/>
                <a:gd name="connsiteX16" fmla="*/ 6580 w 36398"/>
                <a:gd name="connsiteY16" fmla="*/ 1094 h 46435"/>
                <a:gd name="connsiteX17" fmla="*/ 1050 w 36398"/>
                <a:gd name="connsiteY17" fmla="*/ -70 h 46435"/>
                <a:gd name="connsiteX18" fmla="*/ 13 w 36398"/>
                <a:gd name="connsiteY18" fmla="*/ 397 h 46435"/>
                <a:gd name="connsiteX19" fmla="*/ 421 w 36398"/>
                <a:gd name="connsiteY19" fmla="*/ 1132 h 46435"/>
                <a:gd name="connsiteX20" fmla="*/ 1844 w 36398"/>
                <a:gd name="connsiteY20" fmla="*/ 1438 h 46435"/>
                <a:gd name="connsiteX21" fmla="*/ 4626 w 36398"/>
                <a:gd name="connsiteY21" fmla="*/ 7244 h 46435"/>
                <a:gd name="connsiteX22" fmla="*/ 8258 w 36398"/>
                <a:gd name="connsiteY22" fmla="*/ 44081 h 46435"/>
                <a:gd name="connsiteX23" fmla="*/ 9052 w 36398"/>
                <a:gd name="connsiteY23" fmla="*/ 46323 h 46435"/>
                <a:gd name="connsiteX24" fmla="*/ 10785 w 36398"/>
                <a:gd name="connsiteY24" fmla="*/ 44603 h 46435"/>
                <a:gd name="connsiteX25" fmla="*/ 29480 w 36398"/>
                <a:gd name="connsiteY25" fmla="*/ 12138 h 46435"/>
                <a:gd name="connsiteX26" fmla="*/ 34203 w 36398"/>
                <a:gd name="connsiteY26" fmla="*/ 6977 h 46435"/>
                <a:gd name="connsiteX27" fmla="*/ 35711 w 36398"/>
                <a:gd name="connsiteY27" fmla="*/ 7040 h 46435"/>
                <a:gd name="connsiteX28" fmla="*/ 36361 w 36398"/>
                <a:gd name="connsiteY28" fmla="*/ 6573 h 46435"/>
                <a:gd name="connsiteX29" fmla="*/ 34832 w 36398"/>
                <a:gd name="connsiteY29" fmla="*/ 5732 h 46435"/>
                <a:gd name="connsiteX30" fmla="*/ 27126 w 36398"/>
                <a:gd name="connsiteY30" fmla="*/ 4534 h 46435"/>
                <a:gd name="connsiteX31" fmla="*/ 25801 w 36398"/>
                <a:gd name="connsiteY31" fmla="*/ 4776 h 46435"/>
                <a:gd name="connsiteX32" fmla="*/ 26179 w 36398"/>
                <a:gd name="connsiteY32" fmla="*/ 5443 h 46435"/>
                <a:gd name="connsiteX33" fmla="*/ 26264 w 36398"/>
                <a:gd name="connsiteY33" fmla="*/ 6722 h 46435"/>
                <a:gd name="connsiteX34" fmla="*/ 20411 w 36398"/>
                <a:gd name="connsiteY34" fmla="*/ 17218 h 46435"/>
                <a:gd name="connsiteX35" fmla="*/ 19884 w 36398"/>
                <a:gd name="connsiteY35" fmla="*/ 17545 h 46435"/>
                <a:gd name="connsiteX36" fmla="*/ 9490 w 36398"/>
                <a:gd name="connsiteY36" fmla="*/ 16279 h 4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398" h="46435">
                  <a:moveTo>
                    <a:pt x="18236" y="20476"/>
                  </a:moveTo>
                  <a:cubicBezTo>
                    <a:pt x="18440" y="20497"/>
                    <a:pt x="18457" y="20633"/>
                    <a:pt x="18368" y="20824"/>
                  </a:cubicBezTo>
                  <a:lnTo>
                    <a:pt x="10896" y="34502"/>
                  </a:lnTo>
                  <a:cubicBezTo>
                    <a:pt x="10802" y="34689"/>
                    <a:pt x="10679" y="35016"/>
                    <a:pt x="10564" y="35012"/>
                  </a:cubicBezTo>
                  <a:cubicBezTo>
                    <a:pt x="10407" y="35003"/>
                    <a:pt x="10441" y="34668"/>
                    <a:pt x="10429" y="34472"/>
                  </a:cubicBezTo>
                  <a:lnTo>
                    <a:pt x="9439" y="19903"/>
                  </a:lnTo>
                  <a:cubicBezTo>
                    <a:pt x="9396" y="19626"/>
                    <a:pt x="9532" y="19503"/>
                    <a:pt x="9689" y="19529"/>
                  </a:cubicBezTo>
                  <a:lnTo>
                    <a:pt x="18236" y="20476"/>
                  </a:lnTo>
                  <a:close/>
                  <a:moveTo>
                    <a:pt x="9490" y="16279"/>
                  </a:moveTo>
                  <a:cubicBezTo>
                    <a:pt x="9231" y="16250"/>
                    <a:pt x="9192" y="16169"/>
                    <a:pt x="9175" y="15825"/>
                  </a:cubicBezTo>
                  <a:lnTo>
                    <a:pt x="8521" y="7826"/>
                  </a:lnTo>
                  <a:cubicBezTo>
                    <a:pt x="8381" y="6331"/>
                    <a:pt x="8513" y="4883"/>
                    <a:pt x="8674" y="4199"/>
                  </a:cubicBezTo>
                  <a:cubicBezTo>
                    <a:pt x="8916" y="3184"/>
                    <a:pt x="9481" y="2644"/>
                    <a:pt x="10887" y="2878"/>
                  </a:cubicBezTo>
                  <a:lnTo>
                    <a:pt x="11575" y="2992"/>
                  </a:lnTo>
                  <a:cubicBezTo>
                    <a:pt x="12136" y="3086"/>
                    <a:pt x="12302" y="2839"/>
                    <a:pt x="12391" y="2500"/>
                  </a:cubicBezTo>
                  <a:cubicBezTo>
                    <a:pt x="12501" y="2028"/>
                    <a:pt x="12272" y="1854"/>
                    <a:pt x="11801" y="1769"/>
                  </a:cubicBezTo>
                  <a:cubicBezTo>
                    <a:pt x="10288" y="1514"/>
                    <a:pt x="8084" y="1344"/>
                    <a:pt x="6580" y="1094"/>
                  </a:cubicBezTo>
                  <a:cubicBezTo>
                    <a:pt x="6092" y="1009"/>
                    <a:pt x="3590" y="363"/>
                    <a:pt x="1050" y="-70"/>
                  </a:cubicBezTo>
                  <a:cubicBezTo>
                    <a:pt x="446" y="-181"/>
                    <a:pt x="132" y="-87"/>
                    <a:pt x="13" y="397"/>
                  </a:cubicBezTo>
                  <a:cubicBezTo>
                    <a:pt x="-72" y="754"/>
                    <a:pt x="30" y="1064"/>
                    <a:pt x="421" y="1132"/>
                  </a:cubicBezTo>
                  <a:cubicBezTo>
                    <a:pt x="863" y="1204"/>
                    <a:pt x="1406" y="1365"/>
                    <a:pt x="1844" y="1438"/>
                  </a:cubicBezTo>
                  <a:cubicBezTo>
                    <a:pt x="3951" y="2219"/>
                    <a:pt x="4342" y="4139"/>
                    <a:pt x="4626" y="7244"/>
                  </a:cubicBezTo>
                  <a:lnTo>
                    <a:pt x="8258" y="44081"/>
                  </a:lnTo>
                  <a:cubicBezTo>
                    <a:pt x="8390" y="45657"/>
                    <a:pt x="8594" y="46315"/>
                    <a:pt x="9052" y="46323"/>
                  </a:cubicBezTo>
                  <a:cubicBezTo>
                    <a:pt x="9719" y="46340"/>
                    <a:pt x="10042" y="45826"/>
                    <a:pt x="10785" y="44603"/>
                  </a:cubicBezTo>
                  <a:cubicBezTo>
                    <a:pt x="12565" y="41613"/>
                    <a:pt x="24956" y="19924"/>
                    <a:pt x="29480" y="12138"/>
                  </a:cubicBezTo>
                  <a:cubicBezTo>
                    <a:pt x="32164" y="7550"/>
                    <a:pt x="33455" y="7049"/>
                    <a:pt x="34203" y="6977"/>
                  </a:cubicBezTo>
                  <a:cubicBezTo>
                    <a:pt x="34806" y="6951"/>
                    <a:pt x="35269" y="6960"/>
                    <a:pt x="35711" y="7040"/>
                  </a:cubicBezTo>
                  <a:cubicBezTo>
                    <a:pt x="36055" y="7096"/>
                    <a:pt x="36276" y="6939"/>
                    <a:pt x="36361" y="6573"/>
                  </a:cubicBezTo>
                  <a:cubicBezTo>
                    <a:pt x="36463" y="6144"/>
                    <a:pt x="36276" y="5979"/>
                    <a:pt x="34832" y="5732"/>
                  </a:cubicBezTo>
                  <a:cubicBezTo>
                    <a:pt x="33455" y="5490"/>
                    <a:pt x="30567" y="4993"/>
                    <a:pt x="27126" y="4534"/>
                  </a:cubicBezTo>
                  <a:cubicBezTo>
                    <a:pt x="26370" y="4475"/>
                    <a:pt x="25895" y="4394"/>
                    <a:pt x="25801" y="4776"/>
                  </a:cubicBezTo>
                  <a:cubicBezTo>
                    <a:pt x="25733" y="5104"/>
                    <a:pt x="25771" y="5307"/>
                    <a:pt x="26179" y="5443"/>
                  </a:cubicBezTo>
                  <a:cubicBezTo>
                    <a:pt x="26447" y="5554"/>
                    <a:pt x="26600" y="6106"/>
                    <a:pt x="26264" y="6722"/>
                  </a:cubicBezTo>
                  <a:lnTo>
                    <a:pt x="20411" y="17218"/>
                  </a:lnTo>
                  <a:cubicBezTo>
                    <a:pt x="20237" y="17524"/>
                    <a:pt x="20079" y="17575"/>
                    <a:pt x="19884" y="17545"/>
                  </a:cubicBezTo>
                  <a:lnTo>
                    <a:pt x="9490" y="16279"/>
                  </a:lnTo>
                  <a:close/>
                </a:path>
              </a:pathLst>
            </a:custGeom>
            <a:solidFill>
              <a:srgbClr val="74664B"/>
            </a:solidFill>
            <a:ln w="4228" cap="flat">
              <a:noFill/>
              <a:prstDash val="solid"/>
              <a:miter/>
            </a:ln>
          </p:spPr>
          <p:txBody>
            <a:bodyPr rtlCol="0" anchor="ctr"/>
            <a:lstStyle/>
            <a:p>
              <a:endParaRPr lang="zh-CN" altLang="en-US"/>
            </a:p>
          </p:txBody>
        </p:sp>
        <p:sp>
          <p:nvSpPr>
            <p:cNvPr id="190" name="任意多边形: 形状 125">
              <a:extLst>
                <a:ext uri="{FF2B5EF4-FFF2-40B4-BE49-F238E27FC236}">
                  <a16:creationId xmlns:a16="http://schemas.microsoft.com/office/drawing/2014/main" id="{09CEB308-F83D-23A5-10C7-7C16DD0CEC7C}"/>
                </a:ext>
              </a:extLst>
            </p:cNvPr>
            <p:cNvSpPr/>
            <p:nvPr/>
          </p:nvSpPr>
          <p:spPr>
            <a:xfrm flipV="1">
              <a:off x="-2160611" y="3243117"/>
              <a:ext cx="110050" cy="238042"/>
            </a:xfrm>
            <a:custGeom>
              <a:avLst/>
              <a:gdLst>
                <a:gd name="connsiteX0" fmla="*/ -27 w 110050"/>
                <a:gd name="connsiteY0" fmla="*/ 238061 h 238042"/>
                <a:gd name="connsiteX1" fmla="*/ 86916 w 110050"/>
                <a:gd name="connsiteY1" fmla="*/ 1739 h 238042"/>
                <a:gd name="connsiteX2" fmla="*/ 110024 w 110050"/>
                <a:gd name="connsiteY2" fmla="*/ 19 h 238042"/>
                <a:gd name="connsiteX3" fmla="*/ 25952 w 110050"/>
                <a:gd name="connsiteY3" fmla="*/ 237356 h 238042"/>
                <a:gd name="connsiteX4" fmla="*/ -27 w 110050"/>
                <a:gd name="connsiteY4" fmla="*/ 238061 h 23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0" h="238042">
                  <a:moveTo>
                    <a:pt x="-27" y="238061"/>
                  </a:moveTo>
                  <a:lnTo>
                    <a:pt x="86916" y="1739"/>
                  </a:lnTo>
                  <a:lnTo>
                    <a:pt x="110024" y="19"/>
                  </a:lnTo>
                  <a:lnTo>
                    <a:pt x="25952" y="237356"/>
                  </a:lnTo>
                  <a:lnTo>
                    <a:pt x="-27" y="238061"/>
                  </a:lnTo>
                  <a:close/>
                </a:path>
              </a:pathLst>
            </a:custGeom>
            <a:solidFill>
              <a:srgbClr val="9BAFBA"/>
            </a:solidFill>
            <a:ln w="4228" cap="flat">
              <a:noFill/>
              <a:prstDash val="solid"/>
              <a:miter/>
            </a:ln>
          </p:spPr>
          <p:txBody>
            <a:bodyPr rtlCol="0" anchor="ctr"/>
            <a:lstStyle/>
            <a:p>
              <a:endParaRPr lang="zh-CN" altLang="en-US"/>
            </a:p>
          </p:txBody>
        </p:sp>
        <p:sp>
          <p:nvSpPr>
            <p:cNvPr id="191" name="任意多边形: 形状 126">
              <a:extLst>
                <a:ext uri="{FF2B5EF4-FFF2-40B4-BE49-F238E27FC236}">
                  <a16:creationId xmlns:a16="http://schemas.microsoft.com/office/drawing/2014/main" id="{2C088709-94A1-A732-B91D-E905A08AA69F}"/>
                </a:ext>
              </a:extLst>
            </p:cNvPr>
            <p:cNvSpPr/>
            <p:nvPr/>
          </p:nvSpPr>
          <p:spPr>
            <a:xfrm flipV="1">
              <a:off x="-2169037" y="3361268"/>
              <a:ext cx="371658" cy="102582"/>
            </a:xfrm>
            <a:custGeom>
              <a:avLst/>
              <a:gdLst>
                <a:gd name="connsiteX0" fmla="*/ 18097 w 371658"/>
                <a:gd name="connsiteY0" fmla="*/ 71879 h 102582"/>
                <a:gd name="connsiteX1" fmla="*/ -19 w 371658"/>
                <a:gd name="connsiteY1" fmla="*/ 102628 h 102582"/>
                <a:gd name="connsiteX2" fmla="*/ 4696 w 371658"/>
                <a:gd name="connsiteY2" fmla="*/ 99582 h 102582"/>
                <a:gd name="connsiteX3" fmla="*/ 371639 w 371658"/>
                <a:gd name="connsiteY3" fmla="*/ 1090 h 102582"/>
                <a:gd name="connsiteX4" fmla="*/ 370395 w 371658"/>
                <a:gd name="connsiteY4" fmla="*/ 45 h 102582"/>
                <a:gd name="connsiteX5" fmla="*/ 18479 w 371658"/>
                <a:gd name="connsiteY5" fmla="*/ 72690 h 102582"/>
                <a:gd name="connsiteX6" fmla="*/ 18097 w 371658"/>
                <a:gd name="connsiteY6" fmla="*/ 71879 h 1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658" h="102582">
                  <a:moveTo>
                    <a:pt x="18097" y="71879"/>
                  </a:moveTo>
                  <a:lnTo>
                    <a:pt x="-19" y="102628"/>
                  </a:lnTo>
                  <a:lnTo>
                    <a:pt x="4696" y="99582"/>
                  </a:lnTo>
                  <a:lnTo>
                    <a:pt x="371639" y="1090"/>
                  </a:lnTo>
                  <a:lnTo>
                    <a:pt x="370395" y="45"/>
                  </a:lnTo>
                  <a:lnTo>
                    <a:pt x="18479" y="72690"/>
                  </a:lnTo>
                  <a:lnTo>
                    <a:pt x="18097" y="71879"/>
                  </a:lnTo>
                  <a:close/>
                </a:path>
              </a:pathLst>
            </a:custGeom>
            <a:solidFill>
              <a:srgbClr val="6D726E"/>
            </a:solidFill>
            <a:ln w="4228" cap="flat">
              <a:noFill/>
              <a:prstDash val="solid"/>
              <a:miter/>
            </a:ln>
          </p:spPr>
          <p:txBody>
            <a:bodyPr rtlCol="0" anchor="ctr"/>
            <a:lstStyle/>
            <a:p>
              <a:endParaRPr lang="zh-CN" altLang="en-US"/>
            </a:p>
          </p:txBody>
        </p:sp>
        <p:sp>
          <p:nvSpPr>
            <p:cNvPr id="192" name="任意多边形: 形状 127">
              <a:extLst>
                <a:ext uri="{FF2B5EF4-FFF2-40B4-BE49-F238E27FC236}">
                  <a16:creationId xmlns:a16="http://schemas.microsoft.com/office/drawing/2014/main" id="{269A783D-A3E9-7DDA-3A5A-6FFE90759E6F}"/>
                </a:ext>
              </a:extLst>
            </p:cNvPr>
            <p:cNvSpPr/>
            <p:nvPr/>
          </p:nvSpPr>
          <p:spPr>
            <a:xfrm flipV="1">
              <a:off x="-2285247" y="3194009"/>
              <a:ext cx="762391" cy="397230"/>
            </a:xfrm>
            <a:custGeom>
              <a:avLst/>
              <a:gdLst>
                <a:gd name="connsiteX0" fmla="*/ 173229 w 762391"/>
                <a:gd name="connsiteY0" fmla="*/ 111512 h 397230"/>
                <a:gd name="connsiteX1" fmla="*/ 533543 w 762391"/>
                <a:gd name="connsiteY1" fmla="*/ 35 h 397230"/>
                <a:gd name="connsiteX2" fmla="*/ 756388 w 762391"/>
                <a:gd name="connsiteY2" fmla="*/ 162532 h 397230"/>
                <a:gd name="connsiteX3" fmla="*/ 762377 w 762391"/>
                <a:gd name="connsiteY3" fmla="*/ 193179 h 397230"/>
                <a:gd name="connsiteX4" fmla="*/ 759616 w 762391"/>
                <a:gd name="connsiteY4" fmla="*/ 202928 h 397230"/>
                <a:gd name="connsiteX5" fmla="*/ 555653 w 762391"/>
                <a:gd name="connsiteY5" fmla="*/ 62553 h 397230"/>
                <a:gd name="connsiteX6" fmla="*/ 512729 w 762391"/>
                <a:gd name="connsiteY6" fmla="*/ 43587 h 397230"/>
                <a:gd name="connsiteX7" fmla="*/ 470346 w 762391"/>
                <a:gd name="connsiteY7" fmla="*/ 59150 h 397230"/>
                <a:gd name="connsiteX8" fmla="*/ 452271 w 762391"/>
                <a:gd name="connsiteY8" fmla="*/ 69060 h 397230"/>
                <a:gd name="connsiteX9" fmla="*/ 178432 w 762391"/>
                <a:gd name="connsiteY9" fmla="*/ 125993 h 397230"/>
                <a:gd name="connsiteX10" fmla="*/ 48070 w 762391"/>
                <a:gd name="connsiteY10" fmla="*/ 362613 h 397230"/>
                <a:gd name="connsiteX11" fmla="*/ 48507 w 762391"/>
                <a:gd name="connsiteY11" fmla="*/ 362753 h 397230"/>
                <a:gd name="connsiteX12" fmla="*/ 451609 w 762391"/>
                <a:gd name="connsiteY12" fmla="*/ 274425 h 397230"/>
                <a:gd name="connsiteX13" fmla="*/ 452696 w 762391"/>
                <a:gd name="connsiteY13" fmla="*/ 312612 h 397230"/>
                <a:gd name="connsiteX14" fmla="*/ 59606 w 762391"/>
                <a:gd name="connsiteY14" fmla="*/ 388507 h 397230"/>
                <a:gd name="connsiteX15" fmla="*/ 11798 w 762391"/>
                <a:gd name="connsiteY15" fmla="*/ 397266 h 397230"/>
                <a:gd name="connsiteX16" fmla="*/ -15 w 762391"/>
                <a:gd name="connsiteY16" fmla="*/ 390626 h 397230"/>
                <a:gd name="connsiteX17" fmla="*/ 162389 w 762391"/>
                <a:gd name="connsiteY17" fmla="*/ 98841 h 397230"/>
                <a:gd name="connsiteX18" fmla="*/ 173229 w 762391"/>
                <a:gd name="connsiteY18" fmla="*/ 111512 h 3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2391" h="397230">
                  <a:moveTo>
                    <a:pt x="173229" y="111512"/>
                  </a:moveTo>
                  <a:lnTo>
                    <a:pt x="533543" y="35"/>
                  </a:lnTo>
                  <a:lnTo>
                    <a:pt x="756388" y="162532"/>
                  </a:lnTo>
                  <a:lnTo>
                    <a:pt x="762377" y="193179"/>
                  </a:lnTo>
                  <a:lnTo>
                    <a:pt x="759616" y="202928"/>
                  </a:lnTo>
                  <a:cubicBezTo>
                    <a:pt x="726407" y="183558"/>
                    <a:pt x="594562" y="92610"/>
                    <a:pt x="555653" y="62553"/>
                  </a:cubicBezTo>
                  <a:lnTo>
                    <a:pt x="512729" y="43587"/>
                  </a:lnTo>
                  <a:lnTo>
                    <a:pt x="470346" y="59150"/>
                  </a:lnTo>
                  <a:lnTo>
                    <a:pt x="452271" y="69060"/>
                  </a:lnTo>
                  <a:lnTo>
                    <a:pt x="178432" y="125993"/>
                  </a:lnTo>
                  <a:cubicBezTo>
                    <a:pt x="178432" y="125993"/>
                    <a:pt x="56697" y="347529"/>
                    <a:pt x="48070" y="362613"/>
                  </a:cubicBezTo>
                  <a:lnTo>
                    <a:pt x="48507" y="362753"/>
                  </a:lnTo>
                  <a:lnTo>
                    <a:pt x="451609" y="274425"/>
                  </a:lnTo>
                  <a:lnTo>
                    <a:pt x="452696" y="312612"/>
                  </a:lnTo>
                  <a:lnTo>
                    <a:pt x="59606" y="388507"/>
                  </a:lnTo>
                  <a:lnTo>
                    <a:pt x="11798" y="397266"/>
                  </a:lnTo>
                  <a:lnTo>
                    <a:pt x="-15" y="390626"/>
                  </a:lnTo>
                  <a:cubicBezTo>
                    <a:pt x="2105" y="387717"/>
                    <a:pt x="162389" y="98841"/>
                    <a:pt x="162389" y="98841"/>
                  </a:cubicBezTo>
                  <a:lnTo>
                    <a:pt x="173229" y="111512"/>
                  </a:lnTo>
                  <a:close/>
                </a:path>
              </a:pathLst>
            </a:custGeom>
            <a:solidFill>
              <a:srgbClr val="9BAFBA"/>
            </a:solidFill>
            <a:ln w="4228" cap="flat">
              <a:noFill/>
              <a:prstDash val="solid"/>
              <a:miter/>
            </a:ln>
          </p:spPr>
          <p:txBody>
            <a:bodyPr rtlCol="0" anchor="ctr"/>
            <a:lstStyle/>
            <a:p>
              <a:endParaRPr lang="zh-CN" altLang="en-US"/>
            </a:p>
          </p:txBody>
        </p:sp>
        <p:sp>
          <p:nvSpPr>
            <p:cNvPr id="193" name="任意多边形: 形状 128">
              <a:extLst>
                <a:ext uri="{FF2B5EF4-FFF2-40B4-BE49-F238E27FC236}">
                  <a16:creationId xmlns:a16="http://schemas.microsoft.com/office/drawing/2014/main" id="{CCB0513C-2953-4508-CAF7-5F64B8E2AB81}"/>
                </a:ext>
              </a:extLst>
            </p:cNvPr>
            <p:cNvSpPr/>
            <p:nvPr/>
          </p:nvSpPr>
          <p:spPr>
            <a:xfrm flipV="1">
              <a:off x="-1937931" y="3292552"/>
              <a:ext cx="111388" cy="233727"/>
            </a:xfrm>
            <a:custGeom>
              <a:avLst/>
              <a:gdLst>
                <a:gd name="connsiteX0" fmla="*/ -14 w 111388"/>
                <a:gd name="connsiteY0" fmla="*/ 233771 h 233727"/>
                <a:gd name="connsiteX1" fmla="*/ 84287 w 111388"/>
                <a:gd name="connsiteY1" fmla="*/ 4979 h 233727"/>
                <a:gd name="connsiteX2" fmla="*/ 111375 w 111388"/>
                <a:gd name="connsiteY2" fmla="*/ 44 h 233727"/>
                <a:gd name="connsiteX3" fmla="*/ 90370 w 111388"/>
                <a:gd name="connsiteY3" fmla="*/ 58331 h 233727"/>
                <a:gd name="connsiteX4" fmla="*/ 27796 w 111388"/>
                <a:gd name="connsiteY4" fmla="*/ 231940 h 233727"/>
                <a:gd name="connsiteX5" fmla="*/ -14 w 111388"/>
                <a:gd name="connsiteY5" fmla="*/ 233771 h 23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88" h="233727">
                  <a:moveTo>
                    <a:pt x="-14" y="233771"/>
                  </a:moveTo>
                  <a:lnTo>
                    <a:pt x="84287" y="4979"/>
                  </a:lnTo>
                  <a:lnTo>
                    <a:pt x="111375" y="44"/>
                  </a:lnTo>
                  <a:lnTo>
                    <a:pt x="90370" y="58331"/>
                  </a:lnTo>
                  <a:lnTo>
                    <a:pt x="27796" y="231940"/>
                  </a:lnTo>
                  <a:lnTo>
                    <a:pt x="-14" y="233771"/>
                  </a:lnTo>
                  <a:close/>
                </a:path>
              </a:pathLst>
            </a:custGeom>
            <a:solidFill>
              <a:srgbClr val="9BAFBA"/>
            </a:solidFill>
            <a:ln w="4228" cap="flat">
              <a:noFill/>
              <a:prstDash val="solid"/>
              <a:miter/>
            </a:ln>
          </p:spPr>
          <p:txBody>
            <a:bodyPr rtlCol="0" anchor="ctr"/>
            <a:lstStyle/>
            <a:p>
              <a:endParaRPr lang="zh-CN" altLang="en-US"/>
            </a:p>
          </p:txBody>
        </p:sp>
        <p:sp>
          <p:nvSpPr>
            <p:cNvPr id="194" name="任意多边形: 形状 129">
              <a:extLst>
                <a:ext uri="{FF2B5EF4-FFF2-40B4-BE49-F238E27FC236}">
                  <a16:creationId xmlns:a16="http://schemas.microsoft.com/office/drawing/2014/main" id="{D731908E-2E21-6342-1432-6869EC0FDB16}"/>
                </a:ext>
              </a:extLst>
            </p:cNvPr>
            <p:cNvSpPr/>
            <p:nvPr/>
          </p:nvSpPr>
          <p:spPr>
            <a:xfrm flipV="1">
              <a:off x="-2211214" y="3283963"/>
              <a:ext cx="402243" cy="121446"/>
            </a:xfrm>
            <a:custGeom>
              <a:avLst/>
              <a:gdLst>
                <a:gd name="connsiteX0" fmla="*/ 392130 w 402243"/>
                <a:gd name="connsiteY0" fmla="*/ 38485 h 121446"/>
                <a:gd name="connsiteX1" fmla="*/ -21 w 402243"/>
                <a:gd name="connsiteY1" fmla="*/ 121456 h 121446"/>
                <a:gd name="connsiteX2" fmla="*/ 13988 w 402243"/>
                <a:gd name="connsiteY2" fmla="*/ 98960 h 121446"/>
                <a:gd name="connsiteX3" fmla="*/ 402223 w 402243"/>
                <a:gd name="connsiteY3" fmla="*/ 9 h 121446"/>
                <a:gd name="connsiteX4" fmla="*/ 392130 w 402243"/>
                <a:gd name="connsiteY4" fmla="*/ 38485 h 121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43" h="121446">
                  <a:moveTo>
                    <a:pt x="392130" y="38485"/>
                  </a:moveTo>
                  <a:cubicBezTo>
                    <a:pt x="377794" y="40206"/>
                    <a:pt x="-21" y="121456"/>
                    <a:pt x="-21" y="121456"/>
                  </a:cubicBezTo>
                  <a:lnTo>
                    <a:pt x="13988" y="98960"/>
                  </a:lnTo>
                  <a:lnTo>
                    <a:pt x="402223" y="9"/>
                  </a:lnTo>
                  <a:lnTo>
                    <a:pt x="392130" y="38485"/>
                  </a:lnTo>
                  <a:close/>
                </a:path>
              </a:pathLst>
            </a:custGeom>
            <a:solidFill>
              <a:srgbClr val="9BAFBA"/>
            </a:solidFill>
            <a:ln w="4228" cap="flat">
              <a:noFill/>
              <a:prstDash val="solid"/>
              <a:miter/>
            </a:ln>
          </p:spPr>
          <p:txBody>
            <a:bodyPr rtlCol="0" anchor="ctr"/>
            <a:lstStyle/>
            <a:p>
              <a:endParaRPr lang="zh-CN" altLang="en-US"/>
            </a:p>
          </p:txBody>
        </p:sp>
        <p:sp>
          <p:nvSpPr>
            <p:cNvPr id="195" name="任意多边形: 形状 130">
              <a:extLst>
                <a:ext uri="{FF2B5EF4-FFF2-40B4-BE49-F238E27FC236}">
                  <a16:creationId xmlns:a16="http://schemas.microsoft.com/office/drawing/2014/main" id="{CEBC6A53-9820-A17C-5DFB-BDC54280C28A}"/>
                </a:ext>
              </a:extLst>
            </p:cNvPr>
            <p:cNvSpPr/>
            <p:nvPr/>
          </p:nvSpPr>
          <p:spPr>
            <a:xfrm flipV="1">
              <a:off x="-2049745" y="3267223"/>
              <a:ext cx="111962" cy="238522"/>
            </a:xfrm>
            <a:custGeom>
              <a:avLst/>
              <a:gdLst>
                <a:gd name="connsiteX0" fmla="*/ -20 w 111962"/>
                <a:gd name="connsiteY0" fmla="*/ 238554 h 238522"/>
                <a:gd name="connsiteX1" fmla="*/ 87123 w 111962"/>
                <a:gd name="connsiteY1" fmla="*/ 4016 h 238522"/>
                <a:gd name="connsiteX2" fmla="*/ 111942 w 111962"/>
                <a:gd name="connsiteY2" fmla="*/ 31 h 238522"/>
                <a:gd name="connsiteX3" fmla="*/ 26664 w 111962"/>
                <a:gd name="connsiteY3" fmla="*/ 237068 h 238522"/>
                <a:gd name="connsiteX4" fmla="*/ -20 w 111962"/>
                <a:gd name="connsiteY4" fmla="*/ 238554 h 238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2" h="238522">
                  <a:moveTo>
                    <a:pt x="-20" y="238554"/>
                  </a:moveTo>
                  <a:lnTo>
                    <a:pt x="87123" y="4016"/>
                  </a:lnTo>
                  <a:lnTo>
                    <a:pt x="111942" y="31"/>
                  </a:lnTo>
                  <a:lnTo>
                    <a:pt x="26664" y="237068"/>
                  </a:lnTo>
                  <a:lnTo>
                    <a:pt x="-20" y="238554"/>
                  </a:lnTo>
                  <a:close/>
                </a:path>
              </a:pathLst>
            </a:custGeom>
            <a:solidFill>
              <a:srgbClr val="9BAFBA"/>
            </a:solidFill>
            <a:ln w="4228" cap="flat">
              <a:noFill/>
              <a:prstDash val="solid"/>
              <a:miter/>
            </a:ln>
          </p:spPr>
          <p:txBody>
            <a:bodyPr rtlCol="0" anchor="ctr"/>
            <a:lstStyle/>
            <a:p>
              <a:endParaRPr lang="zh-CN" altLang="en-US"/>
            </a:p>
          </p:txBody>
        </p:sp>
      </p:grpSp>
      <p:sp>
        <p:nvSpPr>
          <p:cNvPr id="197" name="文本框 196">
            <a:extLst>
              <a:ext uri="{FF2B5EF4-FFF2-40B4-BE49-F238E27FC236}">
                <a16:creationId xmlns:a16="http://schemas.microsoft.com/office/drawing/2014/main" id="{451F128F-3446-23EA-4C8F-2118D3EB5C00}"/>
              </a:ext>
            </a:extLst>
          </p:cNvPr>
          <p:cNvSpPr txBox="1"/>
          <p:nvPr/>
        </p:nvSpPr>
        <p:spPr>
          <a:xfrm>
            <a:off x="4254659" y="4897365"/>
            <a:ext cx="2095959" cy="373630"/>
          </a:xfrm>
          <a:prstGeom prst="rect">
            <a:avLst/>
          </a:prstGeom>
          <a:noFill/>
        </p:spPr>
        <p:txBody>
          <a:bodyPr wrap="square" rtlCol="0">
            <a:spAutoFit/>
          </a:bodyPr>
          <a:lstStyle/>
          <a:p>
            <a:r>
              <a:rPr lang="en-US" altLang="zh-CN" b="1" dirty="0">
                <a:latin typeface="Times" panose="02020603050405020304" pitchFamily="18" charset="0"/>
                <a:cs typeface="Times" panose="02020603050405020304" pitchFamily="18" charset="0"/>
              </a:rPr>
              <a:t>PRODUCTION</a:t>
            </a:r>
          </a:p>
        </p:txBody>
      </p:sp>
      <p:sp>
        <p:nvSpPr>
          <p:cNvPr id="198" name="任意多边形 46">
            <a:extLst>
              <a:ext uri="{FF2B5EF4-FFF2-40B4-BE49-F238E27FC236}">
                <a16:creationId xmlns:a16="http://schemas.microsoft.com/office/drawing/2014/main" id="{A2563919-F407-0C58-DE52-118CB82F6020}"/>
              </a:ext>
            </a:extLst>
          </p:cNvPr>
          <p:cNvSpPr/>
          <p:nvPr/>
        </p:nvSpPr>
        <p:spPr>
          <a:xfrm rot="16414492" flipV="1">
            <a:off x="3711715" y="3213702"/>
            <a:ext cx="426880" cy="1840689"/>
          </a:xfrm>
          <a:custGeom>
            <a:avLst/>
            <a:gdLst>
              <a:gd name="connsiteX0" fmla="*/ 0 w 979714"/>
              <a:gd name="connsiteY0" fmla="*/ 0 h 770708"/>
              <a:gd name="connsiteX1" fmla="*/ 979714 w 979714"/>
              <a:gd name="connsiteY1" fmla="*/ 770708 h 770708"/>
              <a:gd name="connsiteX2" fmla="*/ 979714 w 979714"/>
              <a:gd name="connsiteY2" fmla="*/ 770708 h 770708"/>
              <a:gd name="connsiteX0-1" fmla="*/ 0 w 457200"/>
              <a:gd name="connsiteY0-2" fmla="*/ 0 h 822959"/>
              <a:gd name="connsiteX1-3" fmla="*/ 457200 w 457200"/>
              <a:gd name="connsiteY1-4" fmla="*/ 822959 h 822959"/>
              <a:gd name="connsiteX2-5" fmla="*/ 457200 w 457200"/>
              <a:gd name="connsiteY2-6" fmla="*/ 822959 h 822959"/>
              <a:gd name="connsiteX0-7" fmla="*/ 0 w 457200"/>
              <a:gd name="connsiteY0-8" fmla="*/ 0 h 822959"/>
              <a:gd name="connsiteX1-9" fmla="*/ 457200 w 457200"/>
              <a:gd name="connsiteY1-10" fmla="*/ 822959 h 822959"/>
              <a:gd name="connsiteX2-11" fmla="*/ 457200 w 457200"/>
              <a:gd name="connsiteY2-12" fmla="*/ 822959 h 822959"/>
              <a:gd name="connsiteX0-13" fmla="*/ 0 w 470645"/>
              <a:gd name="connsiteY0-14" fmla="*/ 0 h 822959"/>
              <a:gd name="connsiteX1-15" fmla="*/ 457200 w 470645"/>
              <a:gd name="connsiteY1-16" fmla="*/ 822959 h 822959"/>
              <a:gd name="connsiteX2-17" fmla="*/ 457200 w 470645"/>
              <a:gd name="connsiteY2-18" fmla="*/ 822959 h 822959"/>
            </a:gdLst>
            <a:ahLst/>
            <a:cxnLst>
              <a:cxn ang="0">
                <a:pos x="connsiteX0-1" y="connsiteY0-2"/>
              </a:cxn>
              <a:cxn ang="0">
                <a:pos x="connsiteX1-3" y="connsiteY1-4"/>
              </a:cxn>
              <a:cxn ang="0">
                <a:pos x="connsiteX2-5" y="connsiteY2-6"/>
              </a:cxn>
            </a:cxnLst>
            <a:rect l="l" t="t" r="r" b="b"/>
            <a:pathLst>
              <a:path w="470645" h="822959">
                <a:moveTo>
                  <a:pt x="0" y="0"/>
                </a:moveTo>
                <a:cubicBezTo>
                  <a:pt x="583475" y="326572"/>
                  <a:pt x="461554" y="744582"/>
                  <a:pt x="457200" y="822959"/>
                </a:cubicBezTo>
                <a:lnTo>
                  <a:pt x="457200" y="822959"/>
                </a:lnTo>
              </a:path>
            </a:pathLst>
          </a:custGeom>
          <a:noFill/>
          <a:ln w="38100">
            <a:solidFill>
              <a:schemeClr val="tx1"/>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任意多边形 46">
            <a:extLst>
              <a:ext uri="{FF2B5EF4-FFF2-40B4-BE49-F238E27FC236}">
                <a16:creationId xmlns:a16="http://schemas.microsoft.com/office/drawing/2014/main" id="{B5AA3700-9129-3F92-52E6-8AB423FD31EB}"/>
              </a:ext>
            </a:extLst>
          </p:cNvPr>
          <p:cNvSpPr/>
          <p:nvPr/>
        </p:nvSpPr>
        <p:spPr>
          <a:xfrm rot="15828438" flipV="1">
            <a:off x="3844004" y="2848695"/>
            <a:ext cx="869652" cy="2518639"/>
          </a:xfrm>
          <a:custGeom>
            <a:avLst/>
            <a:gdLst>
              <a:gd name="connsiteX0" fmla="*/ 0 w 979714"/>
              <a:gd name="connsiteY0" fmla="*/ 0 h 770708"/>
              <a:gd name="connsiteX1" fmla="*/ 979714 w 979714"/>
              <a:gd name="connsiteY1" fmla="*/ 770708 h 770708"/>
              <a:gd name="connsiteX2" fmla="*/ 979714 w 979714"/>
              <a:gd name="connsiteY2" fmla="*/ 770708 h 770708"/>
              <a:gd name="connsiteX0-1" fmla="*/ 0 w 457200"/>
              <a:gd name="connsiteY0-2" fmla="*/ 0 h 822959"/>
              <a:gd name="connsiteX1-3" fmla="*/ 457200 w 457200"/>
              <a:gd name="connsiteY1-4" fmla="*/ 822959 h 822959"/>
              <a:gd name="connsiteX2-5" fmla="*/ 457200 w 457200"/>
              <a:gd name="connsiteY2-6" fmla="*/ 822959 h 822959"/>
              <a:gd name="connsiteX0-7" fmla="*/ 0 w 457200"/>
              <a:gd name="connsiteY0-8" fmla="*/ 0 h 822959"/>
              <a:gd name="connsiteX1-9" fmla="*/ 457200 w 457200"/>
              <a:gd name="connsiteY1-10" fmla="*/ 822959 h 822959"/>
              <a:gd name="connsiteX2-11" fmla="*/ 457200 w 457200"/>
              <a:gd name="connsiteY2-12" fmla="*/ 822959 h 822959"/>
              <a:gd name="connsiteX0-13" fmla="*/ 0 w 470645"/>
              <a:gd name="connsiteY0-14" fmla="*/ 0 h 822959"/>
              <a:gd name="connsiteX1-15" fmla="*/ 457200 w 470645"/>
              <a:gd name="connsiteY1-16" fmla="*/ 822959 h 822959"/>
              <a:gd name="connsiteX2-17" fmla="*/ 457200 w 470645"/>
              <a:gd name="connsiteY2-18" fmla="*/ 822959 h 822959"/>
            </a:gdLst>
            <a:ahLst/>
            <a:cxnLst>
              <a:cxn ang="0">
                <a:pos x="connsiteX0-1" y="connsiteY0-2"/>
              </a:cxn>
              <a:cxn ang="0">
                <a:pos x="connsiteX1-3" y="connsiteY1-4"/>
              </a:cxn>
              <a:cxn ang="0">
                <a:pos x="connsiteX2-5" y="connsiteY2-6"/>
              </a:cxn>
            </a:cxnLst>
            <a:rect l="l" t="t" r="r" b="b"/>
            <a:pathLst>
              <a:path w="470645" h="822959">
                <a:moveTo>
                  <a:pt x="0" y="0"/>
                </a:moveTo>
                <a:cubicBezTo>
                  <a:pt x="583475" y="326572"/>
                  <a:pt x="461554" y="744582"/>
                  <a:pt x="457200" y="822959"/>
                </a:cubicBezTo>
                <a:lnTo>
                  <a:pt x="457200" y="822959"/>
                </a:lnTo>
              </a:path>
            </a:pathLst>
          </a:custGeom>
          <a:noFill/>
          <a:ln w="38100">
            <a:solidFill>
              <a:schemeClr val="tx1"/>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3" name="Picture 8">
            <a:extLst>
              <a:ext uri="{FF2B5EF4-FFF2-40B4-BE49-F238E27FC236}">
                <a16:creationId xmlns:a16="http://schemas.microsoft.com/office/drawing/2014/main" id="{55FA8902-A4D2-5222-4BBF-40E983548084}"/>
              </a:ext>
            </a:extLst>
          </p:cNvPr>
          <p:cNvPicPr>
            <a:picLocks noChangeAspect="1" noChangeArrowheads="1"/>
          </p:cNvPicPr>
          <p:nvPr/>
        </p:nvPicPr>
        <p:blipFill>
          <a:blip r:embed="rId3">
            <a:clrChange>
              <a:clrFrom>
                <a:srgbClr val="EEEEEE"/>
              </a:clrFrom>
              <a:clrTo>
                <a:srgbClr val="EEEEEE">
                  <a:alpha val="0"/>
                </a:srgbClr>
              </a:clrTo>
            </a:clrChange>
            <a:extLst>
              <a:ext uri="{BEBA8EAE-BF5A-486C-A8C5-ECC9F3942E4B}">
                <a14:imgProps xmlns:a14="http://schemas.microsoft.com/office/drawing/2010/main">
                  <a14:imgLayer r:embed="rId4">
                    <a14:imgEffect>
                      <a14:backgroundRemoval t="10000" b="90000" l="8889" r="90000">
                        <a14:foregroundMark x1="49333" y1="67778" x2="48222" y2="88148"/>
                        <a14:foregroundMark x1="50778" y1="65185" x2="47889" y2="90185"/>
                        <a14:foregroundMark x1="47889" y1="90185" x2="49667" y2="88519"/>
                        <a14:foregroundMark x1="84889" y1="50926" x2="86000" y2="46296"/>
                        <a14:foregroundMark x1="68667" y1="30185" x2="68333" y2="42222"/>
                        <a14:foregroundMark x1="54000" y1="33333" x2="56778" y2="43148"/>
                        <a14:foregroundMark x1="34778" y1="51296" x2="35556" y2="59074"/>
                        <a14:foregroundMark x1="17111" y1="25556" x2="16556" y2="26481"/>
                        <a14:foregroundMark x1="16333" y1="27037" x2="19333" y2="27037"/>
                        <a14:foregroundMark x1="65333" y1="48148" x2="65889" y2="50370"/>
                        <a14:foregroundMark x1="66510" y1="56403" x2="66555" y2="54828"/>
                        <a14:foregroundMark x1="64000" y1="55000" x2="64000" y2="55000"/>
                        <a14:foregroundMark x1="64000" y1="50556" x2="64000" y2="50556"/>
                        <a14:foregroundMark x1="37759" y1="35294" x2="20222" y2="25926"/>
                        <a14:foregroundMark x1="45668" y1="39519" x2="41874" y2="37492"/>
                        <a14:foregroundMark x1="50923" y1="42326" x2="50649" y2="42179"/>
                        <a14:foregroundMark x1="63556" y1="49074" x2="51002" y2="42368"/>
                        <a14:foregroundMark x1="52358" y1="40269" x2="73333" y2="49630"/>
                        <a14:foregroundMark x1="46432" y1="37624" x2="47098" y2="37921"/>
                        <a14:foregroundMark x1="43466" y1="36301" x2="45997" y2="37430"/>
                        <a14:foregroundMark x1="20222" y1="25926" x2="38455" y2="34064"/>
                        <a14:foregroundMark x1="37816" y1="37178" x2="13684" y2="28718"/>
                        <a14:foregroundMark x1="45659" y1="39928" x2="39318" y2="37705"/>
                        <a14:foregroundMark x1="73333" y1="49630" x2="50991" y2="41797"/>
                        <a14:foregroundMark x1="14248" y1="27369" x2="16111" y2="28519"/>
                        <a14:foregroundMark x1="50833" y1="41974" x2="50556" y2="43704"/>
                        <a14:backgroundMark x1="8333" y1="26667" x2="14000" y2="27963"/>
                        <a14:backgroundMark x1="47889" y1="37037" x2="50444" y2="42407"/>
                        <a14:backgroundMark x1="45889" y1="40370" x2="46111" y2="36852"/>
                        <a14:backgroundMark x1="40556" y1="33889" x2="40667" y2="37593"/>
                        <a14:backgroundMark x1="51222" y1="43889" x2="51222" y2="43519"/>
                        <a14:backgroundMark x1="64444" y1="57222" x2="65333" y2="63333"/>
                        <a14:backgroundMark x1="67333" y1="50556" x2="67778" y2="54444"/>
                      </a14:backgroundRemoval>
                    </a14:imgEffect>
                  </a14:imgLayer>
                </a14:imgProps>
              </a:ext>
              <a:ext uri="{28A0092B-C50C-407E-A947-70E740481C1C}">
                <a14:useLocalDpi xmlns:a14="http://schemas.microsoft.com/office/drawing/2010/main" val="0"/>
              </a:ext>
            </a:extLst>
          </a:blip>
          <a:srcRect/>
          <a:stretch>
            <a:fillRect/>
          </a:stretch>
        </p:blipFill>
        <p:spPr bwMode="auto">
          <a:xfrm>
            <a:off x="4384945" y="5140234"/>
            <a:ext cx="1597077" cy="1091461"/>
          </a:xfrm>
          <a:prstGeom prst="rect">
            <a:avLst/>
          </a:prstGeom>
          <a:noFill/>
          <a:extLst>
            <a:ext uri="{909E8E84-426E-40DD-AFC4-6F175D3DCCD1}">
              <a14:hiddenFill xmlns:a14="http://schemas.microsoft.com/office/drawing/2010/main">
                <a:solidFill>
                  <a:srgbClr val="FFFFFF"/>
                </a:solidFill>
              </a14:hiddenFill>
            </a:ext>
          </a:extLst>
        </p:spPr>
      </p:pic>
      <p:sp>
        <p:nvSpPr>
          <p:cNvPr id="205" name="文本框 204">
            <a:extLst>
              <a:ext uri="{FF2B5EF4-FFF2-40B4-BE49-F238E27FC236}">
                <a16:creationId xmlns:a16="http://schemas.microsoft.com/office/drawing/2014/main" id="{078F37AD-0CEA-BEB6-A283-F9B724413D57}"/>
              </a:ext>
            </a:extLst>
          </p:cNvPr>
          <p:cNvSpPr txBox="1"/>
          <p:nvPr/>
        </p:nvSpPr>
        <p:spPr>
          <a:xfrm>
            <a:off x="6828144" y="4714801"/>
            <a:ext cx="1813894" cy="731630"/>
          </a:xfrm>
          <a:prstGeom prst="rect">
            <a:avLst/>
          </a:prstGeom>
          <a:noFill/>
        </p:spPr>
        <p:txBody>
          <a:bodyPr wrap="square" rtlCol="0">
            <a:spAutoFit/>
          </a:bodyPr>
          <a:lstStyle/>
          <a:p>
            <a:pPr algn="ctr"/>
            <a:r>
              <a:rPr lang="en-US" altLang="zh-CN" b="1" dirty="0">
                <a:solidFill>
                  <a:srgbClr val="FF0000"/>
                </a:solidFill>
                <a:latin typeface="Times" panose="02020603050405020304" pitchFamily="18" charset="0"/>
                <a:cs typeface="Times" panose="02020603050405020304" pitchFamily="18" charset="0"/>
              </a:rPr>
              <a:t>WATER </a:t>
            </a:r>
          </a:p>
          <a:p>
            <a:pPr algn="ctr"/>
            <a:r>
              <a:rPr lang="en-US" altLang="zh-CN" b="1" dirty="0">
                <a:solidFill>
                  <a:srgbClr val="FF0000"/>
                </a:solidFill>
                <a:latin typeface="Times" panose="02020603050405020304" pitchFamily="18" charset="0"/>
                <a:cs typeface="Times" panose="02020603050405020304" pitchFamily="18" charset="0"/>
              </a:rPr>
              <a:t>DEPLETION</a:t>
            </a:r>
          </a:p>
        </p:txBody>
      </p:sp>
      <p:sp>
        <p:nvSpPr>
          <p:cNvPr id="206" name="椭圆 205">
            <a:extLst>
              <a:ext uri="{FF2B5EF4-FFF2-40B4-BE49-F238E27FC236}">
                <a16:creationId xmlns:a16="http://schemas.microsoft.com/office/drawing/2014/main" id="{DCE19CDB-571C-5036-E452-363DB9C9B3C1}"/>
              </a:ext>
            </a:extLst>
          </p:cNvPr>
          <p:cNvSpPr/>
          <p:nvPr/>
        </p:nvSpPr>
        <p:spPr>
          <a:xfrm>
            <a:off x="7170630" y="3561978"/>
            <a:ext cx="1243012" cy="98155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7" name="直接连接符 142">
            <a:extLst>
              <a:ext uri="{FF2B5EF4-FFF2-40B4-BE49-F238E27FC236}">
                <a16:creationId xmlns:a16="http://schemas.microsoft.com/office/drawing/2014/main" id="{014FA154-AC2D-7710-9816-8083B39F173B}"/>
              </a:ext>
            </a:extLst>
          </p:cNvPr>
          <p:cNvCxnSpPr>
            <a:cxnSpLocks/>
            <a:stCxn id="2" idx="0"/>
            <a:endCxn id="206" idx="1"/>
          </p:cNvCxnSpPr>
          <p:nvPr/>
        </p:nvCxnSpPr>
        <p:spPr>
          <a:xfrm flipV="1">
            <a:off x="5577707" y="3705723"/>
            <a:ext cx="1774958" cy="738353"/>
          </a:xfrm>
          <a:prstGeom prst="line">
            <a:avLst/>
          </a:prstGeom>
        </p:spPr>
        <p:style>
          <a:lnRef idx="1">
            <a:schemeClr val="dk1"/>
          </a:lnRef>
          <a:fillRef idx="0">
            <a:schemeClr val="dk1"/>
          </a:fillRef>
          <a:effectRef idx="0">
            <a:schemeClr val="dk1"/>
          </a:effectRef>
          <a:fontRef idx="minor">
            <a:schemeClr val="tx1"/>
          </a:fontRef>
        </p:style>
      </p:cxnSp>
      <p:cxnSp>
        <p:nvCxnSpPr>
          <p:cNvPr id="208" name="直接连接符 143">
            <a:extLst>
              <a:ext uri="{FF2B5EF4-FFF2-40B4-BE49-F238E27FC236}">
                <a16:creationId xmlns:a16="http://schemas.microsoft.com/office/drawing/2014/main" id="{E1F097BA-F948-8A71-3652-95456512C699}"/>
              </a:ext>
            </a:extLst>
          </p:cNvPr>
          <p:cNvCxnSpPr>
            <a:cxnSpLocks/>
            <a:stCxn id="2" idx="4"/>
            <a:endCxn id="206" idx="4"/>
          </p:cNvCxnSpPr>
          <p:nvPr/>
        </p:nvCxnSpPr>
        <p:spPr>
          <a:xfrm>
            <a:off x="5577707" y="4543505"/>
            <a:ext cx="2214429" cy="27"/>
          </a:xfrm>
          <a:prstGeom prst="line">
            <a:avLst/>
          </a:prstGeom>
        </p:spPr>
        <p:style>
          <a:lnRef idx="1">
            <a:schemeClr val="dk1"/>
          </a:lnRef>
          <a:fillRef idx="0">
            <a:schemeClr val="dk1"/>
          </a:fillRef>
          <a:effectRef idx="0">
            <a:schemeClr val="dk1"/>
          </a:effectRef>
          <a:fontRef idx="minor">
            <a:schemeClr val="tx1"/>
          </a:fontRef>
        </p:style>
      </p:cxnSp>
      <p:sp>
        <p:nvSpPr>
          <p:cNvPr id="2" name="椭圆 1">
            <a:extLst>
              <a:ext uri="{FF2B5EF4-FFF2-40B4-BE49-F238E27FC236}">
                <a16:creationId xmlns:a16="http://schemas.microsoft.com/office/drawing/2014/main" id="{03812DBE-E8A3-BAFF-02D3-1A74AB76349E}"/>
              </a:ext>
            </a:extLst>
          </p:cNvPr>
          <p:cNvSpPr/>
          <p:nvPr/>
        </p:nvSpPr>
        <p:spPr>
          <a:xfrm>
            <a:off x="5520084" y="4444076"/>
            <a:ext cx="115246" cy="99429"/>
          </a:xfrm>
          <a:prstGeom prst="ellipse">
            <a:avLst/>
          </a:prstGeom>
          <a:solidFill>
            <a:srgbClr val="FF0000"/>
          </a:solidFill>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descr="The unprecedented expansion of the global middle class | Brookings">
            <a:extLst>
              <a:ext uri="{FF2B5EF4-FFF2-40B4-BE49-F238E27FC236}">
                <a16:creationId xmlns:a16="http://schemas.microsoft.com/office/drawing/2014/main" id="{68948109-2BFB-57BD-2708-2AFC74E671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244" y="2832990"/>
            <a:ext cx="3046155" cy="1896467"/>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a:extLst>
              <a:ext uri="{FF2B5EF4-FFF2-40B4-BE49-F238E27FC236}">
                <a16:creationId xmlns:a16="http://schemas.microsoft.com/office/drawing/2014/main" id="{B3B0DF51-5769-EB0B-AF67-6DAA5C923DBD}"/>
              </a:ext>
            </a:extLst>
          </p:cNvPr>
          <p:cNvSpPr txBox="1"/>
          <p:nvPr/>
        </p:nvSpPr>
        <p:spPr>
          <a:xfrm>
            <a:off x="1137409" y="4950672"/>
            <a:ext cx="6869182" cy="830997"/>
          </a:xfrm>
          <a:prstGeom prst="rect">
            <a:avLst/>
          </a:prstGeom>
          <a:solidFill>
            <a:schemeClr val="bg1"/>
          </a:solidFill>
        </p:spPr>
        <p:txBody>
          <a:bodyPr wrap="square">
            <a:spAutoFit/>
          </a:bodyPr>
          <a:lstStyle/>
          <a:p>
            <a:r>
              <a:rPr lang="en-US" altLang="zh-CN" sz="2400" b="1" dirty="0">
                <a:solidFill>
                  <a:schemeClr val="tx2">
                    <a:lumMod val="50000"/>
                  </a:schemeClr>
                </a:solidFill>
                <a:latin typeface="Times" panose="02020603050405020304" pitchFamily="18" charset="0"/>
                <a:ea typeface="隶书" panose="02010509060101010101" pitchFamily="49" charset="-122"/>
                <a:cs typeface="Times" panose="02020603050405020304" pitchFamily="18" charset="0"/>
              </a:rPr>
              <a:t>How does middle class consumption contribute to global water depletion?  </a:t>
            </a:r>
          </a:p>
        </p:txBody>
      </p:sp>
    </p:spTree>
    <p:extLst>
      <p:ext uri="{BB962C8B-B14F-4D97-AF65-F5344CB8AC3E}">
        <p14:creationId xmlns:p14="http://schemas.microsoft.com/office/powerpoint/2010/main" val="312260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20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9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3"/>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20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197" grpId="0"/>
      <p:bldP spid="197" grpId="1"/>
      <p:bldP spid="198" grpId="0" animBg="1"/>
      <p:bldP spid="199" grpId="0" animBg="1"/>
      <p:bldP spid="205" grpId="0"/>
      <p:bldP spid="205" grpId="1"/>
      <p:bldP spid="206" grpId="0" animBg="1"/>
      <p:bldP spid="2" grpId="0" animBg="1"/>
      <p:bldP spid="16" grpId="0" animBg="1"/>
      <p:bldP spid="1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0F1F1519-8CD0-E6C2-616C-8A0CA4C1A55A}"/>
              </a:ext>
            </a:extLst>
          </p:cNvPr>
          <p:cNvSpPr>
            <a:spLocks noGrp="1"/>
          </p:cNvSpPr>
          <p:nvPr>
            <p:ph type="sldNum" sz="quarter" idx="12"/>
          </p:nvPr>
        </p:nvSpPr>
        <p:spPr/>
        <p:txBody>
          <a:bodyPr/>
          <a:lstStyle/>
          <a:p>
            <a:fld id="{775887F8-1189-C142-9435-C21057EAAAC7}" type="slidenum">
              <a:rPr kumimoji="1" lang="zh-CN" altLang="en-US" smtClean="0"/>
              <a:t>10</a:t>
            </a:fld>
            <a:endParaRPr kumimoji="1" lang="zh-CN" altLang="en-US"/>
          </a:p>
        </p:txBody>
      </p:sp>
      <p:sp>
        <p:nvSpPr>
          <p:cNvPr id="2" name="TextBox 4">
            <a:extLst>
              <a:ext uri="{FF2B5EF4-FFF2-40B4-BE49-F238E27FC236}">
                <a16:creationId xmlns:a16="http://schemas.microsoft.com/office/drawing/2014/main" id="{87A52F21-10E4-F483-714B-AB109DD54943}"/>
              </a:ext>
            </a:extLst>
          </p:cNvPr>
          <p:cNvSpPr txBox="1"/>
          <p:nvPr/>
        </p:nvSpPr>
        <p:spPr>
          <a:xfrm>
            <a:off x="554506" y="4145065"/>
            <a:ext cx="7960844" cy="2576411"/>
          </a:xfrm>
          <a:prstGeom prst="rect">
            <a:avLst/>
          </a:prstGeom>
          <a:noFill/>
        </p:spPr>
        <p:txBody>
          <a:bodyPr wrap="square">
            <a:spAutoFit/>
          </a:bodyPr>
          <a:lstStyle/>
          <a:p>
            <a:pPr marL="285750" indent="-285750">
              <a:lnSpc>
                <a:spcPct val="120000"/>
              </a:lnSpc>
              <a:buFont typeface="Arial" panose="020B0604020202020204" pitchFamily="34" charset="0"/>
              <a:buChar char="•"/>
              <a:defRPr sz="1600"/>
            </a:pPr>
            <a:r>
              <a:rPr lang="en-US" altLang="zh-CN" sz="1700" b="1" dirty="0">
                <a:latin typeface="Times New Roman" panose="02020603050405020304" pitchFamily="18" charset="0"/>
                <a:cs typeface="Times New Roman" panose="02020603050405020304" pitchFamily="18" charset="0"/>
              </a:rPr>
              <a:t>Middle-class households in emerging economies consume less overall, but their spending is heavily concentrated in water-intensive necessities—like agriculture, food, and electricity.</a:t>
            </a:r>
          </a:p>
          <a:p>
            <a:pPr marL="285750" indent="-285750">
              <a:lnSpc>
                <a:spcPct val="120000"/>
              </a:lnSpc>
              <a:buFont typeface="Arial" panose="020B0604020202020204" pitchFamily="34" charset="0"/>
              <a:buChar char="•"/>
              <a:defRPr sz="1600"/>
            </a:pPr>
            <a:r>
              <a:rPr lang="en-US" altLang="zh-CN" sz="1700" dirty="0">
                <a:latin typeface="Times New Roman" panose="02020603050405020304" pitchFamily="18" charset="0"/>
                <a:cs typeface="Times New Roman" panose="02020603050405020304" pitchFamily="18" charset="0"/>
              </a:rPr>
              <a:t>These sectors account for just 34% of their consumption but cause 83% of their water depletion footprint.</a:t>
            </a:r>
          </a:p>
          <a:p>
            <a:pPr marL="285750" indent="-285750">
              <a:lnSpc>
                <a:spcPct val="120000"/>
              </a:lnSpc>
              <a:buFont typeface="Arial" panose="020B0604020202020204" pitchFamily="34" charset="0"/>
              <a:buChar char="•"/>
              <a:defRPr sz="1600"/>
            </a:pPr>
            <a:r>
              <a:rPr lang="en-US" altLang="zh-CN" sz="1700" dirty="0">
                <a:latin typeface="Times New Roman" panose="02020603050405020304" pitchFamily="18" charset="0"/>
                <a:cs typeface="Times New Roman" panose="02020603050405020304" pitchFamily="18" charset="0"/>
              </a:rPr>
              <a:t>In contrast, middle-class households in developed economies spend mostly on low-water sectors like services and machinery, which make up 82% of their consumption but only 29% of their footprint.</a:t>
            </a:r>
            <a:endParaRPr lang="en-US" sz="17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00D335-1BAC-FE94-B622-64C420BD4BB8}"/>
              </a:ext>
            </a:extLst>
          </p:cNvPr>
          <p:cNvSpPr>
            <a:spLocks noChangeArrowheads="1"/>
          </p:cNvSpPr>
          <p:nvPr/>
        </p:nvSpPr>
        <p:spPr bwMode="auto">
          <a:xfrm>
            <a:off x="0" y="0"/>
            <a:ext cx="9144000" cy="720000"/>
          </a:xfrm>
          <a:prstGeom prst="rect">
            <a:avLst/>
          </a:prstGeom>
          <a:solidFill>
            <a:srgbClr val="0070C0"/>
          </a:solidFill>
          <a:ln w="9525">
            <a:noFill/>
            <a:miter lim="800000"/>
            <a:headEnd/>
            <a:tailEnd/>
          </a:ln>
        </p:spPr>
        <p:txBody>
          <a:bodyPr anchor="ctr"/>
          <a:lstStyle>
            <a:lvl1pPr>
              <a:spcBef>
                <a:spcPct val="20000"/>
              </a:spcBef>
              <a:buFont typeface="Arial" charset="0"/>
              <a:buChar char="•"/>
              <a:defRPr sz="3200">
                <a:solidFill>
                  <a:schemeClr val="tx1"/>
                </a:solidFill>
                <a:latin typeface="Calibri" charset="0"/>
                <a:ea typeface="MS PGothic" charset="-128"/>
                <a:cs typeface="宋体" charset="-122"/>
              </a:defRPr>
            </a:lvl1pPr>
            <a:lvl2pPr marL="742950" indent="-285750">
              <a:spcBef>
                <a:spcPct val="20000"/>
              </a:spcBef>
              <a:buFont typeface="Arial" charset="0"/>
              <a:buChar char="–"/>
              <a:defRPr sz="2800">
                <a:solidFill>
                  <a:schemeClr val="tx1"/>
                </a:solidFill>
                <a:latin typeface="Calibri" charset="0"/>
                <a:ea typeface="宋体" charset="-122"/>
                <a:cs typeface="宋体" charset="-122"/>
              </a:defRPr>
            </a:lvl2pPr>
            <a:lvl3pPr marL="1143000" indent="-228600">
              <a:spcBef>
                <a:spcPct val="20000"/>
              </a:spcBef>
              <a:buFont typeface="Arial" charset="0"/>
              <a:buChar char="•"/>
              <a:defRPr sz="2400">
                <a:solidFill>
                  <a:schemeClr val="tx1"/>
                </a:solidFill>
                <a:latin typeface="Calibri" charset="0"/>
                <a:ea typeface="宋体" charset="-122"/>
                <a:cs typeface="宋体" charset="-122"/>
              </a:defRPr>
            </a:lvl3pPr>
            <a:lvl4pPr marL="1600200" indent="-228600">
              <a:spcBef>
                <a:spcPct val="20000"/>
              </a:spcBef>
              <a:buFont typeface="Arial" charset="0"/>
              <a:buChar char="–"/>
              <a:defRPr sz="2000">
                <a:solidFill>
                  <a:schemeClr val="tx1"/>
                </a:solidFill>
                <a:latin typeface="Calibri" charset="0"/>
                <a:ea typeface="宋体" charset="-122"/>
                <a:cs typeface="宋体" charset="-122"/>
              </a:defRPr>
            </a:lvl4pPr>
            <a:lvl5pPr marL="2057400" indent="-228600">
              <a:spcBef>
                <a:spcPct val="20000"/>
              </a:spcBef>
              <a:buFont typeface="Arial" charset="0"/>
              <a:buChar char="»"/>
              <a:defRPr sz="2000">
                <a:solidFill>
                  <a:schemeClr val="tx1"/>
                </a:solidFill>
                <a:latin typeface="Calibri" charset="0"/>
                <a:ea typeface="宋体" charset="-122"/>
                <a:cs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9pPr>
          </a:lstStyle>
          <a:p>
            <a:pPr marL="0" lvl="5" indent="0" algn="ctr">
              <a:spcBef>
                <a:spcPts val="0"/>
              </a:spcBef>
              <a:buNone/>
            </a:pPr>
            <a:r>
              <a:rPr lang="en-US" altLang="zh-CN" sz="2800" b="1"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Why middle class consumes less but drives </a:t>
            </a:r>
          </a:p>
          <a:p>
            <a:pPr marL="0" lvl="5" indent="0" algn="ctr">
              <a:spcBef>
                <a:spcPts val="0"/>
              </a:spcBef>
              <a:buNone/>
            </a:pPr>
            <a:r>
              <a:rPr lang="en-US" altLang="zh-CN" sz="2800" b="1"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most water depletion?</a:t>
            </a:r>
          </a:p>
        </p:txBody>
      </p:sp>
      <p:pic>
        <p:nvPicPr>
          <p:cNvPr id="6" name="图片 5" descr="图形用户界面, 表格&#10;&#10;AI 生成的内容可能不正确。">
            <a:extLst>
              <a:ext uri="{FF2B5EF4-FFF2-40B4-BE49-F238E27FC236}">
                <a16:creationId xmlns:a16="http://schemas.microsoft.com/office/drawing/2014/main" id="{06CAB522-3CF8-37DB-41BE-B44B1E82B7D2}"/>
              </a:ext>
            </a:extLst>
          </p:cNvPr>
          <p:cNvPicPr>
            <a:picLocks noChangeAspect="1"/>
          </p:cNvPicPr>
          <p:nvPr/>
        </p:nvPicPr>
        <p:blipFill>
          <a:blip r:embed="rId3"/>
          <a:stretch>
            <a:fillRect/>
          </a:stretch>
        </p:blipFill>
        <p:spPr>
          <a:xfrm>
            <a:off x="708811" y="770046"/>
            <a:ext cx="7537934" cy="3324973"/>
          </a:xfrm>
          <a:prstGeom prst="rect">
            <a:avLst/>
          </a:prstGeom>
        </p:spPr>
      </p:pic>
    </p:spTree>
    <p:extLst>
      <p:ext uri="{BB962C8B-B14F-4D97-AF65-F5344CB8AC3E}">
        <p14:creationId xmlns:p14="http://schemas.microsoft.com/office/powerpoint/2010/main" val="26938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表&#10;&#10;AI 生成的内容可能不正确。">
            <a:extLst>
              <a:ext uri="{FF2B5EF4-FFF2-40B4-BE49-F238E27FC236}">
                <a16:creationId xmlns:a16="http://schemas.microsoft.com/office/drawing/2014/main" id="{79D159D3-884B-FF95-FE03-DC1155AFC01B}"/>
              </a:ext>
            </a:extLst>
          </p:cNvPr>
          <p:cNvPicPr>
            <a:picLocks noChangeAspect="1"/>
          </p:cNvPicPr>
          <p:nvPr/>
        </p:nvPicPr>
        <p:blipFill>
          <a:blip r:embed="rId3"/>
          <a:stretch>
            <a:fillRect/>
          </a:stretch>
        </p:blipFill>
        <p:spPr>
          <a:xfrm>
            <a:off x="7004720" y="916362"/>
            <a:ext cx="1760538" cy="2696230"/>
          </a:xfrm>
          <a:prstGeom prst="rect">
            <a:avLst/>
          </a:prstGeom>
        </p:spPr>
      </p:pic>
      <p:sp>
        <p:nvSpPr>
          <p:cNvPr id="4" name="灯片编号占位符 3">
            <a:extLst>
              <a:ext uri="{FF2B5EF4-FFF2-40B4-BE49-F238E27FC236}">
                <a16:creationId xmlns:a16="http://schemas.microsoft.com/office/drawing/2014/main" id="{F78ABE83-00B9-E84E-F6BB-40EF3C9F7F72}"/>
              </a:ext>
            </a:extLst>
          </p:cNvPr>
          <p:cNvSpPr>
            <a:spLocks noGrp="1"/>
          </p:cNvSpPr>
          <p:nvPr>
            <p:ph type="sldNum" sz="quarter" idx="12"/>
          </p:nvPr>
        </p:nvSpPr>
        <p:spPr/>
        <p:txBody>
          <a:bodyPr/>
          <a:lstStyle/>
          <a:p>
            <a:fld id="{775887F8-1189-C142-9435-C21057EAAAC7}" type="slidenum">
              <a:rPr kumimoji="1" lang="zh-CN" altLang="en-US" smtClean="0"/>
              <a:t>11</a:t>
            </a:fld>
            <a:endParaRPr kumimoji="1" lang="zh-CN" altLang="en-US"/>
          </a:p>
        </p:txBody>
      </p:sp>
      <p:pic>
        <p:nvPicPr>
          <p:cNvPr id="8" name="图片 7" descr="地图&#10;&#10;AI 生成的内容可能不正确。">
            <a:extLst>
              <a:ext uri="{FF2B5EF4-FFF2-40B4-BE49-F238E27FC236}">
                <a16:creationId xmlns:a16="http://schemas.microsoft.com/office/drawing/2014/main" id="{89D0A748-B30F-8730-C897-3320D6ADE1CB}"/>
              </a:ext>
            </a:extLst>
          </p:cNvPr>
          <p:cNvPicPr>
            <a:picLocks noChangeAspect="1"/>
          </p:cNvPicPr>
          <p:nvPr/>
        </p:nvPicPr>
        <p:blipFill>
          <a:blip r:embed="rId4"/>
          <a:stretch>
            <a:fillRect/>
          </a:stretch>
        </p:blipFill>
        <p:spPr>
          <a:xfrm>
            <a:off x="279532" y="778566"/>
            <a:ext cx="6462007" cy="3110211"/>
          </a:xfrm>
          <a:prstGeom prst="rect">
            <a:avLst/>
          </a:prstGeom>
        </p:spPr>
      </p:pic>
      <p:sp>
        <p:nvSpPr>
          <p:cNvPr id="13" name="文本框 12">
            <a:extLst>
              <a:ext uri="{FF2B5EF4-FFF2-40B4-BE49-F238E27FC236}">
                <a16:creationId xmlns:a16="http://schemas.microsoft.com/office/drawing/2014/main" id="{1299D0AC-573A-1215-F880-CDD2C5CBFB0B}"/>
              </a:ext>
            </a:extLst>
          </p:cNvPr>
          <p:cNvSpPr txBox="1"/>
          <p:nvPr/>
        </p:nvSpPr>
        <p:spPr>
          <a:xfrm>
            <a:off x="216877" y="5270682"/>
            <a:ext cx="8648734" cy="1241365"/>
          </a:xfrm>
          <a:prstGeom prst="rect">
            <a:avLst/>
          </a:prstGeom>
          <a:noFill/>
        </p:spPr>
        <p:txBody>
          <a:bodyPr wrap="square">
            <a:spAutoFit/>
          </a:bodyPr>
          <a:lstStyle/>
          <a:p>
            <a:pPr marL="285750" indent="-285750" algn="just">
              <a:spcAft>
                <a:spcPts val="800"/>
              </a:spcAft>
              <a:buFont typeface="Arial" panose="020B0604020202020204" pitchFamily="34" charset="0"/>
              <a:buChar char="•"/>
            </a:pPr>
            <a:r>
              <a:rPr lang="en-US" altLang="zh-CN" sz="1700" dirty="0">
                <a:latin typeface="Times New Roman" panose="02020603050405020304" pitchFamily="18" charset="0"/>
                <a:cs typeface="Times New Roman" panose="02020603050405020304" pitchFamily="18" charset="0"/>
              </a:rPr>
              <a:t>Despite developed economies having the largest consumption volume, emerging economies in </a:t>
            </a:r>
            <a:r>
              <a:rPr lang="en-US" altLang="zh-CN" sz="1700" b="1" dirty="0">
                <a:latin typeface="Times New Roman" panose="02020603050405020304" pitchFamily="18" charset="0"/>
                <a:cs typeface="Times New Roman" panose="02020603050405020304" pitchFamily="18" charset="0"/>
              </a:rPr>
              <a:t>Central Asia and the Middle East expose a higher level of risk to global water depletion. </a:t>
            </a:r>
          </a:p>
          <a:p>
            <a:pPr marL="285750" indent="-285750" algn="just">
              <a:spcAft>
                <a:spcPts val="800"/>
              </a:spcAft>
              <a:buFont typeface="Arial" panose="020B0604020202020204" pitchFamily="34" charset="0"/>
              <a:buChar char="•"/>
            </a:pPr>
            <a:r>
              <a:rPr lang="en-US" altLang="zh-CN" sz="1700" dirty="0">
                <a:latin typeface="Times New Roman" panose="02020603050405020304" pitchFamily="18" charset="0"/>
                <a:cs typeface="Times New Roman" panose="02020603050405020304" pitchFamily="18" charset="0"/>
              </a:rPr>
              <a:t>Countries like </a:t>
            </a:r>
            <a:r>
              <a:rPr lang="en-US" altLang="zh-CN" sz="1700" b="1" dirty="0">
                <a:latin typeface="Times New Roman" panose="02020603050405020304" pitchFamily="18" charset="0"/>
                <a:cs typeface="Times New Roman" panose="02020603050405020304" pitchFamily="18" charset="0"/>
              </a:rPr>
              <a:t>Kyrgyz Republic, Afghanistan, Turkmenistan, and Sudan</a:t>
            </a:r>
            <a:r>
              <a:rPr lang="en-US" altLang="zh-CN" sz="1700" dirty="0">
                <a:latin typeface="Times New Roman" panose="02020603050405020304" pitchFamily="18" charset="0"/>
                <a:cs typeface="Times New Roman" panose="02020603050405020304" pitchFamily="18" charset="0"/>
              </a:rPr>
              <a:t> exceed 1 m³ /USD—the global maximum.</a:t>
            </a:r>
          </a:p>
        </p:txBody>
      </p:sp>
      <p:sp>
        <p:nvSpPr>
          <p:cNvPr id="2" name="文本框 1">
            <a:extLst>
              <a:ext uri="{FF2B5EF4-FFF2-40B4-BE49-F238E27FC236}">
                <a16:creationId xmlns:a16="http://schemas.microsoft.com/office/drawing/2014/main" id="{8EA7310A-8B3D-EF3D-05E9-0FE0F48E368A}"/>
              </a:ext>
            </a:extLst>
          </p:cNvPr>
          <p:cNvSpPr txBox="1"/>
          <p:nvPr/>
        </p:nvSpPr>
        <p:spPr>
          <a:xfrm>
            <a:off x="282331" y="712816"/>
            <a:ext cx="378669"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a</a:t>
            </a:r>
            <a:endParaRPr lang="en-US" sz="2400" b="1" dirty="0"/>
          </a:p>
        </p:txBody>
      </p:sp>
      <p:sp>
        <p:nvSpPr>
          <p:cNvPr id="3" name="文本框 2">
            <a:extLst>
              <a:ext uri="{FF2B5EF4-FFF2-40B4-BE49-F238E27FC236}">
                <a16:creationId xmlns:a16="http://schemas.microsoft.com/office/drawing/2014/main" id="{0A9C115A-AF0C-CC73-8F77-FD81B7117C66}"/>
              </a:ext>
            </a:extLst>
          </p:cNvPr>
          <p:cNvSpPr txBox="1"/>
          <p:nvPr/>
        </p:nvSpPr>
        <p:spPr>
          <a:xfrm>
            <a:off x="6626051" y="723246"/>
            <a:ext cx="378669"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b</a:t>
            </a:r>
            <a:endParaRPr lang="en-US" sz="2400" b="1" dirty="0"/>
          </a:p>
        </p:txBody>
      </p:sp>
      <p:sp>
        <p:nvSpPr>
          <p:cNvPr id="5" name="Rectangle 2">
            <a:extLst>
              <a:ext uri="{FF2B5EF4-FFF2-40B4-BE49-F238E27FC236}">
                <a16:creationId xmlns:a16="http://schemas.microsoft.com/office/drawing/2014/main" id="{C9EB77A1-FF1B-B2A9-C0AB-CEE65120A1FA}"/>
              </a:ext>
            </a:extLst>
          </p:cNvPr>
          <p:cNvSpPr>
            <a:spLocks noChangeArrowheads="1"/>
          </p:cNvSpPr>
          <p:nvPr/>
        </p:nvSpPr>
        <p:spPr bwMode="auto">
          <a:xfrm>
            <a:off x="0" y="0"/>
            <a:ext cx="9144000" cy="720000"/>
          </a:xfrm>
          <a:prstGeom prst="rect">
            <a:avLst/>
          </a:prstGeom>
          <a:solidFill>
            <a:srgbClr val="0070C0"/>
          </a:solidFill>
          <a:ln w="9525">
            <a:noFill/>
            <a:miter lim="800000"/>
            <a:headEnd/>
            <a:tailEnd/>
          </a:ln>
        </p:spPr>
        <p:txBody>
          <a:bodyPr anchor="ctr"/>
          <a:lstStyle>
            <a:lvl1pPr>
              <a:spcBef>
                <a:spcPct val="20000"/>
              </a:spcBef>
              <a:buFont typeface="Arial" charset="0"/>
              <a:buChar char="•"/>
              <a:defRPr sz="3200">
                <a:solidFill>
                  <a:schemeClr val="tx1"/>
                </a:solidFill>
                <a:latin typeface="Calibri" charset="0"/>
                <a:ea typeface="MS PGothic" charset="-128"/>
                <a:cs typeface="宋体" charset="-122"/>
              </a:defRPr>
            </a:lvl1pPr>
            <a:lvl2pPr marL="742950" indent="-285750">
              <a:spcBef>
                <a:spcPct val="20000"/>
              </a:spcBef>
              <a:buFont typeface="Arial" charset="0"/>
              <a:buChar char="–"/>
              <a:defRPr sz="2800">
                <a:solidFill>
                  <a:schemeClr val="tx1"/>
                </a:solidFill>
                <a:latin typeface="Calibri" charset="0"/>
                <a:ea typeface="宋体" charset="-122"/>
                <a:cs typeface="宋体" charset="-122"/>
              </a:defRPr>
            </a:lvl2pPr>
            <a:lvl3pPr marL="1143000" indent="-228600">
              <a:spcBef>
                <a:spcPct val="20000"/>
              </a:spcBef>
              <a:buFont typeface="Arial" charset="0"/>
              <a:buChar char="•"/>
              <a:defRPr sz="2400">
                <a:solidFill>
                  <a:schemeClr val="tx1"/>
                </a:solidFill>
                <a:latin typeface="Calibri" charset="0"/>
                <a:ea typeface="宋体" charset="-122"/>
                <a:cs typeface="宋体" charset="-122"/>
              </a:defRPr>
            </a:lvl3pPr>
            <a:lvl4pPr marL="1600200" indent="-228600">
              <a:spcBef>
                <a:spcPct val="20000"/>
              </a:spcBef>
              <a:buFont typeface="Arial" charset="0"/>
              <a:buChar char="–"/>
              <a:defRPr sz="2000">
                <a:solidFill>
                  <a:schemeClr val="tx1"/>
                </a:solidFill>
                <a:latin typeface="Calibri" charset="0"/>
                <a:ea typeface="宋体" charset="-122"/>
                <a:cs typeface="宋体" charset="-122"/>
              </a:defRPr>
            </a:lvl4pPr>
            <a:lvl5pPr marL="2057400" indent="-228600">
              <a:spcBef>
                <a:spcPct val="20000"/>
              </a:spcBef>
              <a:buFont typeface="Arial" charset="0"/>
              <a:buChar char="»"/>
              <a:defRPr sz="2000">
                <a:solidFill>
                  <a:schemeClr val="tx1"/>
                </a:solidFill>
                <a:latin typeface="Calibri" charset="0"/>
                <a:ea typeface="宋体" charset="-122"/>
                <a:cs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9pPr>
          </a:lstStyle>
          <a:p>
            <a:pPr algn="ctr">
              <a:spcBef>
                <a:spcPts val="0"/>
              </a:spcBef>
              <a:buNone/>
            </a:pPr>
            <a:r>
              <a:rPr lang="en-US" altLang="zh-CN" sz="2800" b="1"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Economies pose high risk to global water depletion</a:t>
            </a:r>
            <a:endParaRPr lang="en-US" altLang="zh-CN" sz="2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椭圆 6">
            <a:extLst>
              <a:ext uri="{FF2B5EF4-FFF2-40B4-BE49-F238E27FC236}">
                <a16:creationId xmlns:a16="http://schemas.microsoft.com/office/drawing/2014/main" id="{AABDF449-2E8B-C6FC-BBFD-20E8526A6E8E}"/>
              </a:ext>
            </a:extLst>
          </p:cNvPr>
          <p:cNvSpPr/>
          <p:nvPr/>
        </p:nvSpPr>
        <p:spPr>
          <a:xfrm>
            <a:off x="4086225" y="1492579"/>
            <a:ext cx="842963" cy="78078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左大括号 8">
            <a:extLst>
              <a:ext uri="{FF2B5EF4-FFF2-40B4-BE49-F238E27FC236}">
                <a16:creationId xmlns:a16="http://schemas.microsoft.com/office/drawing/2014/main" id="{4E7E2F4C-A98D-4DB0-1AD1-D3196FD8A09D}"/>
              </a:ext>
            </a:extLst>
          </p:cNvPr>
          <p:cNvSpPr/>
          <p:nvPr/>
        </p:nvSpPr>
        <p:spPr>
          <a:xfrm>
            <a:off x="8081214" y="2623926"/>
            <a:ext cx="115347" cy="608577"/>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文本框 13">
            <a:extLst>
              <a:ext uri="{FF2B5EF4-FFF2-40B4-BE49-F238E27FC236}">
                <a16:creationId xmlns:a16="http://schemas.microsoft.com/office/drawing/2014/main" id="{8CCCEEAA-7148-5BF9-07A4-F139FDFF6CB8}"/>
              </a:ext>
            </a:extLst>
          </p:cNvPr>
          <p:cNvSpPr txBox="1"/>
          <p:nvPr/>
        </p:nvSpPr>
        <p:spPr>
          <a:xfrm>
            <a:off x="7624015" y="2759663"/>
            <a:ext cx="484456" cy="369332"/>
          </a:xfrm>
          <a:prstGeom prst="rect">
            <a:avLst/>
          </a:prstGeom>
          <a:noFill/>
        </p:spPr>
        <p:txBody>
          <a:bodyPr wrap="square">
            <a:spAutoFit/>
          </a:bodyPr>
          <a:lstStyle/>
          <a:p>
            <a:r>
              <a:rPr lang="en-US" altLang="zh-CN" sz="1800" b="1" dirty="0">
                <a:solidFill>
                  <a:srgbClr val="FF0000"/>
                </a:solidFill>
                <a:latin typeface="Times New Roman" panose="02020603050405020304" pitchFamily="18" charset="0"/>
                <a:cs typeface="Times New Roman" panose="02020603050405020304" pitchFamily="18" charset="0"/>
              </a:rPr>
              <a:t>9</a:t>
            </a:r>
            <a:r>
              <a:rPr lang="zh-CN" altLang="en-US" sz="1800" b="1" dirty="0">
                <a:solidFill>
                  <a:srgbClr val="FF0000"/>
                </a:solidFill>
                <a:latin typeface="Times New Roman" panose="02020603050405020304" pitchFamily="18" charset="0"/>
                <a:cs typeface="Times New Roman" panose="02020603050405020304" pitchFamily="18" charset="0"/>
              </a:rPr>
              <a:t> </a:t>
            </a:r>
            <a:r>
              <a:rPr lang="nl-NL" altLang="zh-CN" sz="1800" b="1" dirty="0">
                <a:solidFill>
                  <a:srgbClr val="FF0000"/>
                </a:solidFill>
                <a:latin typeface="Times New Roman" panose="02020603050405020304" pitchFamily="18" charset="0"/>
                <a:cs typeface="Times New Roman" panose="02020603050405020304" pitchFamily="18" charset="0"/>
              </a:rPr>
              <a:t>x</a:t>
            </a:r>
            <a:endParaRPr lang="en-US" dirty="0">
              <a:solidFill>
                <a:srgbClr val="FF0000"/>
              </a:solidFill>
            </a:endParaRPr>
          </a:p>
        </p:txBody>
      </p:sp>
      <p:grpSp>
        <p:nvGrpSpPr>
          <p:cNvPr id="15" name="组合 14">
            <a:extLst>
              <a:ext uri="{FF2B5EF4-FFF2-40B4-BE49-F238E27FC236}">
                <a16:creationId xmlns:a16="http://schemas.microsoft.com/office/drawing/2014/main" id="{B1308A39-AE01-7178-1D3C-0950D3A42D59}"/>
              </a:ext>
            </a:extLst>
          </p:cNvPr>
          <p:cNvGrpSpPr/>
          <p:nvPr/>
        </p:nvGrpSpPr>
        <p:grpSpPr>
          <a:xfrm>
            <a:off x="602189" y="3830407"/>
            <a:ext cx="8074613" cy="1353907"/>
            <a:chOff x="783730" y="3338972"/>
            <a:chExt cx="7493010" cy="1353907"/>
          </a:xfrm>
        </p:grpSpPr>
        <p:sp>
          <p:nvSpPr>
            <p:cNvPr id="17" name="文本框 16">
              <a:extLst>
                <a:ext uri="{FF2B5EF4-FFF2-40B4-BE49-F238E27FC236}">
                  <a16:creationId xmlns:a16="http://schemas.microsoft.com/office/drawing/2014/main" id="{76D072F0-FD8D-2DA3-7BBC-170E5543C54C}"/>
                </a:ext>
              </a:extLst>
            </p:cNvPr>
            <p:cNvSpPr txBox="1"/>
            <p:nvPr/>
          </p:nvSpPr>
          <p:spPr>
            <a:xfrm>
              <a:off x="867258" y="3374051"/>
              <a:ext cx="7409482" cy="707886"/>
            </a:xfrm>
            <a:prstGeom prst="rect">
              <a:avLst/>
            </a:prstGeom>
            <a:noFill/>
          </p:spPr>
          <p:txBody>
            <a:bodyPr wrap="square">
              <a:spAutoFit/>
            </a:bodyPr>
            <a:lstStyle/>
            <a:p>
              <a:r>
                <a:rPr lang="en-US" altLang="zh-CN" sz="2000" dirty="0">
                  <a:latin typeface="Times" panose="02020603050405020304" pitchFamily="18" charset="0"/>
                  <a:ea typeface="华文楷体" panose="02010600040101010101" pitchFamily="2" charset="-122"/>
                  <a:cs typeface="Times" panose="02020603050405020304" pitchFamily="18" charset="0"/>
                </a:rPr>
                <a:t>To reveal the risk level of economy </a:t>
              </a:r>
              <a:r>
                <a:rPr lang="en-US" altLang="zh-CN" sz="2000" i="1" dirty="0" err="1">
                  <a:latin typeface="Times" panose="02020603050405020304" pitchFamily="18" charset="0"/>
                  <a:ea typeface="华文楷体" panose="02010600040101010101" pitchFamily="2" charset="-122"/>
                  <a:cs typeface="Times" panose="02020603050405020304" pitchFamily="18" charset="0"/>
                </a:rPr>
                <a:t>i</a:t>
              </a:r>
              <a:r>
                <a:rPr lang="en-US" altLang="zh-CN" sz="2000" dirty="0">
                  <a:latin typeface="Times" panose="02020603050405020304" pitchFamily="18" charset="0"/>
                  <a:ea typeface="华文楷体" panose="02010600040101010101" pitchFamily="2" charset="-122"/>
                  <a:cs typeface="Times" panose="02020603050405020304" pitchFamily="18" charset="0"/>
                </a:rPr>
                <a:t> </a:t>
              </a:r>
              <a:r>
                <a:rPr lang="nl-NL" altLang="zh-CN" sz="2000" dirty="0">
                  <a:latin typeface="Times" panose="02020603050405020304" pitchFamily="18" charset="0"/>
                  <a:ea typeface="华文楷体" panose="02010600040101010101" pitchFamily="2" charset="-122"/>
                  <a:cs typeface="Times" panose="02020603050405020304" pitchFamily="18" charset="0"/>
                </a:rPr>
                <a:t>’s </a:t>
              </a:r>
              <a:r>
                <a:rPr lang="nl-NL" altLang="zh-CN" sz="2000" dirty="0" err="1">
                  <a:latin typeface="Times" panose="02020603050405020304" pitchFamily="18" charset="0"/>
                  <a:ea typeface="华文楷体" panose="02010600040101010101" pitchFamily="2" charset="-122"/>
                  <a:cs typeface="Times" panose="02020603050405020304" pitchFamily="18" charset="0"/>
                </a:rPr>
                <a:t>middle</a:t>
              </a:r>
              <a:r>
                <a:rPr lang="nl-NL" altLang="zh-CN" sz="2000" dirty="0">
                  <a:latin typeface="Times" panose="02020603050405020304" pitchFamily="18" charset="0"/>
                  <a:ea typeface="华文楷体" panose="02010600040101010101" pitchFamily="2" charset="-122"/>
                  <a:cs typeface="Times" panose="02020603050405020304" pitchFamily="18" charset="0"/>
                </a:rPr>
                <a:t>-class </a:t>
              </a:r>
              <a:r>
                <a:rPr lang="nl-NL" altLang="zh-CN" sz="2000" dirty="0" err="1">
                  <a:latin typeface="Times" panose="02020603050405020304" pitchFamily="18" charset="0"/>
                  <a:ea typeface="华文楷体" panose="02010600040101010101" pitchFamily="2" charset="-122"/>
                  <a:cs typeface="Times" panose="02020603050405020304" pitchFamily="18" charset="0"/>
                </a:rPr>
                <a:t>consumption</a:t>
              </a:r>
              <a:r>
                <a:rPr lang="nl-NL" altLang="zh-CN" sz="2000" dirty="0">
                  <a:latin typeface="Times" panose="02020603050405020304" pitchFamily="18" charset="0"/>
                  <a:ea typeface="华文楷体" panose="02010600040101010101" pitchFamily="2" charset="-122"/>
                  <a:cs typeface="Times" panose="02020603050405020304" pitchFamily="18" charset="0"/>
                </a:rPr>
                <a:t> </a:t>
              </a:r>
              <a:r>
                <a:rPr lang="en-US" altLang="zh-CN" sz="2000" dirty="0">
                  <a:latin typeface="Times" panose="02020603050405020304" pitchFamily="18" charset="0"/>
                  <a:ea typeface="华文楷体" panose="02010600040101010101" pitchFamily="2" charset="-122"/>
                  <a:cs typeface="Times" panose="02020603050405020304" pitchFamily="18" charset="0"/>
                </a:rPr>
                <a:t>on global water depletion:</a:t>
              </a:r>
            </a:p>
          </p:txBody>
        </p:sp>
        <p:sp>
          <p:nvSpPr>
            <p:cNvPr id="18" name="矩形 17">
              <a:extLst>
                <a:ext uri="{FF2B5EF4-FFF2-40B4-BE49-F238E27FC236}">
                  <a16:creationId xmlns:a16="http://schemas.microsoft.com/office/drawing/2014/main" id="{03E862BC-333C-780D-F222-A6FAA58D5CDC}"/>
                </a:ext>
              </a:extLst>
            </p:cNvPr>
            <p:cNvSpPr/>
            <p:nvPr/>
          </p:nvSpPr>
          <p:spPr>
            <a:xfrm>
              <a:off x="783730" y="3338972"/>
              <a:ext cx="7493010" cy="1353907"/>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43639468-607C-9D26-94C4-03377BCFC013}"/>
                  </a:ext>
                </a:extLst>
              </p:cNvPr>
              <p:cNvSpPr txBox="1"/>
              <p:nvPr/>
            </p:nvSpPr>
            <p:spPr>
              <a:xfrm>
                <a:off x="1124326" y="4606447"/>
                <a:ext cx="7224635" cy="439159"/>
              </a:xfrm>
              <a:prstGeom prst="rect">
                <a:avLst/>
              </a:prstGeom>
              <a:noFill/>
            </p:spPr>
            <p:txBody>
              <a:bodyPr wrap="square" lIns="0" tIns="0" rIns="0" bIns="0" rtlCol="0">
                <a:spAutoFit/>
              </a:bodyPr>
              <a:lstStyle/>
              <a:p>
                <a14:m>
                  <m:oMath xmlns:m="http://schemas.openxmlformats.org/officeDocument/2006/math">
                    <m:r>
                      <a:rPr lang="nl-NL" b="0" i="1" smtClean="0">
                        <a:latin typeface="Cambria Math" panose="02040503050406030204" pitchFamily="18" charset="0"/>
                      </a:rPr>
                      <m:t>𝑊𝑎𝑡𝑒𝑟</m:t>
                    </m:r>
                    <m:r>
                      <a:rPr lang="nl-NL" b="0" i="1" smtClean="0">
                        <a:latin typeface="Cambria Math" panose="02040503050406030204" pitchFamily="18" charset="0"/>
                      </a:rPr>
                      <m:t> </m:t>
                    </m:r>
                    <m:r>
                      <a:rPr lang="nl-NL" b="0" i="1" smtClean="0">
                        <a:latin typeface="Cambria Math" panose="02040503050406030204" pitchFamily="18" charset="0"/>
                      </a:rPr>
                      <m:t>𝑑𝑒𝑝𝑙𝑒𝑡𝑖𝑜𝑛</m:t>
                    </m:r>
                    <m:r>
                      <a:rPr lang="nl-NL" b="0" i="1" smtClean="0">
                        <a:latin typeface="Cambria Math" panose="02040503050406030204" pitchFamily="18" charset="0"/>
                      </a:rPr>
                      <m:t> </m:t>
                    </m:r>
                    <m:r>
                      <a:rPr lang="nl-NL" b="0" i="1" smtClean="0">
                        <a:latin typeface="Cambria Math" panose="02040503050406030204" pitchFamily="18" charset="0"/>
                      </a:rPr>
                      <m:t>𝑖𝑛𝑡𝑒𝑛𝑠𝑖𝑡𝑦</m:t>
                    </m:r>
                    <m:r>
                      <a:rPr lang="en-US"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nl-NL" b="0" i="1" smtClean="0">
                                <a:latin typeface="Cambria Math" panose="02040503050406030204" pitchFamily="18" charset="0"/>
                              </a:rPr>
                            </m:ctrlPr>
                          </m:sSubPr>
                          <m:e>
                            <m:r>
                              <a:rPr lang="nl-NL" altLang="zh-CN" i="1">
                                <a:latin typeface="Cambria Math" panose="02040503050406030204" pitchFamily="18" charset="0"/>
                              </a:rPr>
                              <m:t>𝑊𝑎𝑡𝑒𝑟</m:t>
                            </m:r>
                            <m:r>
                              <a:rPr lang="nl-NL" altLang="zh-CN" i="1">
                                <a:latin typeface="Cambria Math" panose="02040503050406030204" pitchFamily="18" charset="0"/>
                              </a:rPr>
                              <m:t> </m:t>
                            </m:r>
                            <m:r>
                              <a:rPr lang="nl-NL" altLang="zh-CN" i="1">
                                <a:latin typeface="Cambria Math" panose="02040503050406030204" pitchFamily="18" charset="0"/>
                              </a:rPr>
                              <m:t>𝑑𝑒𝑝𝑙𝑒𝑡𝑖𝑜𝑛</m:t>
                            </m:r>
                            <m:r>
                              <a:rPr lang="nl-NL" altLang="zh-CN" i="1">
                                <a:latin typeface="Cambria Math" panose="02040503050406030204" pitchFamily="18" charset="0"/>
                              </a:rPr>
                              <m:t> </m:t>
                            </m:r>
                            <m:r>
                              <a:rPr lang="nl-NL" altLang="zh-CN" i="1">
                                <a:latin typeface="Cambria Math" panose="02040503050406030204" pitchFamily="18" charset="0"/>
                              </a:rPr>
                              <m:t>𝑓𝑜𝑜𝑡𝑝𝑟𝑖𝑛𝑡</m:t>
                            </m:r>
                          </m:e>
                          <m:sub>
                            <m:r>
                              <a:rPr lang="nl-NL" b="0" i="1" smtClean="0">
                                <a:latin typeface="Cambria Math" panose="02040503050406030204" pitchFamily="18" charset="0"/>
                              </a:rPr>
                              <m:t>𝑖</m:t>
                            </m:r>
                          </m:sub>
                        </m:sSub>
                      </m:num>
                      <m:den>
                        <m:sSub>
                          <m:sSubPr>
                            <m:ctrlPr>
                              <a:rPr lang="nl-NL" b="0" i="1" smtClean="0">
                                <a:latin typeface="Cambria Math" panose="02040503050406030204" pitchFamily="18" charset="0"/>
                              </a:rPr>
                            </m:ctrlPr>
                          </m:sSubPr>
                          <m:e>
                            <m:r>
                              <a:rPr lang="nl-NL" b="0" i="1" smtClean="0">
                                <a:latin typeface="Cambria Math" panose="02040503050406030204" pitchFamily="18" charset="0"/>
                              </a:rPr>
                              <m:t>𝑀𝑖𝑑𝑑𝑙𝑒</m:t>
                            </m:r>
                            <m:r>
                              <a:rPr lang="nl-NL" b="0" i="1" smtClean="0">
                                <a:latin typeface="Cambria Math" panose="02040503050406030204" pitchFamily="18" charset="0"/>
                              </a:rPr>
                              <m:t>−</m:t>
                            </m:r>
                            <m:r>
                              <a:rPr lang="nl-NL" b="0" i="1" smtClean="0">
                                <a:latin typeface="Cambria Math" panose="02040503050406030204" pitchFamily="18" charset="0"/>
                              </a:rPr>
                              <m:t>𝑐𝑙𝑎𝑠𝑠</m:t>
                            </m:r>
                            <m:r>
                              <a:rPr lang="nl-NL" altLang="zh-CN" i="1">
                                <a:latin typeface="Cambria Math" panose="02040503050406030204" pitchFamily="18" charset="0"/>
                              </a:rPr>
                              <m:t> </m:t>
                            </m:r>
                            <m:r>
                              <a:rPr lang="nl-NL" altLang="zh-CN" i="1">
                                <a:latin typeface="Cambria Math" panose="02040503050406030204" pitchFamily="18" charset="0"/>
                              </a:rPr>
                              <m:t>𝑐𝑜𝑛𝑠𝑢𝑚𝑝𝑡𝑖𝑜𝑛</m:t>
                            </m:r>
                          </m:e>
                          <m:sub>
                            <m:r>
                              <a:rPr lang="nl-NL" b="0" i="1" smtClean="0">
                                <a:latin typeface="Cambria Math" panose="02040503050406030204" pitchFamily="18" charset="0"/>
                              </a:rPr>
                              <m:t>𝑖</m:t>
                            </m:r>
                          </m:sub>
                        </m:sSub>
                      </m:den>
                    </m:f>
                  </m:oMath>
                </a14:m>
                <a:r>
                  <a:rPr lang="en-US" dirty="0"/>
                  <a:t>             </a:t>
                </a:r>
                <a:r>
                  <a:rPr lang="en-US" dirty="0">
                    <a:latin typeface="Times New Roman" panose="02020603050405020304" pitchFamily="18" charset="0"/>
                    <a:cs typeface="Times New Roman" panose="02020603050405020304" pitchFamily="18" charset="0"/>
                  </a:rPr>
                  <a:t>(m</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/USD)</a:t>
                </a:r>
              </a:p>
            </p:txBody>
          </p:sp>
        </mc:Choice>
        <mc:Fallback xmlns="">
          <p:sp>
            <p:nvSpPr>
              <p:cNvPr id="19" name="文本框 18">
                <a:extLst>
                  <a:ext uri="{FF2B5EF4-FFF2-40B4-BE49-F238E27FC236}">
                    <a16:creationId xmlns:a16="http://schemas.microsoft.com/office/drawing/2014/main" id="{43639468-607C-9D26-94C4-03377BCFC013}"/>
                  </a:ext>
                </a:extLst>
              </p:cNvPr>
              <p:cNvSpPr txBox="1">
                <a:spLocks noRot="1" noChangeAspect="1" noMove="1" noResize="1" noEditPoints="1" noAdjustHandles="1" noChangeArrowheads="1" noChangeShapeType="1" noTextEdit="1"/>
              </p:cNvSpPr>
              <p:nvPr/>
            </p:nvSpPr>
            <p:spPr>
              <a:xfrm>
                <a:off x="1124326" y="4606447"/>
                <a:ext cx="7224635" cy="439159"/>
              </a:xfrm>
              <a:prstGeom prst="rect">
                <a:avLst/>
              </a:prstGeom>
              <a:blipFill>
                <a:blip r:embed="rId5"/>
                <a:stretch>
                  <a:fillRect l="-1053" t="-5556" b="-16667"/>
                </a:stretch>
              </a:blipFill>
            </p:spPr>
            <p:txBody>
              <a:bodyPr/>
              <a:lstStyle/>
              <a:p>
                <a:r>
                  <a:rPr lang="en-US">
                    <a:noFill/>
                  </a:rPr>
                  <a:t> </a:t>
                </a:r>
              </a:p>
            </p:txBody>
          </p:sp>
        </mc:Fallback>
      </mc:AlternateContent>
    </p:spTree>
    <p:extLst>
      <p:ext uri="{BB962C8B-B14F-4D97-AF65-F5344CB8AC3E}">
        <p14:creationId xmlns:p14="http://schemas.microsoft.com/office/powerpoint/2010/main" val="70340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F2C8C36-F4A1-74F6-C587-507DFF8FEEB3}"/>
              </a:ext>
            </a:extLst>
          </p:cNvPr>
          <p:cNvSpPr>
            <a:spLocks noGrp="1"/>
          </p:cNvSpPr>
          <p:nvPr>
            <p:ph type="sldNum" sz="quarter" idx="12"/>
          </p:nvPr>
        </p:nvSpPr>
        <p:spPr/>
        <p:txBody>
          <a:bodyPr/>
          <a:lstStyle/>
          <a:p>
            <a:fld id="{775887F8-1189-C142-9435-C21057EAAAC7}" type="slidenum">
              <a:rPr kumimoji="1" lang="zh-CN" altLang="en-US" smtClean="0"/>
              <a:t>12</a:t>
            </a:fld>
            <a:endParaRPr kumimoji="1" lang="zh-CN" altLang="en-US"/>
          </a:p>
        </p:txBody>
      </p:sp>
      <p:graphicFrame>
        <p:nvGraphicFramePr>
          <p:cNvPr id="5" name="表格 4">
            <a:extLst>
              <a:ext uri="{FF2B5EF4-FFF2-40B4-BE49-F238E27FC236}">
                <a16:creationId xmlns:a16="http://schemas.microsoft.com/office/drawing/2014/main" id="{4FD9033B-48D2-B5CA-77CF-FF05E103E06C}"/>
              </a:ext>
            </a:extLst>
          </p:cNvPr>
          <p:cNvGraphicFramePr>
            <a:graphicFrameLocks noGrp="1"/>
          </p:cNvGraphicFramePr>
          <p:nvPr>
            <p:extLst>
              <p:ext uri="{D42A27DB-BD31-4B8C-83A1-F6EECF244321}">
                <p14:modId xmlns:p14="http://schemas.microsoft.com/office/powerpoint/2010/main" val="1854507464"/>
              </p:ext>
            </p:extLst>
          </p:nvPr>
        </p:nvGraphicFramePr>
        <p:xfrm>
          <a:off x="541447" y="1528361"/>
          <a:ext cx="7585649" cy="4952035"/>
        </p:xfrm>
        <a:graphic>
          <a:graphicData uri="http://schemas.openxmlformats.org/drawingml/2006/table">
            <a:tbl>
              <a:tblPr>
                <a:tableStyleId>{2A488322-F2BA-4B5B-9748-0D474271808F}</a:tableStyleId>
              </a:tblPr>
              <a:tblGrid>
                <a:gridCol w="1475367">
                  <a:extLst>
                    <a:ext uri="{9D8B030D-6E8A-4147-A177-3AD203B41FA5}">
                      <a16:colId xmlns:a16="http://schemas.microsoft.com/office/drawing/2014/main" val="2082264024"/>
                    </a:ext>
                  </a:extLst>
                </a:gridCol>
                <a:gridCol w="1236846">
                  <a:extLst>
                    <a:ext uri="{9D8B030D-6E8A-4147-A177-3AD203B41FA5}">
                      <a16:colId xmlns:a16="http://schemas.microsoft.com/office/drawing/2014/main" val="3441025984"/>
                    </a:ext>
                  </a:extLst>
                </a:gridCol>
                <a:gridCol w="1473085">
                  <a:extLst>
                    <a:ext uri="{9D8B030D-6E8A-4147-A177-3AD203B41FA5}">
                      <a16:colId xmlns:a16="http://schemas.microsoft.com/office/drawing/2014/main" val="4023001000"/>
                    </a:ext>
                  </a:extLst>
                </a:gridCol>
                <a:gridCol w="3400351">
                  <a:extLst>
                    <a:ext uri="{9D8B030D-6E8A-4147-A177-3AD203B41FA5}">
                      <a16:colId xmlns:a16="http://schemas.microsoft.com/office/drawing/2014/main" val="1831200609"/>
                    </a:ext>
                  </a:extLst>
                </a:gridCol>
              </a:tblGrid>
              <a:tr h="533520">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Country</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Depletion intensity of middle class (m3/USD)</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lnB w="12700" cap="flat" cmpd="sng" algn="ctr">
                      <a:solidFill>
                        <a:schemeClr val="tx1"/>
                      </a:solidFill>
                      <a:prstDash val="solid"/>
                      <a:round/>
                      <a:headEnd type="none" w="med" len="med"/>
                      <a:tailEnd type="none" w="med" len="med"/>
                    </a:lnB>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Depletion </a:t>
                      </a:r>
                      <a:r>
                        <a:rPr lang="en-US" sz="1200" u="none" strike="noStrike" dirty="0">
                          <a:effectLst/>
                          <a:latin typeface="Times New Roman" panose="02020603050405020304" pitchFamily="18" charset="0"/>
                          <a:cs typeface="Times New Roman" panose="02020603050405020304" pitchFamily="18" charset="0"/>
                        </a:rPr>
                        <a:t>footprint per capita of middle class (m3)</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lnB w="12700" cap="flat" cmpd="sng" algn="ctr">
                      <a:solidFill>
                        <a:schemeClr val="tx1"/>
                      </a:solidFill>
                      <a:prstDash val="solid"/>
                      <a:round/>
                      <a:headEnd type="none" w="med" len="med"/>
                      <a:tailEnd type="none" w="med" len="med"/>
                    </a:lnB>
                  </a:tcPr>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Countries most affected by water depletion driven by middle-class consumption</a:t>
                      </a:r>
                    </a:p>
                  </a:txBody>
                  <a:tcPr marL="8115" marR="8115" marT="8115"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2912112"/>
                  </a:ext>
                </a:extLst>
              </a:tr>
              <a:tr h="219764">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Kyrgyz Republic</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lnT w="12700" cap="flat" cmpd="sng" algn="ctr">
                      <a:solidFill>
                        <a:schemeClr val="tx1"/>
                      </a:solidFill>
                      <a:prstDash val="solid"/>
                      <a:round/>
                      <a:headEnd type="none" w="med" len="med"/>
                      <a:tailEnd type="none" w="med" len="med"/>
                    </a:lnT>
                  </a:tcPr>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2.30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lnT w="12700" cap="flat" cmpd="sng" algn="ctr">
                      <a:solidFill>
                        <a:schemeClr val="tx1"/>
                      </a:solidFill>
                      <a:prstDash val="solid"/>
                      <a:round/>
                      <a:headEnd type="none" w="med" len="med"/>
                      <a:tailEnd type="none" w="med" len="med"/>
                    </a:lnT>
                  </a:tcPr>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1649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lnT w="12700" cap="flat" cmpd="sng" algn="ctr">
                      <a:solidFill>
                        <a:schemeClr val="tx1"/>
                      </a:solidFill>
                      <a:prstDash val="solid"/>
                      <a:round/>
                      <a:headEnd type="none" w="med" len="med"/>
                      <a:tailEnd type="none" w="med" len="med"/>
                    </a:lnT>
                  </a:tcPr>
                </a:tc>
                <a:tc>
                  <a:txBody>
                    <a:bodyPr/>
                    <a:lstStyle/>
                    <a:p>
                      <a:pPr algn="l" fontAlgn="b"/>
                      <a:r>
                        <a:rPr lang="en-US" altLang="zh-CN" sz="1200" u="none" strike="noStrike" dirty="0">
                          <a:effectLst/>
                          <a:latin typeface="Times New Roman" panose="02020603050405020304" pitchFamily="18" charset="0"/>
                          <a:cs typeface="Times New Roman" panose="02020603050405020304" pitchFamily="18" charset="0"/>
                        </a:rPr>
                        <a:t>Kyrgyz 95%; Uzbekistan 3%</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26580964"/>
                  </a:ext>
                </a:extLst>
              </a:tr>
              <a:tr h="219764">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Afghanistan</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1.61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543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altLang="zh-CN" sz="1200" u="none" strike="noStrike" dirty="0">
                          <a:effectLst/>
                          <a:latin typeface="Times New Roman" panose="02020603050405020304" pitchFamily="18" charset="0"/>
                          <a:cs typeface="Times New Roman" panose="02020603050405020304" pitchFamily="18" charset="0"/>
                        </a:rPr>
                        <a:t>Afghanistan 80%; Pakistan 13%</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extLst>
                  <a:ext uri="{0D108BD9-81ED-4DB2-BD59-A6C34878D82A}">
                    <a16:rowId xmlns:a16="http://schemas.microsoft.com/office/drawing/2014/main" val="3990831332"/>
                  </a:ext>
                </a:extLst>
              </a:tr>
              <a:tr h="219764">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Tajikistan</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1.36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700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altLang="zh-CN" sz="1200" b="0" i="0" u="none" strike="noStrike" dirty="0">
                          <a:effectLst/>
                          <a:latin typeface="Times New Roman" panose="02020603050405020304" pitchFamily="18" charset="0"/>
                          <a:cs typeface="Times New Roman" panose="02020603050405020304" pitchFamily="18" charset="0"/>
                        </a:rPr>
                        <a:t>Tajikistan 94%; Kazakhstan 2%</a:t>
                      </a:r>
                    </a:p>
                  </a:txBody>
                  <a:tcPr marL="8115" marR="8115" marT="8115" marB="0" anchor="b"/>
                </a:tc>
                <a:extLst>
                  <a:ext uri="{0D108BD9-81ED-4DB2-BD59-A6C34878D82A}">
                    <a16:rowId xmlns:a16="http://schemas.microsoft.com/office/drawing/2014/main" val="4150035252"/>
                  </a:ext>
                </a:extLst>
              </a:tr>
              <a:tr h="219764">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Turkmenistan</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1.15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4015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altLang="zh-CN" sz="1200" b="0" i="0" u="none" strike="noStrike" dirty="0">
                          <a:effectLst/>
                          <a:latin typeface="Times New Roman" panose="02020603050405020304" pitchFamily="18" charset="0"/>
                          <a:cs typeface="Times New Roman" panose="02020603050405020304" pitchFamily="18" charset="0"/>
                        </a:rPr>
                        <a:t>Turkmenistan 99%</a:t>
                      </a:r>
                    </a:p>
                  </a:txBody>
                  <a:tcPr marL="8115" marR="8115" marT="8115" marB="0" anchor="b"/>
                </a:tc>
                <a:extLst>
                  <a:ext uri="{0D108BD9-81ED-4DB2-BD59-A6C34878D82A}">
                    <a16:rowId xmlns:a16="http://schemas.microsoft.com/office/drawing/2014/main" val="657391772"/>
                  </a:ext>
                </a:extLst>
              </a:tr>
              <a:tr h="219764">
                <a:tc>
                  <a:txBody>
                    <a:bodyPr/>
                    <a:lstStyle/>
                    <a:p>
                      <a:pPr algn="l" fontAlgn="b"/>
                      <a:r>
                        <a:rPr lang="en-US" sz="1200" u="none" strike="noStrike">
                          <a:effectLst/>
                          <a:latin typeface="Times New Roman" panose="02020603050405020304" pitchFamily="18" charset="0"/>
                          <a:cs typeface="Times New Roman" panose="02020603050405020304" pitchFamily="18" charset="0"/>
                        </a:rPr>
                        <a:t>Sudan</a:t>
                      </a:r>
                      <a:endParaRPr lang="en-US" sz="1200" b="0" i="0" u="none" strike="noStrike">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1.13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446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altLang="zh-CN" sz="1200" b="0" i="0" u="none" strike="noStrike" dirty="0">
                          <a:effectLst/>
                          <a:latin typeface="Times New Roman" panose="02020603050405020304" pitchFamily="18" charset="0"/>
                          <a:cs typeface="Times New Roman" panose="02020603050405020304" pitchFamily="18" charset="0"/>
                        </a:rPr>
                        <a:t>Sudan 73%; India 20%; Egypt 5%</a:t>
                      </a:r>
                    </a:p>
                  </a:txBody>
                  <a:tcPr marL="8115" marR="8115" marT="8115" marB="0" anchor="b"/>
                </a:tc>
                <a:extLst>
                  <a:ext uri="{0D108BD9-81ED-4DB2-BD59-A6C34878D82A}">
                    <a16:rowId xmlns:a16="http://schemas.microsoft.com/office/drawing/2014/main" val="3697104080"/>
                  </a:ext>
                </a:extLst>
              </a:tr>
              <a:tr h="219764">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Syrian Arab Republic</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0.91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677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altLang="zh-CN" sz="1200" b="0" i="0" u="none" strike="noStrike" dirty="0">
                          <a:effectLst/>
                          <a:latin typeface="Times New Roman" panose="02020603050405020304" pitchFamily="18" charset="0"/>
                          <a:cs typeface="Times New Roman" panose="02020603050405020304" pitchFamily="18" charset="0"/>
                        </a:rPr>
                        <a:t>Syrian 87%; Egypt 8% </a:t>
                      </a:r>
                    </a:p>
                  </a:txBody>
                  <a:tcPr marL="8115" marR="8115" marT="8115" marB="0" anchor="b"/>
                </a:tc>
                <a:extLst>
                  <a:ext uri="{0D108BD9-81ED-4DB2-BD59-A6C34878D82A}">
                    <a16:rowId xmlns:a16="http://schemas.microsoft.com/office/drawing/2014/main" val="2006721586"/>
                  </a:ext>
                </a:extLst>
              </a:tr>
              <a:tr h="219764">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Yemen</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0.74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246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altLang="zh-CN" sz="1200" u="none" strike="noStrike" dirty="0">
                          <a:effectLst/>
                          <a:latin typeface="Times New Roman" panose="02020603050405020304" pitchFamily="18" charset="0"/>
                          <a:cs typeface="Times New Roman" panose="02020603050405020304" pitchFamily="18" charset="0"/>
                        </a:rPr>
                        <a:t>Yemen 58%; Egypt 30%; India 5%</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extLst>
                  <a:ext uri="{0D108BD9-81ED-4DB2-BD59-A6C34878D82A}">
                    <a16:rowId xmlns:a16="http://schemas.microsoft.com/office/drawing/2014/main" val="201080180"/>
                  </a:ext>
                </a:extLst>
              </a:tr>
              <a:tr h="219764">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Uzbekistan</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a:effectLst/>
                          <a:latin typeface="Times New Roman" panose="02020603050405020304" pitchFamily="18" charset="0"/>
                          <a:cs typeface="Times New Roman" panose="02020603050405020304" pitchFamily="18" charset="0"/>
                        </a:rPr>
                        <a:t>0.70 </a:t>
                      </a:r>
                      <a:endParaRPr lang="en-US" altLang="zh-CN" sz="1200" b="0" i="0" u="none" strike="noStrike">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730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altLang="zh-CN" sz="1200" b="0" i="0" u="none" strike="noStrike" dirty="0">
                          <a:effectLst/>
                          <a:latin typeface="Times New Roman" panose="02020603050405020304" pitchFamily="18" charset="0"/>
                          <a:cs typeface="Times New Roman" panose="02020603050405020304" pitchFamily="18" charset="0"/>
                        </a:rPr>
                        <a:t>Uzbekistan 93%; Kazakhstan 3%</a:t>
                      </a:r>
                    </a:p>
                  </a:txBody>
                  <a:tcPr marL="8115" marR="8115" marT="8115" marB="0" anchor="b"/>
                </a:tc>
                <a:extLst>
                  <a:ext uri="{0D108BD9-81ED-4DB2-BD59-A6C34878D82A}">
                    <a16:rowId xmlns:a16="http://schemas.microsoft.com/office/drawing/2014/main" val="4160660022"/>
                  </a:ext>
                </a:extLst>
              </a:tr>
              <a:tr h="219764">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Egypt</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0.59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1114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altLang="zh-CN" sz="1200" b="0" i="0" u="none" strike="noStrike" dirty="0">
                          <a:effectLst/>
                          <a:latin typeface="Times New Roman" panose="02020603050405020304" pitchFamily="18" charset="0"/>
                          <a:cs typeface="Times New Roman" panose="02020603050405020304" pitchFamily="18" charset="0"/>
                        </a:rPr>
                        <a:t>Egypt 96%; Syrian 1%</a:t>
                      </a:r>
                    </a:p>
                  </a:txBody>
                  <a:tcPr marL="8115" marR="8115" marT="8115" marB="0" anchor="b"/>
                </a:tc>
                <a:extLst>
                  <a:ext uri="{0D108BD9-81ED-4DB2-BD59-A6C34878D82A}">
                    <a16:rowId xmlns:a16="http://schemas.microsoft.com/office/drawing/2014/main" val="1600956480"/>
                  </a:ext>
                </a:extLst>
              </a:tr>
              <a:tr h="219764">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Pakistan</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0.58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538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altLang="zh-CN" sz="1200" b="0" i="0" u="none" strike="noStrike" dirty="0">
                          <a:effectLst/>
                          <a:latin typeface="Times New Roman" panose="02020603050405020304" pitchFamily="18" charset="0"/>
                          <a:cs typeface="Times New Roman" panose="02020603050405020304" pitchFamily="18" charset="0"/>
                        </a:rPr>
                        <a:t>Pakistan 96%; China 1%</a:t>
                      </a:r>
                    </a:p>
                  </a:txBody>
                  <a:tcPr marL="8115" marR="8115" marT="8115" marB="0" anchor="b"/>
                </a:tc>
                <a:extLst>
                  <a:ext uri="{0D108BD9-81ED-4DB2-BD59-A6C34878D82A}">
                    <a16:rowId xmlns:a16="http://schemas.microsoft.com/office/drawing/2014/main" val="385138539"/>
                  </a:ext>
                </a:extLst>
              </a:tr>
              <a:tr h="219764">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Azerbaijan</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0.54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1204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Azerbaijan 94%;Iran, 2%</a:t>
                      </a:r>
                    </a:p>
                  </a:txBody>
                  <a:tcPr marL="9525" marR="9525" marT="9525" marB="0" anchor="b"/>
                </a:tc>
                <a:extLst>
                  <a:ext uri="{0D108BD9-81ED-4DB2-BD59-A6C34878D82A}">
                    <a16:rowId xmlns:a16="http://schemas.microsoft.com/office/drawing/2014/main" val="1331626468"/>
                  </a:ext>
                </a:extLst>
              </a:tr>
              <a:tr h="219764">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Bahrain</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0.53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5519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Bahrain 92%; India 2%</a:t>
                      </a:r>
                    </a:p>
                  </a:txBody>
                  <a:tcPr marL="9525" marR="9525" marT="9525" marB="0" anchor="b"/>
                </a:tc>
                <a:extLst>
                  <a:ext uri="{0D108BD9-81ED-4DB2-BD59-A6C34878D82A}">
                    <a16:rowId xmlns:a16="http://schemas.microsoft.com/office/drawing/2014/main" val="4274835355"/>
                  </a:ext>
                </a:extLst>
              </a:tr>
              <a:tr h="219764">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Somalia</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0.52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109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India 81%; Egypt 6%</a:t>
                      </a:r>
                    </a:p>
                  </a:txBody>
                  <a:tcPr marL="9525" marR="9525" marT="9525" marB="0" anchor="b"/>
                </a:tc>
                <a:extLst>
                  <a:ext uri="{0D108BD9-81ED-4DB2-BD59-A6C34878D82A}">
                    <a16:rowId xmlns:a16="http://schemas.microsoft.com/office/drawing/2014/main" val="3488489964"/>
                  </a:ext>
                </a:extLst>
              </a:tr>
              <a:tr h="219764">
                <a:tc>
                  <a:txBody>
                    <a:bodyPr/>
                    <a:lstStyle/>
                    <a:p>
                      <a:pPr algn="l" fontAlgn="b"/>
                      <a:r>
                        <a:rPr lang="en-US" sz="1200" u="none" strike="noStrike">
                          <a:effectLst/>
                          <a:latin typeface="Times New Roman" panose="02020603050405020304" pitchFamily="18" charset="0"/>
                          <a:cs typeface="Times New Roman" panose="02020603050405020304" pitchFamily="18" charset="0"/>
                        </a:rPr>
                        <a:t>Iran, Islamic Rep.</a:t>
                      </a:r>
                      <a:endParaRPr lang="en-US" sz="1200" b="0" i="0" u="none" strike="noStrike">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a:effectLst/>
                          <a:latin typeface="Times New Roman" panose="02020603050405020304" pitchFamily="18" charset="0"/>
                          <a:cs typeface="Times New Roman" panose="02020603050405020304" pitchFamily="18" charset="0"/>
                        </a:rPr>
                        <a:t>0.48 </a:t>
                      </a:r>
                      <a:endParaRPr lang="en-US" altLang="zh-CN" sz="1200" b="0" i="0" u="none" strike="noStrike">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539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Iran 92%; India 5%</a:t>
                      </a:r>
                    </a:p>
                  </a:txBody>
                  <a:tcPr marL="9525" marR="9525" marT="9525" marB="0" anchor="b"/>
                </a:tc>
                <a:extLst>
                  <a:ext uri="{0D108BD9-81ED-4DB2-BD59-A6C34878D82A}">
                    <a16:rowId xmlns:a16="http://schemas.microsoft.com/office/drawing/2014/main" val="1859433102"/>
                  </a:ext>
                </a:extLst>
              </a:tr>
              <a:tr h="219764">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Iraq</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0.34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979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Iraq 93%; China 1%</a:t>
                      </a:r>
                    </a:p>
                  </a:txBody>
                  <a:tcPr marL="9525" marR="9525" marT="9525" marB="0" anchor="b"/>
                </a:tc>
                <a:extLst>
                  <a:ext uri="{0D108BD9-81ED-4DB2-BD59-A6C34878D82A}">
                    <a16:rowId xmlns:a16="http://schemas.microsoft.com/office/drawing/2014/main" val="3671705985"/>
                  </a:ext>
                </a:extLst>
              </a:tr>
              <a:tr h="219764">
                <a:tc>
                  <a:txBody>
                    <a:bodyPr/>
                    <a:lstStyle/>
                    <a:p>
                      <a:pPr algn="l" fontAlgn="b"/>
                      <a:r>
                        <a:rPr lang="en-US" sz="1200" u="none" strike="noStrike">
                          <a:effectLst/>
                          <a:latin typeface="Times New Roman" panose="02020603050405020304" pitchFamily="18" charset="0"/>
                          <a:cs typeface="Times New Roman" panose="02020603050405020304" pitchFamily="18" charset="0"/>
                        </a:rPr>
                        <a:t>Libya</a:t>
                      </a:r>
                      <a:endParaRPr lang="en-US" sz="1200" b="0" i="0" u="none" strike="noStrike">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0.29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796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Libya 63%; Egypt 22%</a:t>
                      </a:r>
                    </a:p>
                  </a:txBody>
                  <a:tcPr marL="9525" marR="9525" marT="9525" marB="0" anchor="b"/>
                </a:tc>
                <a:extLst>
                  <a:ext uri="{0D108BD9-81ED-4DB2-BD59-A6C34878D82A}">
                    <a16:rowId xmlns:a16="http://schemas.microsoft.com/office/drawing/2014/main" val="3201432669"/>
                  </a:ext>
                </a:extLst>
              </a:tr>
              <a:tr h="219764">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Mauritania</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a:effectLst/>
                          <a:latin typeface="Times New Roman" panose="02020603050405020304" pitchFamily="18" charset="0"/>
                          <a:cs typeface="Times New Roman" panose="02020603050405020304" pitchFamily="18" charset="0"/>
                        </a:rPr>
                        <a:t>0.23 </a:t>
                      </a:r>
                      <a:endParaRPr lang="en-US" altLang="zh-CN" sz="1200" b="0" i="0" u="none" strike="noStrike">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123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Mauritania 61%; China 23%</a:t>
                      </a:r>
                    </a:p>
                  </a:txBody>
                  <a:tcPr marL="9525" marR="9525" marT="9525" marB="0" anchor="b"/>
                </a:tc>
                <a:extLst>
                  <a:ext uri="{0D108BD9-81ED-4DB2-BD59-A6C34878D82A}">
                    <a16:rowId xmlns:a16="http://schemas.microsoft.com/office/drawing/2014/main" val="4064431636"/>
                  </a:ext>
                </a:extLst>
              </a:tr>
              <a:tr h="219764">
                <a:tc>
                  <a:txBody>
                    <a:bodyPr/>
                    <a:lstStyle/>
                    <a:p>
                      <a:pPr algn="l" fontAlgn="b"/>
                      <a:r>
                        <a:rPr lang="en-US" sz="1200" u="none" strike="noStrike">
                          <a:effectLst/>
                          <a:latin typeface="Times New Roman" panose="02020603050405020304" pitchFamily="18" charset="0"/>
                          <a:cs typeface="Times New Roman" panose="02020603050405020304" pitchFamily="18" charset="0"/>
                        </a:rPr>
                        <a:t>Kazakhstan</a:t>
                      </a:r>
                      <a:endParaRPr lang="en-US" sz="1200" b="0" i="0" u="none" strike="noStrike">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a:effectLst/>
                          <a:latin typeface="Times New Roman" panose="02020603050405020304" pitchFamily="18" charset="0"/>
                          <a:cs typeface="Times New Roman" panose="02020603050405020304" pitchFamily="18" charset="0"/>
                        </a:rPr>
                        <a:t>0.18 </a:t>
                      </a:r>
                      <a:endParaRPr lang="en-US" altLang="zh-CN" sz="1200" b="0" i="0" u="none" strike="noStrike">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913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Kazakhstan 83%; Pakistan 4%</a:t>
                      </a:r>
                    </a:p>
                  </a:txBody>
                  <a:tcPr marL="9525" marR="9525" marT="9525" marB="0" anchor="b"/>
                </a:tc>
                <a:extLst>
                  <a:ext uri="{0D108BD9-81ED-4DB2-BD59-A6C34878D82A}">
                    <a16:rowId xmlns:a16="http://schemas.microsoft.com/office/drawing/2014/main" val="2182188768"/>
                  </a:ext>
                </a:extLst>
              </a:tr>
              <a:tr h="219764">
                <a:tc>
                  <a:txBody>
                    <a:bodyPr/>
                    <a:lstStyle/>
                    <a:p>
                      <a:pPr algn="l" fontAlgn="b"/>
                      <a:r>
                        <a:rPr lang="en-US" sz="1200" u="none" strike="noStrike">
                          <a:effectLst/>
                          <a:latin typeface="Times New Roman" panose="02020603050405020304" pitchFamily="18" charset="0"/>
                          <a:cs typeface="Times New Roman" panose="02020603050405020304" pitchFamily="18" charset="0"/>
                        </a:rPr>
                        <a:t>Peru</a:t>
                      </a:r>
                      <a:endParaRPr lang="en-US" sz="1200" b="0" i="0" u="none" strike="noStrike">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a:effectLst/>
                          <a:latin typeface="Times New Roman" panose="02020603050405020304" pitchFamily="18" charset="0"/>
                          <a:cs typeface="Times New Roman" panose="02020603050405020304" pitchFamily="18" charset="0"/>
                        </a:rPr>
                        <a:t>0.17 </a:t>
                      </a:r>
                      <a:endParaRPr lang="en-US" altLang="zh-CN" sz="1200" b="0" i="0" u="none" strike="noStrike">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562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Peru 95%; China 1%</a:t>
                      </a:r>
                    </a:p>
                  </a:txBody>
                  <a:tcPr marL="9525" marR="9525" marT="9525" marB="0" anchor="b"/>
                </a:tc>
                <a:extLst>
                  <a:ext uri="{0D108BD9-81ED-4DB2-BD59-A6C34878D82A}">
                    <a16:rowId xmlns:a16="http://schemas.microsoft.com/office/drawing/2014/main" val="3681718020"/>
                  </a:ext>
                </a:extLst>
              </a:tr>
              <a:tr h="219764">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Qatar</a:t>
                      </a:r>
                      <a:endParaRPr lang="en-US"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a:effectLst/>
                          <a:latin typeface="Times New Roman" panose="02020603050405020304" pitchFamily="18" charset="0"/>
                          <a:cs typeface="Times New Roman" panose="02020603050405020304" pitchFamily="18" charset="0"/>
                        </a:rPr>
                        <a:t>0.16 </a:t>
                      </a:r>
                      <a:endParaRPr lang="en-US" altLang="zh-CN" sz="1200" b="0" i="0" u="none" strike="noStrike">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ctr" fontAlgn="b"/>
                      <a:r>
                        <a:rPr lang="en-US" altLang="zh-CN" sz="1200" u="none" strike="noStrike" dirty="0">
                          <a:effectLst/>
                          <a:latin typeface="Times New Roman" panose="02020603050405020304" pitchFamily="18" charset="0"/>
                          <a:cs typeface="Times New Roman" panose="02020603050405020304" pitchFamily="18" charset="0"/>
                        </a:rPr>
                        <a:t>2638 </a:t>
                      </a:r>
                      <a:endParaRPr lang="en-US" altLang="zh-CN" sz="1200" b="0" i="0" u="none" strike="noStrike" dirty="0">
                        <a:effectLst/>
                        <a:latin typeface="Times New Roman" panose="02020603050405020304" pitchFamily="18" charset="0"/>
                        <a:cs typeface="Times New Roman" panose="02020603050405020304" pitchFamily="18" charset="0"/>
                      </a:endParaRPr>
                    </a:p>
                  </a:txBody>
                  <a:tcPr marL="8115" marR="8115" marT="8115"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Qatar 86%; Pakistan 3%</a:t>
                      </a:r>
                    </a:p>
                  </a:txBody>
                  <a:tcPr marL="9525" marR="9525" marT="9525" marB="0" anchor="b"/>
                </a:tc>
                <a:extLst>
                  <a:ext uri="{0D108BD9-81ED-4DB2-BD59-A6C34878D82A}">
                    <a16:rowId xmlns:a16="http://schemas.microsoft.com/office/drawing/2014/main" val="258911086"/>
                  </a:ext>
                </a:extLst>
              </a:tr>
            </a:tbl>
          </a:graphicData>
        </a:graphic>
      </p:graphicFrame>
      <p:sp>
        <p:nvSpPr>
          <p:cNvPr id="7" name="文本框 6">
            <a:extLst>
              <a:ext uri="{FF2B5EF4-FFF2-40B4-BE49-F238E27FC236}">
                <a16:creationId xmlns:a16="http://schemas.microsoft.com/office/drawing/2014/main" id="{27AB5E1A-399D-B0BB-04CF-E1FF6CE648A2}"/>
              </a:ext>
            </a:extLst>
          </p:cNvPr>
          <p:cNvSpPr txBox="1"/>
          <p:nvPr/>
        </p:nvSpPr>
        <p:spPr>
          <a:xfrm>
            <a:off x="248444" y="741575"/>
            <a:ext cx="8171656" cy="646331"/>
          </a:xfrm>
          <a:prstGeom prst="rect">
            <a:avLst/>
          </a:prstGeom>
          <a:noFill/>
        </p:spPr>
        <p:txBody>
          <a:bodyPr wrap="square">
            <a:spAutoFit/>
          </a:bodyPr>
          <a:lstStyle/>
          <a:p>
            <a:r>
              <a:rPr lang="en-US" altLang="zh-CN" sz="1800" b="1" dirty="0">
                <a:latin typeface="Times New Roman" panose="02020603050405020304" pitchFamily="18" charset="0"/>
                <a:cs typeface="Times New Roman" panose="02020603050405020304" pitchFamily="18" charset="0"/>
              </a:rPr>
              <a:t>Table 1. Top 20 economies with the largest depletion intensity related to their middle-class consumption </a:t>
            </a:r>
            <a:endParaRPr lang="en-US" dirty="0"/>
          </a:p>
        </p:txBody>
      </p:sp>
      <p:sp>
        <p:nvSpPr>
          <p:cNvPr id="2" name="Rectangle 2">
            <a:extLst>
              <a:ext uri="{FF2B5EF4-FFF2-40B4-BE49-F238E27FC236}">
                <a16:creationId xmlns:a16="http://schemas.microsoft.com/office/drawing/2014/main" id="{13FAE19E-85FA-9709-014C-4E682E5981DF}"/>
              </a:ext>
            </a:extLst>
          </p:cNvPr>
          <p:cNvSpPr>
            <a:spLocks noChangeArrowheads="1"/>
          </p:cNvSpPr>
          <p:nvPr/>
        </p:nvSpPr>
        <p:spPr bwMode="auto">
          <a:xfrm>
            <a:off x="0" y="0"/>
            <a:ext cx="9144000" cy="720000"/>
          </a:xfrm>
          <a:prstGeom prst="rect">
            <a:avLst/>
          </a:prstGeom>
          <a:solidFill>
            <a:srgbClr val="0070C0"/>
          </a:solidFill>
          <a:ln w="9525">
            <a:noFill/>
            <a:miter lim="800000"/>
            <a:headEnd/>
            <a:tailEnd/>
          </a:ln>
        </p:spPr>
        <p:txBody>
          <a:bodyPr anchor="ctr"/>
          <a:lstStyle>
            <a:lvl1pPr>
              <a:spcBef>
                <a:spcPct val="20000"/>
              </a:spcBef>
              <a:buFont typeface="Arial" charset="0"/>
              <a:buChar char="•"/>
              <a:defRPr sz="3200">
                <a:solidFill>
                  <a:schemeClr val="tx1"/>
                </a:solidFill>
                <a:latin typeface="Calibri" charset="0"/>
                <a:ea typeface="MS PGothic" charset="-128"/>
                <a:cs typeface="宋体" charset="-122"/>
              </a:defRPr>
            </a:lvl1pPr>
            <a:lvl2pPr marL="742950" indent="-285750">
              <a:spcBef>
                <a:spcPct val="20000"/>
              </a:spcBef>
              <a:buFont typeface="Arial" charset="0"/>
              <a:buChar char="–"/>
              <a:defRPr sz="2800">
                <a:solidFill>
                  <a:schemeClr val="tx1"/>
                </a:solidFill>
                <a:latin typeface="Calibri" charset="0"/>
                <a:ea typeface="宋体" charset="-122"/>
                <a:cs typeface="宋体" charset="-122"/>
              </a:defRPr>
            </a:lvl2pPr>
            <a:lvl3pPr marL="1143000" indent="-228600">
              <a:spcBef>
                <a:spcPct val="20000"/>
              </a:spcBef>
              <a:buFont typeface="Arial" charset="0"/>
              <a:buChar char="•"/>
              <a:defRPr sz="2400">
                <a:solidFill>
                  <a:schemeClr val="tx1"/>
                </a:solidFill>
                <a:latin typeface="Calibri" charset="0"/>
                <a:ea typeface="宋体" charset="-122"/>
                <a:cs typeface="宋体" charset="-122"/>
              </a:defRPr>
            </a:lvl3pPr>
            <a:lvl4pPr marL="1600200" indent="-228600">
              <a:spcBef>
                <a:spcPct val="20000"/>
              </a:spcBef>
              <a:buFont typeface="Arial" charset="0"/>
              <a:buChar char="–"/>
              <a:defRPr sz="2000">
                <a:solidFill>
                  <a:schemeClr val="tx1"/>
                </a:solidFill>
                <a:latin typeface="Calibri" charset="0"/>
                <a:ea typeface="宋体" charset="-122"/>
                <a:cs typeface="宋体" charset="-122"/>
              </a:defRPr>
            </a:lvl4pPr>
            <a:lvl5pPr marL="2057400" indent="-228600">
              <a:spcBef>
                <a:spcPct val="20000"/>
              </a:spcBef>
              <a:buFont typeface="Arial" charset="0"/>
              <a:buChar char="»"/>
              <a:defRPr sz="2000">
                <a:solidFill>
                  <a:schemeClr val="tx1"/>
                </a:solidFill>
                <a:latin typeface="Calibri" charset="0"/>
                <a:ea typeface="宋体" charset="-122"/>
                <a:cs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9pPr>
          </a:lstStyle>
          <a:p>
            <a:pPr algn="ctr">
              <a:spcBef>
                <a:spcPts val="0"/>
              </a:spcBef>
              <a:buNone/>
            </a:pPr>
            <a:r>
              <a:rPr lang="en-US" altLang="zh-CN" sz="2800" b="1"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Economies pose high risk to global water depletion</a:t>
            </a:r>
            <a:endParaRPr lang="en-US" altLang="zh-CN" sz="2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a:extLst>
              <a:ext uri="{FF2B5EF4-FFF2-40B4-BE49-F238E27FC236}">
                <a16:creationId xmlns:a16="http://schemas.microsoft.com/office/drawing/2014/main" id="{41E96630-72C0-021B-C655-88EE9704EC82}"/>
              </a:ext>
            </a:extLst>
          </p:cNvPr>
          <p:cNvSpPr txBox="1"/>
          <p:nvPr/>
        </p:nvSpPr>
        <p:spPr>
          <a:xfrm rot="16200000" flipH="1">
            <a:off x="3782597" y="3768716"/>
            <a:ext cx="461665" cy="1002839"/>
          </a:xfrm>
          <a:prstGeom prst="rect">
            <a:avLst/>
          </a:prstGeom>
          <a:solidFill>
            <a:schemeClr val="bg1"/>
          </a:solidFill>
        </p:spPr>
        <p:txBody>
          <a:bodyPr vert="eaVert"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Domestic</a:t>
            </a:r>
          </a:p>
        </p:txBody>
      </p:sp>
      <p:sp>
        <p:nvSpPr>
          <p:cNvPr id="6" name="文本框 5">
            <a:extLst>
              <a:ext uri="{FF2B5EF4-FFF2-40B4-BE49-F238E27FC236}">
                <a16:creationId xmlns:a16="http://schemas.microsoft.com/office/drawing/2014/main" id="{6915EB60-E6F3-D9B9-A39E-B4BEE887B992}"/>
              </a:ext>
            </a:extLst>
          </p:cNvPr>
          <p:cNvSpPr txBox="1"/>
          <p:nvPr/>
        </p:nvSpPr>
        <p:spPr>
          <a:xfrm rot="16200000" flipH="1">
            <a:off x="7161010" y="3083328"/>
            <a:ext cx="1292662" cy="1590426"/>
          </a:xfrm>
          <a:prstGeom prst="rect">
            <a:avLst/>
          </a:prstGeom>
          <a:noFill/>
        </p:spPr>
        <p:txBody>
          <a:bodyPr vert="eaVert"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Outsource to </a:t>
            </a:r>
          </a:p>
          <a:p>
            <a:r>
              <a:rPr lang="en-US" b="1" dirty="0">
                <a:solidFill>
                  <a:srgbClr val="FF0000"/>
                </a:solidFill>
                <a:latin typeface="Times New Roman" panose="02020603050405020304" pitchFamily="18" charset="0"/>
                <a:cs typeface="Times New Roman" panose="02020603050405020304" pitchFamily="18" charset="0"/>
              </a:rPr>
              <a:t>China, India, Pakistan, </a:t>
            </a:r>
            <a:r>
              <a:rPr lang="en-US" altLang="zh-CN" b="1" dirty="0">
                <a:solidFill>
                  <a:srgbClr val="FF0000"/>
                </a:solidFill>
                <a:latin typeface="Times New Roman" panose="02020603050405020304" pitchFamily="18" charset="0"/>
                <a:cs typeface="Times New Roman" panose="02020603050405020304" pitchFamily="18" charset="0"/>
              </a:rPr>
              <a:t>Egypt</a:t>
            </a:r>
          </a:p>
        </p:txBody>
      </p:sp>
      <p:sp>
        <p:nvSpPr>
          <p:cNvPr id="8" name="左大括号 7">
            <a:extLst>
              <a:ext uri="{FF2B5EF4-FFF2-40B4-BE49-F238E27FC236}">
                <a16:creationId xmlns:a16="http://schemas.microsoft.com/office/drawing/2014/main" id="{BC703A49-2247-E947-E893-2CDE065E2E35}"/>
              </a:ext>
            </a:extLst>
          </p:cNvPr>
          <p:cNvSpPr/>
          <p:nvPr/>
        </p:nvSpPr>
        <p:spPr>
          <a:xfrm>
            <a:off x="4543425" y="2200275"/>
            <a:ext cx="142875" cy="4156076"/>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9884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9133FB8-6441-46DE-818D-256C593D368B}"/>
              </a:ext>
            </a:extLst>
          </p:cNvPr>
          <p:cNvSpPr>
            <a:spLocks noChangeArrowheads="1"/>
          </p:cNvSpPr>
          <p:nvPr/>
        </p:nvSpPr>
        <p:spPr bwMode="auto">
          <a:xfrm>
            <a:off x="0" y="0"/>
            <a:ext cx="9144000" cy="720000"/>
          </a:xfrm>
          <a:prstGeom prst="rect">
            <a:avLst/>
          </a:prstGeom>
          <a:solidFill>
            <a:srgbClr val="0070C0"/>
          </a:solidFill>
          <a:ln>
            <a:noFill/>
          </a:ln>
        </p:spPr>
        <p:txBody>
          <a:bodyPr anchor="ctr"/>
          <a:lstStyle>
            <a:lvl1pPr>
              <a:spcBef>
                <a:spcPct val="20000"/>
              </a:spcBef>
              <a:buFont typeface="Arial" charset="0"/>
              <a:buChar char="•"/>
              <a:defRPr sz="3200">
                <a:solidFill>
                  <a:schemeClr val="tx1"/>
                </a:solidFill>
                <a:latin typeface="Calibri" charset="0"/>
                <a:ea typeface="MS PGothic" charset="-128"/>
                <a:cs typeface="宋体" charset="-122"/>
              </a:defRPr>
            </a:lvl1pPr>
            <a:lvl2pPr marL="742950" indent="-285750">
              <a:spcBef>
                <a:spcPct val="20000"/>
              </a:spcBef>
              <a:buFont typeface="Arial" charset="0"/>
              <a:buChar char="–"/>
              <a:defRPr sz="2800">
                <a:solidFill>
                  <a:schemeClr val="tx1"/>
                </a:solidFill>
                <a:latin typeface="Calibri" charset="0"/>
                <a:ea typeface="宋体" charset="-122"/>
                <a:cs typeface="宋体" charset="-122"/>
              </a:defRPr>
            </a:lvl2pPr>
            <a:lvl3pPr marL="1143000" indent="-228600">
              <a:spcBef>
                <a:spcPct val="20000"/>
              </a:spcBef>
              <a:buFont typeface="Arial" charset="0"/>
              <a:buChar char="•"/>
              <a:defRPr sz="2400">
                <a:solidFill>
                  <a:schemeClr val="tx1"/>
                </a:solidFill>
                <a:latin typeface="Calibri" charset="0"/>
                <a:ea typeface="宋体" charset="-122"/>
                <a:cs typeface="宋体" charset="-122"/>
              </a:defRPr>
            </a:lvl3pPr>
            <a:lvl4pPr marL="1600200" indent="-228600">
              <a:spcBef>
                <a:spcPct val="20000"/>
              </a:spcBef>
              <a:buFont typeface="Arial" charset="0"/>
              <a:buChar char="–"/>
              <a:defRPr sz="2000">
                <a:solidFill>
                  <a:schemeClr val="tx1"/>
                </a:solidFill>
                <a:latin typeface="Calibri" charset="0"/>
                <a:ea typeface="宋体" charset="-122"/>
                <a:cs typeface="宋体" charset="-122"/>
              </a:defRPr>
            </a:lvl4pPr>
            <a:lvl5pPr marL="2057400" indent="-228600">
              <a:spcBef>
                <a:spcPct val="20000"/>
              </a:spcBef>
              <a:buFont typeface="Arial" charset="0"/>
              <a:buChar char="»"/>
              <a:defRPr sz="2000">
                <a:solidFill>
                  <a:schemeClr val="tx1"/>
                </a:solidFill>
                <a:latin typeface="Calibri" charset="0"/>
                <a:ea typeface="宋体" charset="-122"/>
                <a:cs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9pPr>
          </a:lstStyle>
          <a:p>
            <a:pPr algn="ctr" fontAlgn="base">
              <a:spcBef>
                <a:spcPct val="0"/>
              </a:spcBef>
              <a:spcAft>
                <a:spcPct val="0"/>
              </a:spcAft>
              <a:buNone/>
            </a:pPr>
            <a:r>
              <a:rPr lang="en-US" altLang="zh-CN" sz="3600" b="1" dirty="0">
                <a:solidFill>
                  <a:prstClr val="white"/>
                </a:solidFill>
                <a:latin typeface="Times" panose="02020603050405020304" pitchFamily="18" charset="0"/>
                <a:ea typeface="STKaiti" charset="-122"/>
                <a:cs typeface="Times" panose="02020603050405020304" pitchFamily="18" charset="0"/>
              </a:rPr>
              <a:t>POLICY IMPLICATIONS</a:t>
            </a:r>
            <a:endParaRPr lang="zh-CN" altLang="zh-CN" sz="3600" b="1" dirty="0">
              <a:solidFill>
                <a:prstClr val="white"/>
              </a:solidFill>
              <a:latin typeface="Times" panose="02020603050405020304" pitchFamily="18" charset="0"/>
              <a:ea typeface="STKaiti" charset="-122"/>
              <a:cs typeface="Times" panose="02020603050405020304" pitchFamily="18" charset="0"/>
            </a:endParaRPr>
          </a:p>
        </p:txBody>
      </p:sp>
      <p:sp>
        <p:nvSpPr>
          <p:cNvPr id="9" name="矩形 4">
            <a:extLst>
              <a:ext uri="{FF2B5EF4-FFF2-40B4-BE49-F238E27FC236}">
                <a16:creationId xmlns:a16="http://schemas.microsoft.com/office/drawing/2014/main" id="{1DDA9908-0030-082C-3E4A-64DB14BCEC35}"/>
              </a:ext>
            </a:extLst>
          </p:cNvPr>
          <p:cNvSpPr>
            <a:spLocks noChangeArrowheads="1"/>
          </p:cNvSpPr>
          <p:nvPr/>
        </p:nvSpPr>
        <p:spPr bwMode="auto">
          <a:xfrm>
            <a:off x="373776" y="1113827"/>
            <a:ext cx="7092928" cy="4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buFont typeface="Wingdings" panose="05000000000000000000" pitchFamily="2" charset="2"/>
              <a:buChar char="ü"/>
            </a:pPr>
            <a:r>
              <a:rPr lang="en-US" altLang="zh-CN" sz="3000" baseline="30000" dirty="0">
                <a:solidFill>
                  <a:srgbClr val="202A36"/>
                </a:solidFill>
                <a:latin typeface="Times" panose="02020603050405020304" pitchFamily="18" charset="0"/>
                <a:ea typeface="微软雅黑" panose="020B0503020204020204" pitchFamily="34" charset="-122"/>
                <a:cs typeface="Times" panose="02020603050405020304" pitchFamily="18" charset="0"/>
              </a:rPr>
              <a:t>Differentiate policy by income tier and expenditure group</a:t>
            </a:r>
          </a:p>
        </p:txBody>
      </p:sp>
      <p:sp>
        <p:nvSpPr>
          <p:cNvPr id="11" name="文本框 10">
            <a:extLst>
              <a:ext uri="{FF2B5EF4-FFF2-40B4-BE49-F238E27FC236}">
                <a16:creationId xmlns:a16="http://schemas.microsoft.com/office/drawing/2014/main" id="{5D06108C-F23A-4120-5743-4CBF3A84044D}"/>
              </a:ext>
            </a:extLst>
          </p:cNvPr>
          <p:cNvSpPr txBox="1"/>
          <p:nvPr/>
        </p:nvSpPr>
        <p:spPr>
          <a:xfrm>
            <a:off x="638561" y="5806636"/>
            <a:ext cx="3548456" cy="461665"/>
          </a:xfrm>
          <a:prstGeom prst="rect">
            <a:avLst/>
          </a:prstGeom>
          <a:noFill/>
        </p:spPr>
        <p:txBody>
          <a:bodyPr wrap="square">
            <a:spAutoFit/>
          </a:bodyPr>
          <a:lstStyle/>
          <a:p>
            <a:pPr defTabSz="914400" eaLnBrk="0" fontAlgn="base" hangingPunct="0">
              <a:spcBef>
                <a:spcPct val="0"/>
              </a:spcBef>
              <a:spcAft>
                <a:spcPct val="0"/>
              </a:spcAft>
            </a:pPr>
            <a:r>
              <a:rPr lang="en-US" altLang="zh-CN" sz="1200" dirty="0">
                <a:solidFill>
                  <a:srgbClr val="202124"/>
                </a:solidFill>
                <a:latin typeface="Times" panose="02020603050405020304" pitchFamily="18" charset="0"/>
                <a:ea typeface="Google Sans"/>
                <a:cs typeface="Times" panose="02020603050405020304" pitchFamily="18" charset="0"/>
              </a:rPr>
              <a:t>The unprecedented expansion of the global middle class (Brooking institute, 2017)</a:t>
            </a:r>
          </a:p>
        </p:txBody>
      </p:sp>
      <p:sp>
        <p:nvSpPr>
          <p:cNvPr id="12" name="灯片编号占位符 11">
            <a:extLst>
              <a:ext uri="{FF2B5EF4-FFF2-40B4-BE49-F238E27FC236}">
                <a16:creationId xmlns:a16="http://schemas.microsoft.com/office/drawing/2014/main" id="{F00447D8-DDB8-6D02-1320-0978CE4AD38F}"/>
              </a:ext>
            </a:extLst>
          </p:cNvPr>
          <p:cNvSpPr>
            <a:spLocks noGrp="1"/>
          </p:cNvSpPr>
          <p:nvPr>
            <p:ph type="sldNum" sz="quarter" idx="12"/>
          </p:nvPr>
        </p:nvSpPr>
        <p:spPr/>
        <p:txBody>
          <a:bodyPr/>
          <a:lstStyle/>
          <a:p>
            <a:fld id="{712630A2-FB9F-4EB5-85CE-2EEF418A82D6}" type="slidenum">
              <a:rPr lang="zh-CN" altLang="en-US" smtClean="0"/>
              <a:t>13</a:t>
            </a:fld>
            <a:endParaRPr lang="zh-CN" altLang="en-US"/>
          </a:p>
        </p:txBody>
      </p:sp>
      <p:sp>
        <p:nvSpPr>
          <p:cNvPr id="15" name="文本框 14">
            <a:extLst>
              <a:ext uri="{FF2B5EF4-FFF2-40B4-BE49-F238E27FC236}">
                <a16:creationId xmlns:a16="http://schemas.microsoft.com/office/drawing/2014/main" id="{614A979D-C867-B17F-068E-36AA99FAF394}"/>
              </a:ext>
            </a:extLst>
          </p:cNvPr>
          <p:cNvSpPr txBox="1"/>
          <p:nvPr/>
        </p:nvSpPr>
        <p:spPr>
          <a:xfrm>
            <a:off x="373776" y="2361417"/>
            <a:ext cx="8396448" cy="960328"/>
          </a:xfrm>
          <a:prstGeom prst="rect">
            <a:avLst/>
          </a:prstGeom>
          <a:noFill/>
        </p:spPr>
        <p:txBody>
          <a:bodyPr wrap="square">
            <a:spAutoFit/>
          </a:bodyPr>
          <a:lstStyle/>
          <a:p>
            <a:pPr lvl="0">
              <a:lnSpc>
                <a:spcPct val="150000"/>
              </a:lnSpc>
              <a:buFont typeface="Wingdings" panose="05000000000000000000" pitchFamily="2" charset="2"/>
              <a:buChar char="ü"/>
              <a:defRPr/>
            </a:pPr>
            <a:r>
              <a:rPr lang="en-US" altLang="zh-CN" sz="3000" baseline="30000" dirty="0">
                <a:solidFill>
                  <a:srgbClr val="202A36"/>
                </a:solidFill>
                <a:latin typeface="Times" panose="02020603050405020304" pitchFamily="18" charset="0"/>
                <a:ea typeface="微软雅黑" panose="020B0503020204020204" pitchFamily="34" charset="-122"/>
                <a:cs typeface="Times" panose="02020603050405020304" pitchFamily="18" charset="0"/>
              </a:rPr>
              <a:t>Support structural transitions in household expenditure by incentivizing spending in low-water sectors (e.g., services, digital products, clean energy).</a:t>
            </a:r>
            <a:endParaRPr kumimoji="0" lang="en-US" altLang="zh-CN" sz="3000" b="0" i="0" u="none" strike="noStrike" kern="1200" cap="none" spc="0" normalizeH="0" baseline="30000" noProof="0" dirty="0">
              <a:ln>
                <a:noFill/>
              </a:ln>
              <a:solidFill>
                <a:srgbClr val="202A36"/>
              </a:solidFill>
              <a:effectLst/>
              <a:uLnTx/>
              <a:uFillTx/>
              <a:latin typeface="Times" panose="02020603050405020304" pitchFamily="18" charset="0"/>
              <a:ea typeface="微软雅黑" panose="020B0503020204020204" pitchFamily="34" charset="-122"/>
              <a:cs typeface="Times" panose="02020603050405020304" pitchFamily="18" charset="0"/>
            </a:endParaRPr>
          </a:p>
        </p:txBody>
      </p:sp>
      <p:sp>
        <p:nvSpPr>
          <p:cNvPr id="17" name="文本框 16">
            <a:extLst>
              <a:ext uri="{FF2B5EF4-FFF2-40B4-BE49-F238E27FC236}">
                <a16:creationId xmlns:a16="http://schemas.microsoft.com/office/drawing/2014/main" id="{86238DFC-8536-2074-BEE6-766A091C2576}"/>
              </a:ext>
            </a:extLst>
          </p:cNvPr>
          <p:cNvSpPr txBox="1"/>
          <p:nvPr/>
        </p:nvSpPr>
        <p:spPr>
          <a:xfrm>
            <a:off x="373775" y="1706661"/>
            <a:ext cx="6550003" cy="498663"/>
          </a:xfrm>
          <a:prstGeom prst="rect">
            <a:avLst/>
          </a:prstGeom>
          <a:noFill/>
        </p:spPr>
        <p:txBody>
          <a:bodyPr wrap="square">
            <a:spAutoFit/>
          </a:bodyPr>
          <a:lstStyle/>
          <a:p>
            <a:pPr lvl="0">
              <a:lnSpc>
                <a:spcPct val="150000"/>
              </a:lnSpc>
              <a:buFont typeface="Wingdings" panose="05000000000000000000" pitchFamily="2" charset="2"/>
              <a:buChar char="ü"/>
              <a:defRPr/>
            </a:pPr>
            <a:r>
              <a:rPr lang="en-US" altLang="zh-CN" sz="3000" baseline="30000" dirty="0">
                <a:solidFill>
                  <a:srgbClr val="202A36"/>
                </a:solidFill>
                <a:latin typeface="Times" panose="02020603050405020304" pitchFamily="18" charset="0"/>
                <a:ea typeface="微软雅黑" panose="020B0503020204020204" pitchFamily="34" charset="-122"/>
                <a:cs typeface="Times" panose="02020603050405020304" pitchFamily="18" charset="0"/>
              </a:rPr>
              <a:t>Target middle-class consumption in emerging economies</a:t>
            </a:r>
            <a:endParaRPr kumimoji="0" lang="en-US" altLang="zh-CN" sz="3000" b="0" i="0" u="none" strike="noStrike" kern="1200" cap="none" spc="0" normalizeH="0" baseline="30000" noProof="0" dirty="0">
              <a:ln>
                <a:noFill/>
              </a:ln>
              <a:solidFill>
                <a:srgbClr val="202A36"/>
              </a:solidFill>
              <a:effectLst/>
              <a:uLnTx/>
              <a:uFillTx/>
              <a:latin typeface="Times" panose="02020603050405020304" pitchFamily="18" charset="0"/>
              <a:ea typeface="微软雅黑" panose="020B0503020204020204" pitchFamily="34" charset="-122"/>
              <a:cs typeface="Times" panose="02020603050405020304" pitchFamily="18" charset="0"/>
            </a:endParaRPr>
          </a:p>
        </p:txBody>
      </p:sp>
      <p:pic>
        <p:nvPicPr>
          <p:cNvPr id="1026" name="Picture 2" descr="The unprecedented expansion of the global middle class | Brookings">
            <a:extLst>
              <a:ext uri="{FF2B5EF4-FFF2-40B4-BE49-F238E27FC236}">
                <a16:creationId xmlns:a16="http://schemas.microsoft.com/office/drawing/2014/main" id="{17EE4B1D-49D6-DC5D-B254-74971627C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75" y="3778314"/>
            <a:ext cx="3584641" cy="19658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ough times are getting tougher, as food prices continue to skyrocket |">
            <a:extLst>
              <a:ext uri="{FF2B5EF4-FFF2-40B4-BE49-F238E27FC236}">
                <a16:creationId xmlns:a16="http://schemas.microsoft.com/office/drawing/2014/main" id="{012F0FD6-4132-99FD-5402-AB8190150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8448" y="3781154"/>
            <a:ext cx="2954160" cy="1965859"/>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BB546B8D-0E5E-BD83-F109-F9DFD3F8F955}"/>
              </a:ext>
            </a:extLst>
          </p:cNvPr>
          <p:cNvSpPr txBox="1"/>
          <p:nvPr/>
        </p:nvSpPr>
        <p:spPr>
          <a:xfrm>
            <a:off x="4808448" y="5836651"/>
            <a:ext cx="2828926" cy="276999"/>
          </a:xfrm>
          <a:prstGeom prst="rect">
            <a:avLst/>
          </a:prstGeom>
          <a:noFill/>
        </p:spPr>
        <p:txBody>
          <a:bodyPr wrap="square">
            <a:spAutoFit/>
          </a:bodyPr>
          <a:lstStyle/>
          <a:p>
            <a:r>
              <a:rPr lang="en-US" altLang="zh-CN" sz="1200" dirty="0">
                <a:latin typeface="Times New Roman" panose="02020603050405020304" pitchFamily="18" charset="0"/>
                <a:cs typeface="Times New Roman" panose="02020603050405020304" pitchFamily="18" charset="0"/>
              </a:rPr>
              <a:t>Food basket. https://</a:t>
            </a:r>
            <a:r>
              <a:rPr lang="en-US" altLang="zh-CN" sz="1200" dirty="0" err="1">
                <a:latin typeface="Times New Roman" panose="02020603050405020304" pitchFamily="18" charset="0"/>
                <a:cs typeface="Times New Roman" panose="02020603050405020304" pitchFamily="18" charset="0"/>
              </a:rPr>
              <a:t>www.citizen.co.za</a:t>
            </a:r>
            <a:r>
              <a:rPr lang="en-US" altLang="zh-CN" sz="120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03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0" y="-172487"/>
            <a:ext cx="4876800" cy="99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rgbClr val="FFFFFF"/>
                </a:solidFill>
                <a:latin typeface="+mj-lt"/>
                <a:ea typeface="+mj-ea"/>
                <a:cs typeface="+mj-cs"/>
              </a:defRPr>
            </a:lvl1pPr>
            <a:lvl2pPr algn="l" rtl="0" eaLnBrk="0" fontAlgn="base" hangingPunct="0">
              <a:spcBef>
                <a:spcPct val="0"/>
              </a:spcBef>
              <a:spcAft>
                <a:spcPct val="0"/>
              </a:spcAft>
              <a:defRPr sz="2400">
                <a:solidFill>
                  <a:srgbClr val="FFFFFF"/>
                </a:solidFill>
                <a:latin typeface="黑体" pitchFamily="49" charset="-122"/>
                <a:ea typeface="黑体" pitchFamily="49" charset="-122"/>
              </a:defRPr>
            </a:lvl2pPr>
            <a:lvl3pPr algn="l" rtl="0" eaLnBrk="0" fontAlgn="base" hangingPunct="0">
              <a:spcBef>
                <a:spcPct val="0"/>
              </a:spcBef>
              <a:spcAft>
                <a:spcPct val="0"/>
              </a:spcAft>
              <a:defRPr sz="2400">
                <a:solidFill>
                  <a:srgbClr val="FFFFFF"/>
                </a:solidFill>
                <a:latin typeface="黑体" pitchFamily="49" charset="-122"/>
                <a:ea typeface="黑体" pitchFamily="49" charset="-122"/>
              </a:defRPr>
            </a:lvl3pPr>
            <a:lvl4pPr algn="l" rtl="0" eaLnBrk="0" fontAlgn="base" hangingPunct="0">
              <a:spcBef>
                <a:spcPct val="0"/>
              </a:spcBef>
              <a:spcAft>
                <a:spcPct val="0"/>
              </a:spcAft>
              <a:defRPr sz="2400">
                <a:solidFill>
                  <a:srgbClr val="FFFFFF"/>
                </a:solidFill>
                <a:latin typeface="黑体" pitchFamily="49" charset="-122"/>
                <a:ea typeface="黑体" pitchFamily="49" charset="-122"/>
              </a:defRPr>
            </a:lvl4pPr>
            <a:lvl5pPr algn="l" rtl="0" eaLnBrk="0" fontAlgn="base" hangingPunct="0">
              <a:spcBef>
                <a:spcPct val="0"/>
              </a:spcBef>
              <a:spcAft>
                <a:spcPct val="0"/>
              </a:spcAft>
              <a:defRPr sz="2400">
                <a:solidFill>
                  <a:srgbClr val="FFFFFF"/>
                </a:solidFill>
                <a:latin typeface="黑体" pitchFamily="49" charset="-122"/>
                <a:ea typeface="黑体" pitchFamily="49" charset="-122"/>
              </a:defRPr>
            </a:lvl5pPr>
            <a:lvl6pPr marL="342900" algn="l" rtl="0" fontAlgn="base">
              <a:spcBef>
                <a:spcPct val="0"/>
              </a:spcBef>
              <a:spcAft>
                <a:spcPct val="0"/>
              </a:spcAft>
              <a:defRPr sz="2400">
                <a:solidFill>
                  <a:srgbClr val="FFFFFF"/>
                </a:solidFill>
                <a:latin typeface="黑体" pitchFamily="49" charset="-122"/>
                <a:ea typeface="黑体" pitchFamily="49" charset="-122"/>
              </a:defRPr>
            </a:lvl6pPr>
            <a:lvl7pPr marL="685800" algn="l" rtl="0" fontAlgn="base">
              <a:spcBef>
                <a:spcPct val="0"/>
              </a:spcBef>
              <a:spcAft>
                <a:spcPct val="0"/>
              </a:spcAft>
              <a:defRPr sz="2400">
                <a:solidFill>
                  <a:srgbClr val="FFFFFF"/>
                </a:solidFill>
                <a:latin typeface="黑体" pitchFamily="49" charset="-122"/>
                <a:ea typeface="黑体" pitchFamily="49" charset="-122"/>
              </a:defRPr>
            </a:lvl7pPr>
            <a:lvl8pPr marL="1028700" algn="l" rtl="0" fontAlgn="base">
              <a:spcBef>
                <a:spcPct val="0"/>
              </a:spcBef>
              <a:spcAft>
                <a:spcPct val="0"/>
              </a:spcAft>
              <a:defRPr sz="2400">
                <a:solidFill>
                  <a:srgbClr val="FFFFFF"/>
                </a:solidFill>
                <a:latin typeface="黑体" pitchFamily="49" charset="-122"/>
                <a:ea typeface="黑体" pitchFamily="49" charset="-122"/>
              </a:defRPr>
            </a:lvl8pPr>
            <a:lvl9pPr marL="1371600" algn="l" rtl="0" fontAlgn="base">
              <a:spcBef>
                <a:spcPct val="0"/>
              </a:spcBef>
              <a:spcAft>
                <a:spcPct val="0"/>
              </a:spcAft>
              <a:defRPr sz="2400">
                <a:solidFill>
                  <a:srgbClr val="FFFFFF"/>
                </a:solidFill>
                <a:latin typeface="黑体" pitchFamily="49" charset="-122"/>
                <a:ea typeface="黑体" pitchFamily="49" charset="-122"/>
              </a:defRPr>
            </a:lvl9pPr>
          </a:lstStyle>
          <a:p>
            <a:r>
              <a:rPr lang="en-US" altLang="zh-CN" sz="3600" b="1" kern="0" dirty="0">
                <a:solidFill>
                  <a:schemeClr val="tx1"/>
                </a:solidFill>
                <a:latin typeface="Times" panose="02020603050405020304" pitchFamily="18" charset="0"/>
                <a:ea typeface="Cambria Math" panose="02040503050406030204" pitchFamily="18" charset="0"/>
                <a:cs typeface="Times" panose="02020603050405020304" pitchFamily="18" charset="0"/>
              </a:rPr>
              <a:t>Questions are welcome</a:t>
            </a:r>
          </a:p>
        </p:txBody>
      </p:sp>
      <p:sp>
        <p:nvSpPr>
          <p:cNvPr id="4" name="Rectangle 4">
            <a:extLst>
              <a:ext uri="{FF2B5EF4-FFF2-40B4-BE49-F238E27FC236}">
                <a16:creationId xmlns:a16="http://schemas.microsoft.com/office/drawing/2014/main" id="{8EC9FFC0-9110-93A3-9D9E-DD31ACE9504E}"/>
              </a:ext>
            </a:extLst>
          </p:cNvPr>
          <p:cNvSpPr/>
          <p:nvPr/>
        </p:nvSpPr>
        <p:spPr>
          <a:xfrm>
            <a:off x="0" y="5292289"/>
            <a:ext cx="9144000" cy="1650627"/>
          </a:xfrm>
          <a:prstGeom prst="rect">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latin typeface="+mj-lt"/>
            </a:endParaRPr>
          </a:p>
        </p:txBody>
      </p:sp>
      <p:cxnSp>
        <p:nvCxnSpPr>
          <p:cNvPr id="6" name="Straight Connector 9">
            <a:extLst>
              <a:ext uri="{FF2B5EF4-FFF2-40B4-BE49-F238E27FC236}">
                <a16:creationId xmlns:a16="http://schemas.microsoft.com/office/drawing/2014/main" id="{63B1D4A6-A14E-1E57-96F3-63A3E0B29F15}"/>
              </a:ext>
            </a:extLst>
          </p:cNvPr>
          <p:cNvCxnSpPr/>
          <p:nvPr/>
        </p:nvCxnSpPr>
        <p:spPr>
          <a:xfrm>
            <a:off x="3673931" y="5773534"/>
            <a:ext cx="0" cy="6318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3">
            <a:extLst>
              <a:ext uri="{FF2B5EF4-FFF2-40B4-BE49-F238E27FC236}">
                <a16:creationId xmlns:a16="http://schemas.microsoft.com/office/drawing/2014/main" id="{6A2A9130-86ED-D331-8725-B29E5D477B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368" y="5627975"/>
            <a:ext cx="939645" cy="1081169"/>
          </a:xfrm>
          <a:prstGeom prst="rect">
            <a:avLst/>
          </a:prstGeom>
        </p:spPr>
      </p:pic>
      <p:pic>
        <p:nvPicPr>
          <p:cNvPr id="10" name="Picture 8">
            <a:extLst>
              <a:ext uri="{FF2B5EF4-FFF2-40B4-BE49-F238E27FC236}">
                <a16:creationId xmlns:a16="http://schemas.microsoft.com/office/drawing/2014/main" id="{9AA70719-6E14-2691-3E61-9A69A3AA14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7" y="4776463"/>
            <a:ext cx="3593179" cy="2682277"/>
          </a:xfrm>
          <a:prstGeom prst="rect">
            <a:avLst/>
          </a:prstGeom>
        </p:spPr>
      </p:pic>
      <p:sp>
        <p:nvSpPr>
          <p:cNvPr id="16" name="文本框 15">
            <a:extLst>
              <a:ext uri="{FF2B5EF4-FFF2-40B4-BE49-F238E27FC236}">
                <a16:creationId xmlns:a16="http://schemas.microsoft.com/office/drawing/2014/main" id="{61CAA706-9000-BB88-1444-DE67C5548B71}"/>
              </a:ext>
            </a:extLst>
          </p:cNvPr>
          <p:cNvSpPr txBox="1"/>
          <p:nvPr/>
        </p:nvSpPr>
        <p:spPr>
          <a:xfrm>
            <a:off x="5753091" y="6505659"/>
            <a:ext cx="830099" cy="352341"/>
          </a:xfrm>
          <a:prstGeom prst="rect">
            <a:avLst/>
          </a:prstGeom>
          <a:noFill/>
          <a:ln>
            <a:noFill/>
          </a:ln>
        </p:spPr>
        <p:txBody>
          <a:bodyPr wrap="none" lIns="0" rtlCol="0">
            <a:spAutoFit/>
          </a:bodyPr>
          <a:lstStyle/>
          <a:p>
            <a:pPr indent="0">
              <a:lnSpc>
                <a:spcPct val="110000"/>
              </a:lnSpc>
              <a:buNone/>
            </a:pPr>
            <a:r>
              <a:rPr lang="fr-FR" altLang="zh-CN" sz="1600" b="1" dirty="0">
                <a:solidFill>
                  <a:schemeClr val="bg1"/>
                </a:solidFill>
                <a:latin typeface="+mj-lt"/>
                <a:ea typeface="STKaiti" charset="-122"/>
                <a:cs typeface="STKaiti" charset="-122"/>
              </a:rPr>
              <a:t>LinkedIn</a:t>
            </a:r>
            <a:endParaRPr lang="zh-CN" altLang="en-US" sz="1600" b="1" dirty="0">
              <a:solidFill>
                <a:schemeClr val="bg1"/>
              </a:solidFill>
              <a:latin typeface="+mj-lt"/>
              <a:ea typeface="STKaiti" charset="-122"/>
              <a:cs typeface="STKaiti" charset="-122"/>
            </a:endParaRPr>
          </a:p>
        </p:txBody>
      </p:sp>
      <p:sp>
        <p:nvSpPr>
          <p:cNvPr id="18" name="文本框 17">
            <a:extLst>
              <a:ext uri="{FF2B5EF4-FFF2-40B4-BE49-F238E27FC236}">
                <a16:creationId xmlns:a16="http://schemas.microsoft.com/office/drawing/2014/main" id="{1DC4A62C-A875-F8F2-2894-7EB081BCE698}"/>
              </a:ext>
            </a:extLst>
          </p:cNvPr>
          <p:cNvSpPr txBox="1"/>
          <p:nvPr/>
        </p:nvSpPr>
        <p:spPr>
          <a:xfrm>
            <a:off x="6923353" y="5690628"/>
            <a:ext cx="2025502" cy="776623"/>
          </a:xfrm>
          <a:prstGeom prst="rect">
            <a:avLst/>
          </a:prstGeom>
          <a:noFill/>
          <a:ln>
            <a:noFill/>
          </a:ln>
        </p:spPr>
        <p:txBody>
          <a:bodyPr wrap="square">
            <a:spAutoFit/>
          </a:bodyPr>
          <a:lstStyle/>
          <a:p>
            <a:pPr algn="ctr">
              <a:lnSpc>
                <a:spcPct val="130000"/>
              </a:lnSpc>
            </a:pPr>
            <a:r>
              <a:rPr lang="en-US" altLang="zh-CN" b="1" dirty="0">
                <a:solidFill>
                  <a:srgbClr val="FFFF00"/>
                </a:solidFill>
                <a:latin typeface="Times" panose="02020603050405020304" pitchFamily="18" charset="0"/>
                <a:cs typeface="Times" panose="02020603050405020304" pitchFamily="18" charset="0"/>
              </a:rPr>
              <a:t>Thank you!</a:t>
            </a:r>
          </a:p>
          <a:p>
            <a:pPr algn="ctr">
              <a:lnSpc>
                <a:spcPct val="130000"/>
              </a:lnSpc>
            </a:pPr>
            <a:r>
              <a:rPr lang="en-US" altLang="zh-CN" b="1" dirty="0">
                <a:solidFill>
                  <a:srgbClr val="FFFF00"/>
                </a:solidFill>
                <a:latin typeface="Times" panose="02020603050405020304" pitchFamily="18" charset="0"/>
                <a:cs typeface="Times" panose="02020603050405020304" pitchFamily="18" charset="0"/>
              </a:rPr>
              <a:t>siyu.hou@rug.nl</a:t>
            </a:r>
            <a:endParaRPr lang="zh-CN" altLang="en-US" b="1" dirty="0">
              <a:solidFill>
                <a:srgbClr val="FFFF00"/>
              </a:solidFill>
              <a:latin typeface="Times" panose="02020603050405020304" pitchFamily="18" charset="0"/>
              <a:cs typeface="Times" panose="02020603050405020304" pitchFamily="18" charset="0"/>
            </a:endParaRPr>
          </a:p>
        </p:txBody>
      </p:sp>
      <p:pic>
        <p:nvPicPr>
          <p:cNvPr id="2" name="图片 1" descr="地图&#10;&#10;AI 生成的内容可能不正确。">
            <a:extLst>
              <a:ext uri="{FF2B5EF4-FFF2-40B4-BE49-F238E27FC236}">
                <a16:creationId xmlns:a16="http://schemas.microsoft.com/office/drawing/2014/main" id="{2D83E331-7C4B-5433-FBF1-C0F1B46F73AD}"/>
              </a:ext>
            </a:extLst>
          </p:cNvPr>
          <p:cNvPicPr>
            <a:picLocks noChangeAspect="1"/>
          </p:cNvPicPr>
          <p:nvPr/>
        </p:nvPicPr>
        <p:blipFill>
          <a:blip r:embed="rId5"/>
          <a:stretch>
            <a:fillRect/>
          </a:stretch>
        </p:blipFill>
        <p:spPr>
          <a:xfrm>
            <a:off x="445597" y="565774"/>
            <a:ext cx="5350358" cy="2575166"/>
          </a:xfrm>
          <a:prstGeom prst="rect">
            <a:avLst/>
          </a:prstGeom>
        </p:spPr>
      </p:pic>
      <p:pic>
        <p:nvPicPr>
          <p:cNvPr id="7" name="图片 6" descr="图形用户界面&#10;&#10;AI 生成的内容可能不正确。">
            <a:extLst>
              <a:ext uri="{FF2B5EF4-FFF2-40B4-BE49-F238E27FC236}">
                <a16:creationId xmlns:a16="http://schemas.microsoft.com/office/drawing/2014/main" id="{189E35EA-51BE-1B7C-39FC-01DA1FCF508E}"/>
              </a:ext>
            </a:extLst>
          </p:cNvPr>
          <p:cNvPicPr>
            <a:picLocks noChangeAspect="1"/>
          </p:cNvPicPr>
          <p:nvPr/>
        </p:nvPicPr>
        <p:blipFill>
          <a:blip r:embed="rId6"/>
          <a:stretch>
            <a:fillRect/>
          </a:stretch>
        </p:blipFill>
        <p:spPr>
          <a:xfrm>
            <a:off x="537119" y="3200973"/>
            <a:ext cx="5167313" cy="2037911"/>
          </a:xfrm>
          <a:prstGeom prst="rect">
            <a:avLst/>
          </a:prstGeom>
        </p:spPr>
      </p:pic>
      <p:pic>
        <p:nvPicPr>
          <p:cNvPr id="9" name="图片 8" descr="图表, 条形图&#10;&#10;AI 生成的内容可能不正确。">
            <a:extLst>
              <a:ext uri="{FF2B5EF4-FFF2-40B4-BE49-F238E27FC236}">
                <a16:creationId xmlns:a16="http://schemas.microsoft.com/office/drawing/2014/main" id="{53A2248B-F686-0B98-3AED-3333106554C5}"/>
              </a:ext>
            </a:extLst>
          </p:cNvPr>
          <p:cNvPicPr>
            <a:picLocks noChangeAspect="1"/>
          </p:cNvPicPr>
          <p:nvPr/>
        </p:nvPicPr>
        <p:blipFill>
          <a:blip r:embed="rId7"/>
          <a:stretch>
            <a:fillRect/>
          </a:stretch>
        </p:blipFill>
        <p:spPr>
          <a:xfrm>
            <a:off x="6089942" y="3055715"/>
            <a:ext cx="2323782" cy="2209871"/>
          </a:xfrm>
          <a:prstGeom prst="rect">
            <a:avLst/>
          </a:prstGeom>
        </p:spPr>
      </p:pic>
      <p:pic>
        <p:nvPicPr>
          <p:cNvPr id="11" name="图片 10" descr="图片包含 图示&#10;&#10;AI 生成的内容可能不正确。">
            <a:extLst>
              <a:ext uri="{FF2B5EF4-FFF2-40B4-BE49-F238E27FC236}">
                <a16:creationId xmlns:a16="http://schemas.microsoft.com/office/drawing/2014/main" id="{98077919-6F18-F59B-F752-A86A483A5131}"/>
              </a:ext>
            </a:extLst>
          </p:cNvPr>
          <p:cNvPicPr>
            <a:picLocks noChangeAspect="1"/>
          </p:cNvPicPr>
          <p:nvPr/>
        </p:nvPicPr>
        <p:blipFill>
          <a:blip r:embed="rId8"/>
          <a:stretch>
            <a:fillRect/>
          </a:stretch>
        </p:blipFill>
        <p:spPr>
          <a:xfrm>
            <a:off x="6235554" y="822130"/>
            <a:ext cx="2178170" cy="2062454"/>
          </a:xfrm>
          <a:prstGeom prst="rect">
            <a:avLst/>
          </a:prstGeom>
        </p:spPr>
      </p:pic>
      <p:pic>
        <p:nvPicPr>
          <p:cNvPr id="12" name="图片 11">
            <a:extLst>
              <a:ext uri="{FF2B5EF4-FFF2-40B4-BE49-F238E27FC236}">
                <a16:creationId xmlns:a16="http://schemas.microsoft.com/office/drawing/2014/main" id="{6961AE2E-21EA-1B38-98D0-566F4AB0BE59}"/>
              </a:ext>
            </a:extLst>
          </p:cNvPr>
          <p:cNvPicPr>
            <a:picLocks noChangeAspect="1"/>
          </p:cNvPicPr>
          <p:nvPr/>
        </p:nvPicPr>
        <p:blipFill>
          <a:blip r:embed="rId9"/>
          <a:stretch>
            <a:fillRect/>
          </a:stretch>
        </p:blipFill>
        <p:spPr>
          <a:xfrm>
            <a:off x="5662833" y="5598974"/>
            <a:ext cx="943941" cy="943941"/>
          </a:xfrm>
          <a:prstGeom prst="rect">
            <a:avLst/>
          </a:prstGeom>
        </p:spPr>
      </p:pic>
    </p:spTree>
    <p:extLst>
      <p:ext uri="{BB962C8B-B14F-4D97-AF65-F5344CB8AC3E}">
        <p14:creationId xmlns:p14="http://schemas.microsoft.com/office/powerpoint/2010/main" val="1315796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AA9E236-A028-4D1A-9DD5-4717B50E3DD4}"/>
              </a:ext>
            </a:extLst>
          </p:cNvPr>
          <p:cNvSpPr>
            <a:spLocks noChangeArrowheads="1"/>
          </p:cNvSpPr>
          <p:nvPr/>
        </p:nvSpPr>
        <p:spPr bwMode="auto">
          <a:xfrm>
            <a:off x="0" y="0"/>
            <a:ext cx="9144000" cy="7200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ea typeface="MS PGothic" charset="-128"/>
                <a:cs typeface="宋体" charset="-122"/>
              </a:defRPr>
            </a:lvl1pPr>
            <a:lvl2pPr marL="742950" indent="-285750">
              <a:spcBef>
                <a:spcPct val="20000"/>
              </a:spcBef>
              <a:buFont typeface="Arial" charset="0"/>
              <a:buChar char="–"/>
              <a:defRPr sz="2800">
                <a:solidFill>
                  <a:schemeClr val="tx1"/>
                </a:solidFill>
                <a:latin typeface="Calibri" charset="0"/>
                <a:ea typeface="宋体" charset="-122"/>
                <a:cs typeface="宋体" charset="-122"/>
              </a:defRPr>
            </a:lvl2pPr>
            <a:lvl3pPr marL="1143000" indent="-228600">
              <a:spcBef>
                <a:spcPct val="20000"/>
              </a:spcBef>
              <a:buFont typeface="Arial" charset="0"/>
              <a:buChar char="•"/>
              <a:defRPr sz="2400">
                <a:solidFill>
                  <a:schemeClr val="tx1"/>
                </a:solidFill>
                <a:latin typeface="Calibri" charset="0"/>
                <a:ea typeface="宋体" charset="-122"/>
                <a:cs typeface="宋体" charset="-122"/>
              </a:defRPr>
            </a:lvl3pPr>
            <a:lvl4pPr marL="1600200" indent="-228600">
              <a:spcBef>
                <a:spcPct val="20000"/>
              </a:spcBef>
              <a:buFont typeface="Arial" charset="0"/>
              <a:buChar char="–"/>
              <a:defRPr sz="2000">
                <a:solidFill>
                  <a:schemeClr val="tx1"/>
                </a:solidFill>
                <a:latin typeface="Calibri" charset="0"/>
                <a:ea typeface="宋体" charset="-122"/>
                <a:cs typeface="宋体" charset="-122"/>
              </a:defRPr>
            </a:lvl4pPr>
            <a:lvl5pPr marL="2057400" indent="-228600">
              <a:spcBef>
                <a:spcPct val="20000"/>
              </a:spcBef>
              <a:buFont typeface="Arial" charset="0"/>
              <a:buChar char="»"/>
              <a:defRPr sz="2000">
                <a:solidFill>
                  <a:schemeClr val="tx1"/>
                </a:solidFill>
                <a:latin typeface="Calibri" charset="0"/>
                <a:ea typeface="宋体" charset="-122"/>
                <a:cs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9pPr>
          </a:lstStyle>
          <a:p>
            <a:pPr algn="ctr" fontAlgn="base">
              <a:spcBef>
                <a:spcPct val="0"/>
              </a:spcBef>
              <a:spcAft>
                <a:spcPct val="0"/>
              </a:spcAft>
              <a:buNone/>
            </a:pPr>
            <a:r>
              <a:rPr lang="en-US" altLang="zh-CN" sz="3600" b="1" dirty="0">
                <a:solidFill>
                  <a:prstClr val="white"/>
                </a:solidFill>
                <a:latin typeface="Times" panose="02020603050405020304" pitchFamily="18" charset="0"/>
                <a:ea typeface="STKaiti" charset="-122"/>
                <a:cs typeface="Times" panose="02020603050405020304" pitchFamily="18" charset="0"/>
              </a:rPr>
              <a:t>LITERATURE</a:t>
            </a:r>
            <a:endParaRPr lang="zh-CN" altLang="zh-CN" sz="3600" b="1" dirty="0">
              <a:solidFill>
                <a:prstClr val="white"/>
              </a:solidFill>
              <a:latin typeface="Times" panose="02020603050405020304" pitchFamily="18" charset="0"/>
              <a:ea typeface="STKaiti" charset="-122"/>
              <a:cs typeface="Times" panose="02020603050405020304" pitchFamily="18" charset="0"/>
            </a:endParaRPr>
          </a:p>
        </p:txBody>
      </p:sp>
      <p:sp>
        <p:nvSpPr>
          <p:cNvPr id="16" name="文本框 15">
            <a:extLst>
              <a:ext uri="{FF2B5EF4-FFF2-40B4-BE49-F238E27FC236}">
                <a16:creationId xmlns:a16="http://schemas.microsoft.com/office/drawing/2014/main" id="{232A0258-939C-42C0-A500-6F42C7DABB92}"/>
              </a:ext>
            </a:extLst>
          </p:cNvPr>
          <p:cNvSpPr txBox="1"/>
          <p:nvPr/>
        </p:nvSpPr>
        <p:spPr>
          <a:xfrm>
            <a:off x="154270" y="969199"/>
            <a:ext cx="7953410" cy="738664"/>
          </a:xfrm>
          <a:prstGeom prst="rect">
            <a:avLst/>
          </a:prstGeom>
          <a:solidFill>
            <a:schemeClr val="bg1"/>
          </a:solidFill>
        </p:spPr>
        <p:txBody>
          <a:bodyPr wrap="square">
            <a:spAutoFit/>
          </a:bodyPr>
          <a:lstStyle/>
          <a:p>
            <a:pPr marL="457200" indent="-457200">
              <a:buFont typeface="Arial" panose="020B0604020202020204" pitchFamily="34" charset="0"/>
              <a:buChar char="•"/>
            </a:pPr>
            <a:r>
              <a:rPr lang="en-US" altLang="zh-CN" sz="2100" dirty="0">
                <a:solidFill>
                  <a:srgbClr val="C00000"/>
                </a:solidFill>
                <a:latin typeface="Times" panose="02020603050405020304" pitchFamily="18" charset="0"/>
                <a:ea typeface="华文楷体" panose="02010600040101010101" pitchFamily="2" charset="-122"/>
                <a:cs typeface="Times" panose="02020603050405020304" pitchFamily="18" charset="0"/>
              </a:rPr>
              <a:t>Production-based approach </a:t>
            </a:r>
            <a:r>
              <a:rPr lang="en-US" altLang="zh-CN" sz="2100" dirty="0">
                <a:latin typeface="Times" panose="02020603050405020304" pitchFamily="18" charset="0"/>
                <a:ea typeface="华文楷体" panose="02010600040101010101" pitchFamily="2" charset="-122"/>
                <a:cs typeface="Times" panose="02020603050405020304" pitchFamily="18" charset="0"/>
              </a:rPr>
              <a:t>measures the environmental impacts that occur within a region. </a:t>
            </a:r>
          </a:p>
        </p:txBody>
      </p:sp>
      <p:sp>
        <p:nvSpPr>
          <p:cNvPr id="17" name="文本框 16">
            <a:extLst>
              <a:ext uri="{FF2B5EF4-FFF2-40B4-BE49-F238E27FC236}">
                <a16:creationId xmlns:a16="http://schemas.microsoft.com/office/drawing/2014/main" id="{05C5EB63-F4E1-409C-9E91-48A8C10F15DF}"/>
              </a:ext>
            </a:extLst>
          </p:cNvPr>
          <p:cNvSpPr txBox="1"/>
          <p:nvPr/>
        </p:nvSpPr>
        <p:spPr>
          <a:xfrm>
            <a:off x="154271" y="3631944"/>
            <a:ext cx="8105810" cy="1384995"/>
          </a:xfrm>
          <a:prstGeom prst="rect">
            <a:avLst/>
          </a:prstGeom>
          <a:noFill/>
        </p:spPr>
        <p:txBody>
          <a:bodyPr wrap="square">
            <a:spAutoFit/>
          </a:bodyPr>
          <a:lstStyle/>
          <a:p>
            <a:pPr marL="457200" indent="-457200">
              <a:buFont typeface="Arial" panose="020B0604020202020204" pitchFamily="34" charset="0"/>
              <a:buChar char="•"/>
            </a:pPr>
            <a:r>
              <a:rPr lang="en-US" altLang="zh-CN" sz="2100" dirty="0">
                <a:solidFill>
                  <a:srgbClr val="C00000"/>
                </a:solidFill>
                <a:latin typeface="Times" panose="02020603050405020304" pitchFamily="18" charset="0"/>
                <a:ea typeface="华文楷体" panose="02010600040101010101" pitchFamily="2" charset="-122"/>
                <a:cs typeface="Times" panose="02020603050405020304" pitchFamily="18" charset="0"/>
              </a:rPr>
              <a:t>Consumption-based approach </a:t>
            </a:r>
            <a:r>
              <a:rPr lang="en-US" altLang="zh-CN" sz="2100" b="0" i="0" dirty="0">
                <a:effectLst/>
                <a:latin typeface="Times" panose="02020603050405020304" pitchFamily="18" charset="0"/>
                <a:cs typeface="Times" panose="02020603050405020304" pitchFamily="18" charset="0"/>
              </a:rPr>
              <a:t>measures the environmental impacts that occur throughout the entire life cycle of a product or service. It emphasizes the impact of consumers both at home and abroad on the environment.</a:t>
            </a:r>
            <a:endParaRPr lang="zh-CN" altLang="en-US" sz="2100" dirty="0">
              <a:latin typeface="Times" panose="02020603050405020304" pitchFamily="18" charset="0"/>
              <a:ea typeface="华文楷体" panose="02010600040101010101" pitchFamily="2" charset="-122"/>
              <a:cs typeface="Times" panose="02020603050405020304" pitchFamily="18" charset="0"/>
            </a:endParaRPr>
          </a:p>
        </p:txBody>
      </p:sp>
      <p:pic>
        <p:nvPicPr>
          <p:cNvPr id="9" name="图片 8">
            <a:extLst>
              <a:ext uri="{FF2B5EF4-FFF2-40B4-BE49-F238E27FC236}">
                <a16:creationId xmlns:a16="http://schemas.microsoft.com/office/drawing/2014/main" id="{01427D2F-A857-4232-BF44-5631F9469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6194" y="1638533"/>
            <a:ext cx="1640997" cy="1508054"/>
          </a:xfrm>
          <a:prstGeom prst="rect">
            <a:avLst/>
          </a:prstGeom>
        </p:spPr>
      </p:pic>
      <p:sp>
        <p:nvSpPr>
          <p:cNvPr id="7" name="文本框 6">
            <a:extLst>
              <a:ext uri="{FF2B5EF4-FFF2-40B4-BE49-F238E27FC236}">
                <a16:creationId xmlns:a16="http://schemas.microsoft.com/office/drawing/2014/main" id="{D060A52C-D38C-4FA4-8ACB-D9B0B39D481D}"/>
              </a:ext>
            </a:extLst>
          </p:cNvPr>
          <p:cNvSpPr txBox="1"/>
          <p:nvPr/>
        </p:nvSpPr>
        <p:spPr>
          <a:xfrm>
            <a:off x="922940" y="1840380"/>
            <a:ext cx="5535010" cy="1384995"/>
          </a:xfrm>
          <a:prstGeom prst="rect">
            <a:avLst/>
          </a:prstGeom>
          <a:noFill/>
        </p:spPr>
        <p:txBody>
          <a:bodyPr wrap="square">
            <a:spAutoFit/>
          </a:bodyPr>
          <a:lstStyle/>
          <a:p>
            <a:pPr algn="just">
              <a:spcBef>
                <a:spcPts val="500"/>
              </a:spcBef>
              <a:spcAft>
                <a:spcPts val="500"/>
              </a:spcAft>
            </a:pPr>
            <a:r>
              <a:rPr lang="en-US" altLang="zh-CN" sz="2100" i="1" dirty="0">
                <a:solidFill>
                  <a:prstClr val="black"/>
                </a:solidFill>
                <a:latin typeface="Times" panose="02020603050405020304" pitchFamily="18" charset="0"/>
                <a:ea typeface="华文楷体" panose="02010600040101010101" pitchFamily="2" charset="-122"/>
                <a:cs typeface="Times" panose="02020603050405020304" pitchFamily="18" charset="0"/>
              </a:rPr>
              <a:t>——Ignoring the impact of consumers from other regions on local water resources through trade and make it difficult to promote cooperation among regions for pollution control.</a:t>
            </a:r>
          </a:p>
        </p:txBody>
      </p:sp>
      <p:sp>
        <p:nvSpPr>
          <p:cNvPr id="10" name="文本框 9">
            <a:extLst>
              <a:ext uri="{FF2B5EF4-FFF2-40B4-BE49-F238E27FC236}">
                <a16:creationId xmlns:a16="http://schemas.microsoft.com/office/drawing/2014/main" id="{AAC03746-88B2-45CB-9E15-DE36BAD85DA9}"/>
              </a:ext>
            </a:extLst>
          </p:cNvPr>
          <p:cNvSpPr txBox="1"/>
          <p:nvPr/>
        </p:nvSpPr>
        <p:spPr>
          <a:xfrm>
            <a:off x="633686" y="5319022"/>
            <a:ext cx="5824264" cy="830997"/>
          </a:xfrm>
          <a:prstGeom prst="rect">
            <a:avLst/>
          </a:prstGeom>
          <a:solidFill>
            <a:schemeClr val="bg1"/>
          </a:solidFill>
        </p:spPr>
        <p:txBody>
          <a:bodyPr wrap="square">
            <a:spAutoFit/>
          </a:bodyPr>
          <a:lstStyle/>
          <a:p>
            <a:r>
              <a:rPr lang="en-US" altLang="zh-CN" sz="2400" b="1" dirty="0">
                <a:solidFill>
                  <a:schemeClr val="tx2">
                    <a:lumMod val="50000"/>
                  </a:schemeClr>
                </a:solidFill>
                <a:latin typeface="Times" panose="02020603050405020304" pitchFamily="18" charset="0"/>
                <a:ea typeface="隶书" panose="02010509060101010101" pitchFamily="49" charset="-122"/>
                <a:cs typeface="Times" panose="02020603050405020304" pitchFamily="18" charset="0"/>
              </a:rPr>
              <a:t>How to measure consumption impact on </a:t>
            </a:r>
            <a:r>
              <a:rPr lang="en-US" altLang="zh-CN" sz="2400" b="1" dirty="0">
                <a:solidFill>
                  <a:srgbClr val="FF0000"/>
                </a:solidFill>
                <a:latin typeface="Times" panose="02020603050405020304" pitchFamily="18" charset="0"/>
                <a:ea typeface="隶书" panose="02010509060101010101" pitchFamily="49" charset="-122"/>
                <a:cs typeface="Times" panose="02020603050405020304" pitchFamily="18" charset="0"/>
              </a:rPr>
              <a:t>global water depletion</a:t>
            </a:r>
            <a:r>
              <a:rPr lang="en-US" altLang="zh-CN" sz="2400" b="1" dirty="0">
                <a:solidFill>
                  <a:schemeClr val="tx2">
                    <a:lumMod val="50000"/>
                  </a:schemeClr>
                </a:solidFill>
                <a:latin typeface="Times" panose="02020603050405020304" pitchFamily="18" charset="0"/>
                <a:ea typeface="隶书" panose="02010509060101010101" pitchFamily="49" charset="-122"/>
                <a:cs typeface="Times" panose="02020603050405020304" pitchFamily="18" charset="0"/>
              </a:rPr>
              <a:t>?  </a:t>
            </a:r>
          </a:p>
        </p:txBody>
      </p:sp>
      <p:sp>
        <p:nvSpPr>
          <p:cNvPr id="2" name="文本框 1">
            <a:extLst>
              <a:ext uri="{FF2B5EF4-FFF2-40B4-BE49-F238E27FC236}">
                <a16:creationId xmlns:a16="http://schemas.microsoft.com/office/drawing/2014/main" id="{F97B8C5B-3EE7-E4BF-32B1-8A9FCC9F6FB7}"/>
              </a:ext>
            </a:extLst>
          </p:cNvPr>
          <p:cNvSpPr txBox="1"/>
          <p:nvPr/>
        </p:nvSpPr>
        <p:spPr>
          <a:xfrm>
            <a:off x="6806194" y="3086663"/>
            <a:ext cx="2056625" cy="461665"/>
          </a:xfrm>
          <a:prstGeom prst="rect">
            <a:avLst/>
          </a:prstGeom>
          <a:noFill/>
        </p:spPr>
        <p:txBody>
          <a:bodyPr wrap="square">
            <a:spAutoFit/>
          </a:bodyPr>
          <a:lstStyle/>
          <a:p>
            <a:r>
              <a:rPr lang="en-US" altLang="zh-CN" sz="1200" dirty="0">
                <a:latin typeface="Times New Roman" panose="02020603050405020304" pitchFamily="18" charset="0"/>
                <a:cs typeface="Times New Roman" panose="02020603050405020304" pitchFamily="18" charset="0"/>
              </a:rPr>
              <a:t>Sustainable development goals (SDG) 12 - UN</a:t>
            </a:r>
            <a:endParaRPr lang="zh-CN" altLang="en-US" sz="1200" dirty="0">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1E3632BE-66C0-868D-B349-C3C579FB798C}"/>
              </a:ext>
            </a:extLst>
          </p:cNvPr>
          <p:cNvSpPr>
            <a:spLocks noGrp="1"/>
          </p:cNvSpPr>
          <p:nvPr>
            <p:ph type="sldNum" sz="quarter" idx="12"/>
          </p:nvPr>
        </p:nvSpPr>
        <p:spPr/>
        <p:txBody>
          <a:bodyPr/>
          <a:lstStyle/>
          <a:p>
            <a:fld id="{712630A2-FB9F-4EB5-85CE-2EEF418A82D6}" type="slidenum">
              <a:rPr lang="zh-CN" altLang="en-US" smtClean="0"/>
              <a:t>2</a:t>
            </a:fld>
            <a:endParaRPr lang="zh-CN" altLang="en-US" dirty="0"/>
          </a:p>
        </p:txBody>
      </p:sp>
    </p:spTree>
    <p:extLst>
      <p:ext uri="{BB962C8B-B14F-4D97-AF65-F5344CB8AC3E}">
        <p14:creationId xmlns:p14="http://schemas.microsoft.com/office/powerpoint/2010/main" val="66210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7" grpId="0"/>
      <p:bldP spid="10"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44619017-8756-426B-D219-91EFCBE67C99}"/>
              </a:ext>
            </a:extLst>
          </p:cNvPr>
          <p:cNvSpPr>
            <a:spLocks noChangeArrowheads="1"/>
          </p:cNvSpPr>
          <p:nvPr/>
        </p:nvSpPr>
        <p:spPr bwMode="auto">
          <a:xfrm>
            <a:off x="0" y="0"/>
            <a:ext cx="9144000" cy="720000"/>
          </a:xfrm>
          <a:prstGeom prst="rect">
            <a:avLst/>
          </a:prstGeom>
          <a:solidFill>
            <a:srgbClr val="0070C0"/>
          </a:solidFill>
          <a:ln w="9525">
            <a:noFill/>
            <a:miter lim="800000"/>
            <a:headEnd/>
            <a:tailEnd/>
          </a:ln>
        </p:spPr>
        <p:txBody>
          <a:bodyPr anchor="ctr"/>
          <a:lstStyle>
            <a:lvl1pPr>
              <a:spcBef>
                <a:spcPct val="20000"/>
              </a:spcBef>
              <a:buFont typeface="Arial" charset="0"/>
              <a:buChar char="•"/>
              <a:defRPr sz="3200">
                <a:solidFill>
                  <a:schemeClr val="tx1"/>
                </a:solidFill>
                <a:latin typeface="Calibri" charset="0"/>
                <a:ea typeface="MS PGothic" charset="-128"/>
                <a:cs typeface="宋体" charset="-122"/>
              </a:defRPr>
            </a:lvl1pPr>
            <a:lvl2pPr marL="742950" indent="-285750">
              <a:spcBef>
                <a:spcPct val="20000"/>
              </a:spcBef>
              <a:buFont typeface="Arial" charset="0"/>
              <a:buChar char="–"/>
              <a:defRPr sz="2800">
                <a:solidFill>
                  <a:schemeClr val="tx1"/>
                </a:solidFill>
                <a:latin typeface="Calibri" charset="0"/>
                <a:ea typeface="宋体" charset="-122"/>
                <a:cs typeface="宋体" charset="-122"/>
              </a:defRPr>
            </a:lvl2pPr>
            <a:lvl3pPr marL="1143000" indent="-228600">
              <a:spcBef>
                <a:spcPct val="20000"/>
              </a:spcBef>
              <a:buFont typeface="Arial" charset="0"/>
              <a:buChar char="•"/>
              <a:defRPr sz="2400">
                <a:solidFill>
                  <a:schemeClr val="tx1"/>
                </a:solidFill>
                <a:latin typeface="Calibri" charset="0"/>
                <a:ea typeface="宋体" charset="-122"/>
                <a:cs typeface="宋体" charset="-122"/>
              </a:defRPr>
            </a:lvl3pPr>
            <a:lvl4pPr marL="1600200" indent="-228600">
              <a:spcBef>
                <a:spcPct val="20000"/>
              </a:spcBef>
              <a:buFont typeface="Arial" charset="0"/>
              <a:buChar char="–"/>
              <a:defRPr sz="2000">
                <a:solidFill>
                  <a:schemeClr val="tx1"/>
                </a:solidFill>
                <a:latin typeface="Calibri" charset="0"/>
                <a:ea typeface="宋体" charset="-122"/>
                <a:cs typeface="宋体" charset="-122"/>
              </a:defRPr>
            </a:lvl4pPr>
            <a:lvl5pPr marL="2057400" indent="-228600">
              <a:spcBef>
                <a:spcPct val="20000"/>
              </a:spcBef>
              <a:buFont typeface="Arial" charset="0"/>
              <a:buChar char="»"/>
              <a:defRPr sz="2000">
                <a:solidFill>
                  <a:schemeClr val="tx1"/>
                </a:solidFill>
                <a:latin typeface="Calibri" charset="0"/>
                <a:ea typeface="宋体" charset="-122"/>
                <a:cs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9pPr>
          </a:lstStyle>
          <a:p>
            <a:pPr algn="ctr" fontAlgn="base">
              <a:spcBef>
                <a:spcPct val="0"/>
              </a:spcBef>
              <a:spcAft>
                <a:spcPct val="0"/>
              </a:spcAft>
              <a:buNone/>
            </a:pPr>
            <a:r>
              <a:rPr lang="en-US" altLang="zh-CN" sz="3600" b="1" dirty="0">
                <a:solidFill>
                  <a:prstClr val="white"/>
                </a:solidFill>
                <a:latin typeface="Times" panose="02020603050405020304" pitchFamily="18" charset="0"/>
                <a:ea typeface="STKaiti" charset="-122"/>
                <a:cs typeface="Times" panose="02020603050405020304" pitchFamily="18" charset="0"/>
              </a:rPr>
              <a:t>CONSUMPTION PERSPECTIVE </a:t>
            </a:r>
            <a:endParaRPr lang="zh-CN" altLang="zh-CN" sz="3600" b="1" dirty="0">
              <a:solidFill>
                <a:prstClr val="white"/>
              </a:solidFill>
              <a:latin typeface="Times" panose="02020603050405020304" pitchFamily="18" charset="0"/>
              <a:ea typeface="STKaiti" charset="-122"/>
              <a:cs typeface="Times" panose="02020603050405020304" pitchFamily="18" charset="0"/>
            </a:endParaRPr>
          </a:p>
        </p:txBody>
      </p:sp>
      <p:sp>
        <p:nvSpPr>
          <p:cNvPr id="5" name="灯片编号占位符 4">
            <a:extLst>
              <a:ext uri="{FF2B5EF4-FFF2-40B4-BE49-F238E27FC236}">
                <a16:creationId xmlns:a16="http://schemas.microsoft.com/office/drawing/2014/main" id="{06AD649C-15E2-376D-B470-95B02A1093AC}"/>
              </a:ext>
            </a:extLst>
          </p:cNvPr>
          <p:cNvSpPr>
            <a:spLocks noGrp="1"/>
          </p:cNvSpPr>
          <p:nvPr>
            <p:ph type="sldNum" sz="quarter" idx="12"/>
          </p:nvPr>
        </p:nvSpPr>
        <p:spPr/>
        <p:txBody>
          <a:bodyPr/>
          <a:lstStyle/>
          <a:p>
            <a:fld id="{2E54676A-C675-6045-BBD0-A155F9BEC21C}" type="slidenum">
              <a:rPr lang="en-US" smtClean="0"/>
              <a:t>3</a:t>
            </a:fld>
            <a:endParaRPr lang="en-US" dirty="0"/>
          </a:p>
        </p:txBody>
      </p:sp>
      <p:sp>
        <p:nvSpPr>
          <p:cNvPr id="2" name="文本框 1">
            <a:extLst>
              <a:ext uri="{FF2B5EF4-FFF2-40B4-BE49-F238E27FC236}">
                <a16:creationId xmlns:a16="http://schemas.microsoft.com/office/drawing/2014/main" id="{FD99DBCE-E046-A670-8737-22CA5A53A3B8}"/>
              </a:ext>
            </a:extLst>
          </p:cNvPr>
          <p:cNvSpPr txBox="1"/>
          <p:nvPr/>
        </p:nvSpPr>
        <p:spPr>
          <a:xfrm>
            <a:off x="243723" y="829546"/>
            <a:ext cx="4328277" cy="869469"/>
          </a:xfrm>
          <a:prstGeom prst="rect">
            <a:avLst/>
          </a:prstGeom>
          <a:noFill/>
        </p:spPr>
        <p:txBody>
          <a:bodyPr wrap="square">
            <a:spAutoFit/>
          </a:bodyPr>
          <a:lstStyle/>
          <a:p>
            <a:pPr>
              <a:lnSpc>
                <a:spcPct val="120000"/>
              </a:lnSpc>
            </a:pPr>
            <a:r>
              <a:rPr lang="en-US" altLang="zh-CN" sz="2200" b="1" dirty="0">
                <a:latin typeface="Times" panose="02020603050405020304" pitchFamily="18" charset="0"/>
                <a:ea typeface="华文楷体" panose="02010600040101010101" pitchFamily="2" charset="-122"/>
                <a:cs typeface="Times" panose="02020603050405020304" pitchFamily="18" charset="0"/>
              </a:rPr>
              <a:t>Linking household consumption to water depletion</a:t>
            </a:r>
            <a:endParaRPr lang="en-US" altLang="zh-CN" sz="2200" dirty="0">
              <a:latin typeface="Times" panose="02020603050405020304" pitchFamily="18" charset="0"/>
              <a:ea typeface="华文楷体" panose="02010600040101010101" pitchFamily="2" charset="-122"/>
              <a:cs typeface="Times" panose="02020603050405020304" pitchFamily="18" charset="0"/>
            </a:endParaRPr>
          </a:p>
        </p:txBody>
      </p:sp>
      <p:sp>
        <p:nvSpPr>
          <p:cNvPr id="3" name="文本框 2">
            <a:extLst>
              <a:ext uri="{FF2B5EF4-FFF2-40B4-BE49-F238E27FC236}">
                <a16:creationId xmlns:a16="http://schemas.microsoft.com/office/drawing/2014/main" id="{B05E3D87-F32E-703F-E513-495255053893}"/>
              </a:ext>
            </a:extLst>
          </p:cNvPr>
          <p:cNvSpPr txBox="1"/>
          <p:nvPr/>
        </p:nvSpPr>
        <p:spPr>
          <a:xfrm>
            <a:off x="270639" y="1802231"/>
            <a:ext cx="4482282" cy="960328"/>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US" altLang="zh-CN" sz="2000" b="1" dirty="0">
                <a:latin typeface="Times" panose="02020603050405020304" pitchFamily="18" charset="0"/>
                <a:ea typeface="华文楷体" panose="02010600040101010101" pitchFamily="2" charset="-122"/>
                <a:cs typeface="Times" panose="02020603050405020304" pitchFamily="18" charset="0"/>
              </a:rPr>
              <a:t>Process analysis</a:t>
            </a:r>
          </a:p>
          <a:p>
            <a:pPr>
              <a:lnSpc>
                <a:spcPct val="150000"/>
              </a:lnSpc>
            </a:pPr>
            <a:r>
              <a:rPr lang="en-US" altLang="zh-CN" sz="2000" dirty="0">
                <a:latin typeface="Times" panose="02020603050405020304" pitchFamily="18" charset="0"/>
                <a:ea typeface="华文楷体" panose="02010600040101010101" pitchFamily="2" charset="-122"/>
                <a:cs typeface="Times" panose="02020603050405020304" pitchFamily="18" charset="0"/>
              </a:rPr>
              <a:t>     </a:t>
            </a:r>
            <a:r>
              <a:rPr lang="en-US" altLang="zh-CN" dirty="0">
                <a:latin typeface="Times" panose="02020603050405020304" pitchFamily="18" charset="0"/>
                <a:ea typeface="华文楷体" panose="02010600040101010101" pitchFamily="2" charset="-122"/>
                <a:cs typeface="Times" panose="02020603050405020304" pitchFamily="18" charset="0"/>
              </a:rPr>
              <a:t> </a:t>
            </a:r>
            <a:r>
              <a:rPr lang="en-US" altLang="zh-CN" sz="2000" dirty="0">
                <a:latin typeface="Times" panose="02020603050405020304" pitchFamily="18" charset="0"/>
                <a:ea typeface="华文楷体" panose="02010600040101010101" pitchFamily="2" charset="-122"/>
                <a:cs typeface="Times" panose="02020603050405020304" pitchFamily="18" charset="0"/>
              </a:rPr>
              <a:t>Focus on crop consumption</a:t>
            </a:r>
            <a:endParaRPr lang="en-US" altLang="zh-CN" dirty="0">
              <a:latin typeface="Times" panose="02020603050405020304" pitchFamily="18" charset="0"/>
              <a:ea typeface="华文楷体" panose="02010600040101010101" pitchFamily="2" charset="-122"/>
              <a:cs typeface="Times" panose="02020603050405020304" pitchFamily="18" charset="0"/>
            </a:endParaRPr>
          </a:p>
        </p:txBody>
      </p:sp>
      <p:sp>
        <p:nvSpPr>
          <p:cNvPr id="4" name="文本框 3">
            <a:extLst>
              <a:ext uri="{FF2B5EF4-FFF2-40B4-BE49-F238E27FC236}">
                <a16:creationId xmlns:a16="http://schemas.microsoft.com/office/drawing/2014/main" id="{DA8F2D0A-7C17-8BBA-C4C9-15758E8ABE02}"/>
              </a:ext>
            </a:extLst>
          </p:cNvPr>
          <p:cNvSpPr txBox="1"/>
          <p:nvPr/>
        </p:nvSpPr>
        <p:spPr>
          <a:xfrm>
            <a:off x="270639" y="2957167"/>
            <a:ext cx="4482282" cy="1722074"/>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US" altLang="zh-CN" sz="2000" b="1" dirty="0">
                <a:latin typeface="Times" panose="02020603050405020304" pitchFamily="18" charset="0"/>
                <a:ea typeface="华文楷体" panose="02010600040101010101" pitchFamily="2" charset="-122"/>
                <a:cs typeface="Times" panose="02020603050405020304" pitchFamily="18" charset="0"/>
              </a:rPr>
              <a:t>Multi-regional input-output (MRIO) analysis</a:t>
            </a:r>
          </a:p>
          <a:p>
            <a:pPr>
              <a:lnSpc>
                <a:spcPct val="120000"/>
              </a:lnSpc>
            </a:pPr>
            <a:r>
              <a:rPr lang="en-US" altLang="zh-CN" sz="2000" dirty="0">
                <a:latin typeface="Times" panose="02020603050405020304" pitchFamily="18" charset="0"/>
                <a:ea typeface="华文楷体" panose="02010600040101010101" pitchFamily="2" charset="-122"/>
                <a:cs typeface="Times" panose="02020603050405020304" pitchFamily="18" charset="0"/>
              </a:rPr>
              <a:t>     Cover all economic sectors and</a:t>
            </a:r>
          </a:p>
          <a:p>
            <a:pPr>
              <a:lnSpc>
                <a:spcPct val="120000"/>
              </a:lnSpc>
            </a:pPr>
            <a:r>
              <a:rPr lang="en-US" altLang="zh-CN" sz="2000" dirty="0">
                <a:latin typeface="Times" panose="02020603050405020304" pitchFamily="18" charset="0"/>
                <a:ea typeface="华文楷体" panose="02010600040101010101" pitchFamily="2" charset="-122"/>
                <a:cs typeface="Times" panose="02020603050405020304" pitchFamily="18" charset="0"/>
              </a:rPr>
              <a:t>     full supply chains</a:t>
            </a:r>
          </a:p>
        </p:txBody>
      </p:sp>
      <p:sp>
        <p:nvSpPr>
          <p:cNvPr id="12" name="文本框 11">
            <a:extLst>
              <a:ext uri="{FF2B5EF4-FFF2-40B4-BE49-F238E27FC236}">
                <a16:creationId xmlns:a16="http://schemas.microsoft.com/office/drawing/2014/main" id="{70199C15-CB15-798A-041B-312EFD5C1066}"/>
              </a:ext>
            </a:extLst>
          </p:cNvPr>
          <p:cNvSpPr txBox="1"/>
          <p:nvPr/>
        </p:nvSpPr>
        <p:spPr>
          <a:xfrm>
            <a:off x="5245905" y="2578970"/>
            <a:ext cx="3890519" cy="461665"/>
          </a:xfrm>
          <a:prstGeom prst="rect">
            <a:avLst/>
          </a:prstGeom>
          <a:solidFill>
            <a:schemeClr val="bg1"/>
          </a:solidFill>
        </p:spPr>
        <p:txBody>
          <a:bodyPr wrap="square">
            <a:spAutoFit/>
          </a:bodyPr>
          <a:lstStyle/>
          <a:p>
            <a:r>
              <a:rPr lang="en-US" sz="1200" noProof="0" dirty="0">
                <a:latin typeface="Times New Roman" panose="02020603050405020304" pitchFamily="18" charset="0"/>
                <a:cs typeface="Times New Roman" panose="02020603050405020304" pitchFamily="18" charset="0"/>
              </a:rPr>
              <a:t>Water scarcity </a:t>
            </a:r>
            <a:r>
              <a:rPr lang="en-US" sz="1200" noProof="0" dirty="0" err="1">
                <a:latin typeface="Times New Roman" panose="02020603050405020304" pitchFamily="18" charset="0"/>
                <a:cs typeface="Times New Roman" panose="02020603050405020304" pitchFamily="18" charset="0"/>
              </a:rPr>
              <a:t>embeded</a:t>
            </a:r>
            <a:r>
              <a:rPr lang="en-US" sz="1200" noProof="0" dirty="0">
                <a:latin typeface="Times New Roman" panose="02020603050405020304" pitchFamily="18" charset="0"/>
                <a:cs typeface="Times New Roman" panose="02020603050405020304" pitchFamily="18" charset="0"/>
              </a:rPr>
              <a:t> in global agricultural trade across developed/</a:t>
            </a:r>
            <a:r>
              <a:rPr lang="en-US" sz="1200" noProof="0" dirty="0" err="1">
                <a:latin typeface="Times New Roman" panose="02020603050405020304" pitchFamily="18" charset="0"/>
                <a:cs typeface="Times New Roman" panose="02020603050405020304" pitchFamily="18" charset="0"/>
              </a:rPr>
              <a:t>dzzeveloping</a:t>
            </a:r>
            <a:r>
              <a:rPr lang="en-US" sz="1200" noProof="0" dirty="0">
                <a:latin typeface="Times New Roman" panose="02020603050405020304" pitchFamily="18" charset="0"/>
                <a:cs typeface="Times New Roman" panose="02020603050405020304" pitchFamily="18" charset="0"/>
              </a:rPr>
              <a:t> populations. </a:t>
            </a:r>
            <a:r>
              <a:rPr lang="en-US" sz="1200" i="1" noProof="0" dirty="0">
                <a:latin typeface="Times New Roman" panose="02020603050405020304" pitchFamily="18" charset="0"/>
                <a:cs typeface="Times New Roman" panose="02020603050405020304" pitchFamily="18" charset="0"/>
              </a:rPr>
              <a:t>Gu et al. (2024)</a:t>
            </a:r>
          </a:p>
        </p:txBody>
      </p:sp>
      <p:sp>
        <p:nvSpPr>
          <p:cNvPr id="14" name="文本框 13">
            <a:extLst>
              <a:ext uri="{FF2B5EF4-FFF2-40B4-BE49-F238E27FC236}">
                <a16:creationId xmlns:a16="http://schemas.microsoft.com/office/drawing/2014/main" id="{D73F0858-F887-17D8-F855-277C51D4039B}"/>
              </a:ext>
            </a:extLst>
          </p:cNvPr>
          <p:cNvSpPr txBox="1"/>
          <p:nvPr/>
        </p:nvSpPr>
        <p:spPr>
          <a:xfrm>
            <a:off x="5440608" y="4880081"/>
            <a:ext cx="3215671" cy="461665"/>
          </a:xfrm>
          <a:prstGeom prst="rect">
            <a:avLst/>
          </a:prstGeom>
          <a:solidFill>
            <a:schemeClr val="bg1"/>
          </a:solidFill>
        </p:spPr>
        <p:txBody>
          <a:bodyPr wrap="square">
            <a:spAutoFit/>
          </a:bodyPr>
          <a:lstStyle/>
          <a:p>
            <a:r>
              <a:rPr lang="nl-NL" altLang="zh-CN" sz="1200" dirty="0">
                <a:latin typeface="Times New Roman" panose="02020603050405020304" pitchFamily="18" charset="0"/>
                <a:cs typeface="Times New Roman" panose="02020603050405020304" pitchFamily="18" charset="0"/>
              </a:rPr>
              <a:t>Household water footprint </a:t>
            </a:r>
            <a:r>
              <a:rPr lang="nl-NL" altLang="zh-CN" sz="1200" dirty="0" err="1">
                <a:latin typeface="Times New Roman" panose="02020603050405020304" pitchFamily="18" charset="0"/>
                <a:cs typeface="Times New Roman" panose="02020603050405020304" pitchFamily="18" charset="0"/>
              </a:rPr>
              <a:t>inequality</a:t>
            </a:r>
            <a:r>
              <a:rPr lang="nl-NL" altLang="zh-CN" sz="1200" dirty="0">
                <a:latin typeface="Times New Roman" panose="02020603050405020304" pitchFamily="18" charset="0"/>
                <a:cs typeface="Times New Roman" panose="02020603050405020304" pitchFamily="18" charset="0"/>
              </a:rPr>
              <a:t> in China. </a:t>
            </a:r>
            <a:r>
              <a:rPr lang="nl-NL" altLang="zh-CN" sz="1200" i="1" dirty="0">
                <a:latin typeface="Times New Roman" panose="02020603050405020304" pitchFamily="18" charset="0"/>
                <a:cs typeface="Times New Roman" panose="02020603050405020304" pitchFamily="18" charset="0"/>
              </a:rPr>
              <a:t>Wang et al. (2023)</a:t>
            </a:r>
            <a:endParaRPr lang="zh-CN" altLang="en-US" sz="1200" i="1" dirty="0">
              <a:latin typeface="Times New Roman" panose="02020603050405020304" pitchFamily="18" charset="0"/>
              <a:cs typeface="Times New Roman" panose="02020603050405020304" pitchFamily="18" charset="0"/>
            </a:endParaRPr>
          </a:p>
        </p:txBody>
      </p:sp>
      <p:grpSp>
        <p:nvGrpSpPr>
          <p:cNvPr id="15" name="组合 14">
            <a:extLst>
              <a:ext uri="{FF2B5EF4-FFF2-40B4-BE49-F238E27FC236}">
                <a16:creationId xmlns:a16="http://schemas.microsoft.com/office/drawing/2014/main" id="{D28A181F-7907-C208-04A5-6DC6E14757F4}"/>
              </a:ext>
            </a:extLst>
          </p:cNvPr>
          <p:cNvGrpSpPr/>
          <p:nvPr/>
        </p:nvGrpSpPr>
        <p:grpSpPr>
          <a:xfrm>
            <a:off x="641010" y="4621583"/>
            <a:ext cx="3410290" cy="1047121"/>
            <a:chOff x="677954" y="3833894"/>
            <a:chExt cx="3142451" cy="800080"/>
          </a:xfrm>
        </p:grpSpPr>
        <p:sp>
          <p:nvSpPr>
            <p:cNvPr id="16" name="箭头: 右 21">
              <a:extLst>
                <a:ext uri="{FF2B5EF4-FFF2-40B4-BE49-F238E27FC236}">
                  <a16:creationId xmlns:a16="http://schemas.microsoft.com/office/drawing/2014/main" id="{19390341-C086-6151-4E03-B7F3FE13E3EF}"/>
                </a:ext>
              </a:extLst>
            </p:cNvPr>
            <p:cNvSpPr/>
            <p:nvPr/>
          </p:nvSpPr>
          <p:spPr>
            <a:xfrm rot="16200000">
              <a:off x="1841452" y="3854007"/>
              <a:ext cx="580458" cy="540231"/>
            </a:xfrm>
            <a:prstGeom prst="rightArrow">
              <a:avLst/>
            </a:prstGeom>
            <a:solidFill>
              <a:schemeClr val="accent2">
                <a:lumMod val="20000"/>
                <a:lumOff val="80000"/>
              </a:schemeClr>
            </a:solidFill>
            <a:ln w="12700" cap="flat" cmpd="sng" algn="ctr">
              <a:solidFill>
                <a:schemeClr val="accent2">
                  <a:lumMod val="20000"/>
                  <a:lumOff val="8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黑体"/>
                <a:cs typeface="+mn-cs"/>
              </a:endParaRPr>
            </a:p>
          </p:txBody>
        </p:sp>
        <p:sp>
          <p:nvSpPr>
            <p:cNvPr id="17" name="文本框 16">
              <a:extLst>
                <a:ext uri="{FF2B5EF4-FFF2-40B4-BE49-F238E27FC236}">
                  <a16:creationId xmlns:a16="http://schemas.microsoft.com/office/drawing/2014/main" id="{C3EC38C7-7C1C-8F82-04C8-25369426D698}"/>
                </a:ext>
              </a:extLst>
            </p:cNvPr>
            <p:cNvSpPr txBox="1"/>
            <p:nvPr/>
          </p:nvSpPr>
          <p:spPr>
            <a:xfrm>
              <a:off x="677954" y="4140128"/>
              <a:ext cx="3142451" cy="493846"/>
            </a:xfrm>
            <a:prstGeom prst="rect">
              <a:avLst/>
            </a:prstGeom>
            <a:solidFill>
              <a:schemeClr val="accent2">
                <a:lumMod val="20000"/>
                <a:lumOff val="80000"/>
              </a:schemeClr>
            </a:solidFill>
            <a:ln>
              <a:solidFill>
                <a:schemeClr val="accent2">
                  <a:lumMod val="20000"/>
                  <a:lumOff val="80000"/>
                </a:schemeClr>
              </a:solidFill>
            </a:ln>
          </p:spPr>
          <p:txBody>
            <a:bodyPr wrap="square">
              <a:spAutoFit/>
            </a:bodyPr>
            <a:lstStyle/>
            <a:p>
              <a:pPr marR="0" lvl="0" algn="ctr" defTabSz="914400" eaLnBrk="1" fontAlgn="auto" latinLnBrk="0" hangingPunct="1">
                <a:lnSpc>
                  <a:spcPct val="100000"/>
                </a:lnSpc>
                <a:spcBef>
                  <a:spcPts val="0"/>
                </a:spcBef>
                <a:spcAft>
                  <a:spcPts val="0"/>
                </a:spcAft>
                <a:buClrTx/>
                <a:buSzTx/>
                <a:tabLst/>
                <a:defRPr/>
              </a:pPr>
              <a:r>
                <a:rPr lang="en-US" altLang="zh-CN" i="1" kern="0" dirty="0">
                  <a:latin typeface="Times New Roman" panose="02020603050405020304" pitchFamily="18" charset="0"/>
                  <a:ea typeface="DengXian" panose="02010600030101010101" pitchFamily="2" charset="-122"/>
                </a:rPr>
                <a:t>No research linking the MRIO model with global water depletion</a:t>
              </a:r>
            </a:p>
          </p:txBody>
        </p:sp>
      </p:grpSp>
      <p:sp>
        <p:nvSpPr>
          <p:cNvPr id="7" name="文本框 6">
            <a:extLst>
              <a:ext uri="{FF2B5EF4-FFF2-40B4-BE49-F238E27FC236}">
                <a16:creationId xmlns:a16="http://schemas.microsoft.com/office/drawing/2014/main" id="{8BE7205E-4411-781F-FA14-58F80EE2D374}"/>
              </a:ext>
            </a:extLst>
          </p:cNvPr>
          <p:cNvSpPr txBox="1"/>
          <p:nvPr/>
        </p:nvSpPr>
        <p:spPr>
          <a:xfrm>
            <a:off x="641010" y="5890479"/>
            <a:ext cx="7454900" cy="830997"/>
          </a:xfrm>
          <a:prstGeom prst="rect">
            <a:avLst/>
          </a:prstGeom>
          <a:solidFill>
            <a:schemeClr val="bg2"/>
          </a:solidFill>
        </p:spPr>
        <p:txBody>
          <a:bodyPr wrap="square">
            <a:spAutoFit/>
          </a:bodyPr>
          <a:lstStyle/>
          <a:p>
            <a:r>
              <a:rPr lang="en-US" altLang="zh-CN" sz="1200" dirty="0">
                <a:effectLst/>
                <a:latin typeface="Times New Roman" panose="02020603050405020304" pitchFamily="18" charset="0"/>
                <a:cs typeface="Times New Roman" panose="02020603050405020304" pitchFamily="18" charset="0"/>
              </a:rPr>
              <a:t>Gu, W. </a:t>
            </a:r>
            <a:r>
              <a:rPr lang="en-US" altLang="zh-CN" sz="1200" i="1" dirty="0">
                <a:effectLst/>
                <a:latin typeface="Times New Roman" panose="02020603050405020304" pitchFamily="18" charset="0"/>
                <a:cs typeface="Times New Roman" panose="02020603050405020304" pitchFamily="18" charset="0"/>
              </a:rPr>
              <a:t>et al.</a:t>
            </a:r>
            <a:r>
              <a:rPr lang="en-US" altLang="zh-CN" sz="1200" dirty="0">
                <a:effectLst/>
                <a:latin typeface="Times New Roman" panose="02020603050405020304" pitchFamily="18" charset="0"/>
                <a:cs typeface="Times New Roman" panose="02020603050405020304" pitchFamily="18" charset="0"/>
              </a:rPr>
              <a:t> The asymmetric impacts of international agricultural trade on water use scarcity, inequality and inequity. </a:t>
            </a:r>
            <a:r>
              <a:rPr lang="en-US" altLang="zh-CN" sz="1200" i="1" dirty="0">
                <a:effectLst/>
                <a:latin typeface="Times New Roman" panose="02020603050405020304" pitchFamily="18" charset="0"/>
                <a:cs typeface="Times New Roman" panose="02020603050405020304" pitchFamily="18" charset="0"/>
              </a:rPr>
              <a:t>Nat Water</a:t>
            </a:r>
            <a:r>
              <a:rPr lang="en-US" altLang="zh-CN" sz="1200" dirty="0">
                <a:effectLst/>
                <a:latin typeface="Times New Roman" panose="02020603050405020304" pitchFamily="18" charset="0"/>
                <a:cs typeface="Times New Roman" panose="02020603050405020304" pitchFamily="18" charset="0"/>
              </a:rPr>
              <a:t> (2024) .</a:t>
            </a:r>
          </a:p>
          <a:p>
            <a:r>
              <a:rPr lang="en-US" altLang="zh-CN" sz="1200" dirty="0">
                <a:effectLst/>
                <a:latin typeface="Times New Roman" panose="02020603050405020304" pitchFamily="18" charset="0"/>
                <a:cs typeface="Times New Roman" panose="02020603050405020304" pitchFamily="18" charset="0"/>
              </a:rPr>
              <a:t>Wang, F. </a:t>
            </a:r>
            <a:r>
              <a:rPr lang="en-US" altLang="zh-CN" sz="1200" i="1" dirty="0">
                <a:effectLst/>
                <a:latin typeface="Times New Roman" panose="02020603050405020304" pitchFamily="18" charset="0"/>
                <a:cs typeface="Times New Roman" panose="02020603050405020304" pitchFamily="18" charset="0"/>
              </a:rPr>
              <a:t>et al.</a:t>
            </a:r>
            <a:r>
              <a:rPr lang="en-US" altLang="zh-CN" sz="1200" dirty="0">
                <a:effectLst/>
                <a:latin typeface="Times New Roman" panose="02020603050405020304" pitchFamily="18" charset="0"/>
                <a:cs typeface="Times New Roman" panose="02020603050405020304" pitchFamily="18" charset="0"/>
              </a:rPr>
              <a:t> Components and drivers of household water footprint inequality in China. </a:t>
            </a:r>
            <a:r>
              <a:rPr lang="en-US" altLang="zh-CN" sz="1200" i="1" dirty="0">
                <a:effectLst/>
                <a:latin typeface="Times New Roman" panose="02020603050405020304" pitchFamily="18" charset="0"/>
                <a:cs typeface="Times New Roman" panose="02020603050405020304" pitchFamily="18" charset="0"/>
              </a:rPr>
              <a:t>Sustainable Production and Consumption</a:t>
            </a:r>
            <a:r>
              <a:rPr lang="en-US" altLang="zh-CN" sz="1200" dirty="0">
                <a:effectLst/>
                <a:latin typeface="Times New Roman" panose="02020603050405020304" pitchFamily="18" charset="0"/>
                <a:cs typeface="Times New Roman" panose="02020603050405020304" pitchFamily="18" charset="0"/>
              </a:rPr>
              <a:t> </a:t>
            </a:r>
            <a:r>
              <a:rPr lang="en-US" altLang="zh-CN" sz="1200" b="1" dirty="0">
                <a:effectLst/>
                <a:latin typeface="Times New Roman" panose="02020603050405020304" pitchFamily="18" charset="0"/>
                <a:cs typeface="Times New Roman" panose="02020603050405020304" pitchFamily="18" charset="0"/>
              </a:rPr>
              <a:t>43</a:t>
            </a:r>
            <a:r>
              <a:rPr lang="en-US" altLang="zh-CN" sz="1200" dirty="0">
                <a:effectLst/>
                <a:latin typeface="Times New Roman" panose="02020603050405020304" pitchFamily="18" charset="0"/>
                <a:cs typeface="Times New Roman" panose="02020603050405020304" pitchFamily="18" charset="0"/>
              </a:rPr>
              <a:t>, 1–14 (2023).</a:t>
            </a:r>
          </a:p>
        </p:txBody>
      </p:sp>
      <p:pic>
        <p:nvPicPr>
          <p:cNvPr id="8" name="图片 7" descr="地图&#10;&#10;AI 生成的内容可能不正确。">
            <a:extLst>
              <a:ext uri="{FF2B5EF4-FFF2-40B4-BE49-F238E27FC236}">
                <a16:creationId xmlns:a16="http://schemas.microsoft.com/office/drawing/2014/main" id="{A492C727-ADE0-4F5A-B84B-B4A9882D93C2}"/>
              </a:ext>
            </a:extLst>
          </p:cNvPr>
          <p:cNvPicPr>
            <a:picLocks noChangeAspect="1"/>
          </p:cNvPicPr>
          <p:nvPr/>
        </p:nvPicPr>
        <p:blipFill>
          <a:blip r:embed="rId3"/>
          <a:stretch>
            <a:fillRect/>
          </a:stretch>
        </p:blipFill>
        <p:spPr>
          <a:xfrm>
            <a:off x="5623559" y="1185872"/>
            <a:ext cx="2959861" cy="1403488"/>
          </a:xfrm>
          <a:prstGeom prst="rect">
            <a:avLst/>
          </a:prstGeom>
        </p:spPr>
      </p:pic>
      <p:pic>
        <p:nvPicPr>
          <p:cNvPr id="19" name="图片 18">
            <a:extLst>
              <a:ext uri="{FF2B5EF4-FFF2-40B4-BE49-F238E27FC236}">
                <a16:creationId xmlns:a16="http://schemas.microsoft.com/office/drawing/2014/main" id="{B159F8E3-A949-7E7D-E0D9-DF38B8CF8F9E}"/>
              </a:ext>
            </a:extLst>
          </p:cNvPr>
          <p:cNvPicPr>
            <a:picLocks noChangeAspect="1"/>
          </p:cNvPicPr>
          <p:nvPr/>
        </p:nvPicPr>
        <p:blipFill>
          <a:blip r:embed="rId4"/>
          <a:stretch>
            <a:fillRect/>
          </a:stretch>
        </p:blipFill>
        <p:spPr>
          <a:xfrm>
            <a:off x="5287319" y="3289376"/>
            <a:ext cx="3215671" cy="1610229"/>
          </a:xfrm>
          <a:prstGeom prst="rect">
            <a:avLst/>
          </a:prstGeom>
        </p:spPr>
      </p:pic>
    </p:spTree>
    <p:extLst>
      <p:ext uri="{BB962C8B-B14F-4D97-AF65-F5344CB8AC3E}">
        <p14:creationId xmlns:p14="http://schemas.microsoft.com/office/powerpoint/2010/main" val="130510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animBg="1"/>
      <p:bldP spid="1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44619017-8756-426B-D219-91EFCBE67C99}"/>
              </a:ext>
            </a:extLst>
          </p:cNvPr>
          <p:cNvSpPr>
            <a:spLocks noChangeArrowheads="1"/>
          </p:cNvSpPr>
          <p:nvPr/>
        </p:nvSpPr>
        <p:spPr bwMode="auto">
          <a:xfrm>
            <a:off x="0" y="0"/>
            <a:ext cx="9144000" cy="720000"/>
          </a:xfrm>
          <a:prstGeom prst="rect">
            <a:avLst/>
          </a:prstGeom>
          <a:solidFill>
            <a:srgbClr val="0070C0"/>
          </a:solidFill>
          <a:ln w="9525">
            <a:noFill/>
            <a:miter lim="800000"/>
            <a:headEnd/>
            <a:tailEnd/>
          </a:ln>
        </p:spPr>
        <p:txBody>
          <a:bodyPr anchor="ctr"/>
          <a:lstStyle>
            <a:lvl1pPr>
              <a:spcBef>
                <a:spcPct val="20000"/>
              </a:spcBef>
              <a:buFont typeface="Arial" charset="0"/>
              <a:buChar char="•"/>
              <a:defRPr sz="3200">
                <a:solidFill>
                  <a:schemeClr val="tx1"/>
                </a:solidFill>
                <a:latin typeface="Calibri" charset="0"/>
                <a:ea typeface="MS PGothic" charset="-128"/>
                <a:cs typeface="宋体" charset="-122"/>
              </a:defRPr>
            </a:lvl1pPr>
            <a:lvl2pPr marL="742950" indent="-285750">
              <a:spcBef>
                <a:spcPct val="20000"/>
              </a:spcBef>
              <a:buFont typeface="Arial" charset="0"/>
              <a:buChar char="–"/>
              <a:defRPr sz="2800">
                <a:solidFill>
                  <a:schemeClr val="tx1"/>
                </a:solidFill>
                <a:latin typeface="Calibri" charset="0"/>
                <a:ea typeface="宋体" charset="-122"/>
                <a:cs typeface="宋体" charset="-122"/>
              </a:defRPr>
            </a:lvl2pPr>
            <a:lvl3pPr marL="1143000" indent="-228600">
              <a:spcBef>
                <a:spcPct val="20000"/>
              </a:spcBef>
              <a:buFont typeface="Arial" charset="0"/>
              <a:buChar char="•"/>
              <a:defRPr sz="2400">
                <a:solidFill>
                  <a:schemeClr val="tx1"/>
                </a:solidFill>
                <a:latin typeface="Calibri" charset="0"/>
                <a:ea typeface="宋体" charset="-122"/>
                <a:cs typeface="宋体" charset="-122"/>
              </a:defRPr>
            </a:lvl3pPr>
            <a:lvl4pPr marL="1600200" indent="-228600">
              <a:spcBef>
                <a:spcPct val="20000"/>
              </a:spcBef>
              <a:buFont typeface="Arial" charset="0"/>
              <a:buChar char="–"/>
              <a:defRPr sz="2000">
                <a:solidFill>
                  <a:schemeClr val="tx1"/>
                </a:solidFill>
                <a:latin typeface="Calibri" charset="0"/>
                <a:ea typeface="宋体" charset="-122"/>
                <a:cs typeface="宋体" charset="-122"/>
              </a:defRPr>
            </a:lvl4pPr>
            <a:lvl5pPr marL="2057400" indent="-228600">
              <a:spcBef>
                <a:spcPct val="20000"/>
              </a:spcBef>
              <a:buFont typeface="Arial" charset="0"/>
              <a:buChar char="»"/>
              <a:defRPr sz="2000">
                <a:solidFill>
                  <a:schemeClr val="tx1"/>
                </a:solidFill>
                <a:latin typeface="Calibri" charset="0"/>
                <a:ea typeface="宋体" charset="-122"/>
                <a:cs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9pPr>
          </a:lstStyle>
          <a:p>
            <a:pPr algn="ctr" fontAlgn="base">
              <a:spcBef>
                <a:spcPct val="0"/>
              </a:spcBef>
              <a:spcAft>
                <a:spcPct val="0"/>
              </a:spcAft>
              <a:buNone/>
            </a:pPr>
            <a:r>
              <a:rPr lang="en-US" altLang="zh-CN" sz="3600" b="1" dirty="0">
                <a:solidFill>
                  <a:prstClr val="white"/>
                </a:solidFill>
                <a:latin typeface="Times" panose="02020603050405020304" pitchFamily="18" charset="0"/>
                <a:ea typeface="STKaiti" charset="-122"/>
                <a:cs typeface="Times" panose="02020603050405020304" pitchFamily="18" charset="0"/>
              </a:rPr>
              <a:t>PRODUCTION PERSPECTIVE </a:t>
            </a:r>
            <a:endParaRPr lang="zh-CN" altLang="zh-CN" sz="3600" b="1" dirty="0">
              <a:solidFill>
                <a:prstClr val="white"/>
              </a:solidFill>
              <a:latin typeface="Times" panose="02020603050405020304" pitchFamily="18" charset="0"/>
              <a:ea typeface="STKaiti" charset="-122"/>
              <a:cs typeface="Times" panose="02020603050405020304" pitchFamily="18" charset="0"/>
            </a:endParaRPr>
          </a:p>
        </p:txBody>
      </p:sp>
      <p:sp>
        <p:nvSpPr>
          <p:cNvPr id="5" name="灯片编号占位符 4">
            <a:extLst>
              <a:ext uri="{FF2B5EF4-FFF2-40B4-BE49-F238E27FC236}">
                <a16:creationId xmlns:a16="http://schemas.microsoft.com/office/drawing/2014/main" id="{06AD649C-15E2-376D-B470-95B02A1093AC}"/>
              </a:ext>
            </a:extLst>
          </p:cNvPr>
          <p:cNvSpPr>
            <a:spLocks noGrp="1"/>
          </p:cNvSpPr>
          <p:nvPr>
            <p:ph type="sldNum" sz="quarter" idx="12"/>
          </p:nvPr>
        </p:nvSpPr>
        <p:spPr/>
        <p:txBody>
          <a:bodyPr/>
          <a:lstStyle/>
          <a:p>
            <a:fld id="{2E54676A-C675-6045-BBD0-A155F9BEC21C}" type="slidenum">
              <a:rPr lang="en-US" smtClean="0"/>
              <a:t>4</a:t>
            </a:fld>
            <a:endParaRPr lang="en-US"/>
          </a:p>
        </p:txBody>
      </p:sp>
      <p:sp>
        <p:nvSpPr>
          <p:cNvPr id="6" name="文本框 5">
            <a:extLst>
              <a:ext uri="{FF2B5EF4-FFF2-40B4-BE49-F238E27FC236}">
                <a16:creationId xmlns:a16="http://schemas.microsoft.com/office/drawing/2014/main" id="{0F55233E-518B-1090-D41B-086F3C506808}"/>
              </a:ext>
            </a:extLst>
          </p:cNvPr>
          <p:cNvSpPr txBox="1"/>
          <p:nvPr/>
        </p:nvSpPr>
        <p:spPr>
          <a:xfrm>
            <a:off x="280669" y="1680527"/>
            <a:ext cx="7343326" cy="429413"/>
          </a:xfrm>
          <a:prstGeom prst="rect">
            <a:avLst/>
          </a:prstGeom>
          <a:noFill/>
        </p:spPr>
        <p:txBody>
          <a:bodyPr wrap="square">
            <a:spAutoFit/>
          </a:bodyPr>
          <a:lstStyle/>
          <a:p>
            <a:pPr marL="342900" indent="-342900">
              <a:lnSpc>
                <a:spcPct val="120000"/>
              </a:lnSpc>
              <a:buFont typeface="Wingdings" panose="05000000000000000000" pitchFamily="2" charset="2"/>
              <a:buChar char="Ø"/>
            </a:pPr>
            <a:r>
              <a:rPr lang="en-US" altLang="zh-CN" sz="2000" dirty="0">
                <a:latin typeface="Times" panose="02020603050405020304" pitchFamily="18" charset="0"/>
                <a:ea typeface="华文楷体" panose="02010600040101010101" pitchFamily="2" charset="-122"/>
                <a:cs typeface="Times" panose="02020603050405020304" pitchFamily="18" charset="0"/>
              </a:rPr>
              <a:t>Building regional freshwater boundary (RFB) for comparison</a:t>
            </a:r>
          </a:p>
        </p:txBody>
      </p:sp>
      <p:sp>
        <p:nvSpPr>
          <p:cNvPr id="7" name="文本框 6">
            <a:extLst>
              <a:ext uri="{FF2B5EF4-FFF2-40B4-BE49-F238E27FC236}">
                <a16:creationId xmlns:a16="http://schemas.microsoft.com/office/drawing/2014/main" id="{36590D79-7C6F-3D5F-7940-865FE87D325B}"/>
              </a:ext>
            </a:extLst>
          </p:cNvPr>
          <p:cNvSpPr txBox="1"/>
          <p:nvPr/>
        </p:nvSpPr>
        <p:spPr>
          <a:xfrm>
            <a:off x="248195" y="741272"/>
            <a:ext cx="6973239" cy="463204"/>
          </a:xfrm>
          <a:prstGeom prst="rect">
            <a:avLst/>
          </a:prstGeom>
          <a:noFill/>
        </p:spPr>
        <p:txBody>
          <a:bodyPr wrap="square">
            <a:spAutoFit/>
          </a:bodyPr>
          <a:lstStyle/>
          <a:p>
            <a:pPr>
              <a:lnSpc>
                <a:spcPct val="120000"/>
              </a:lnSpc>
            </a:pPr>
            <a:r>
              <a:rPr lang="en-US" altLang="zh-CN" sz="2200" b="1" dirty="0">
                <a:latin typeface="Times" panose="02020603050405020304" pitchFamily="18" charset="0"/>
                <a:ea typeface="华文楷体" panose="02010600040101010101" pitchFamily="2" charset="-122"/>
                <a:cs typeface="Times" panose="02020603050405020304" pitchFamily="18" charset="0"/>
              </a:rPr>
              <a:t>Assessing water depletion with high spatial resolution</a:t>
            </a:r>
            <a:endParaRPr lang="en-US" altLang="zh-CN" sz="2200" dirty="0">
              <a:latin typeface="Times" panose="02020603050405020304" pitchFamily="18" charset="0"/>
              <a:ea typeface="华文楷体" panose="02010600040101010101" pitchFamily="2" charset="-122"/>
              <a:cs typeface="Times" panose="02020603050405020304" pitchFamily="18" charset="0"/>
            </a:endParaRPr>
          </a:p>
        </p:txBody>
      </p:sp>
      <p:pic>
        <p:nvPicPr>
          <p:cNvPr id="28" name="图片 27">
            <a:extLst>
              <a:ext uri="{FF2B5EF4-FFF2-40B4-BE49-F238E27FC236}">
                <a16:creationId xmlns:a16="http://schemas.microsoft.com/office/drawing/2014/main" id="{D72ADFCE-A0A3-DF7E-6046-AB332F7EADEE}"/>
              </a:ext>
            </a:extLst>
          </p:cNvPr>
          <p:cNvPicPr>
            <a:picLocks noChangeAspect="1"/>
          </p:cNvPicPr>
          <p:nvPr/>
        </p:nvPicPr>
        <p:blipFill rotWithShape="1">
          <a:blip r:embed="rId3"/>
          <a:srcRect l="19318" r="2626" b="2178"/>
          <a:stretch/>
        </p:blipFill>
        <p:spPr>
          <a:xfrm>
            <a:off x="4560299" y="2289850"/>
            <a:ext cx="2284090" cy="2233604"/>
          </a:xfrm>
          <a:prstGeom prst="rect">
            <a:avLst/>
          </a:prstGeom>
        </p:spPr>
      </p:pic>
      <p:sp>
        <p:nvSpPr>
          <p:cNvPr id="29" name="文本框 28">
            <a:extLst>
              <a:ext uri="{FF2B5EF4-FFF2-40B4-BE49-F238E27FC236}">
                <a16:creationId xmlns:a16="http://schemas.microsoft.com/office/drawing/2014/main" id="{9BD540AB-60F1-A1E0-1A08-0688D3F427D8}"/>
              </a:ext>
            </a:extLst>
          </p:cNvPr>
          <p:cNvSpPr txBox="1"/>
          <p:nvPr/>
        </p:nvSpPr>
        <p:spPr>
          <a:xfrm>
            <a:off x="4391889" y="4574254"/>
            <a:ext cx="2829545" cy="461665"/>
          </a:xfrm>
          <a:prstGeom prst="rect">
            <a:avLst/>
          </a:prstGeom>
          <a:solidFill>
            <a:schemeClr val="bg1"/>
          </a:solidFill>
        </p:spPr>
        <p:txBody>
          <a:bodyPr wrap="square">
            <a:spAutoFit/>
          </a:bodyPr>
          <a:lstStyle/>
          <a:p>
            <a:r>
              <a:rPr lang="nl-NL" altLang="zh-CN" sz="1200" dirty="0">
                <a:latin typeface="Times New Roman" panose="02020603050405020304" pitchFamily="18" charset="0"/>
                <a:cs typeface="Times New Roman" panose="02020603050405020304" pitchFamily="18" charset="0"/>
              </a:rPr>
              <a:t>The water </a:t>
            </a:r>
            <a:r>
              <a:rPr lang="nl-NL" altLang="zh-CN" sz="1200" dirty="0" err="1">
                <a:latin typeface="Times New Roman" panose="02020603050405020304" pitchFamily="18" charset="0"/>
                <a:cs typeface="Times New Roman" panose="02020603050405020304" pitchFamily="18" charset="0"/>
              </a:rPr>
              <a:t>depletion</a:t>
            </a:r>
            <a:r>
              <a:rPr lang="nl-NL" altLang="zh-CN" sz="1200" dirty="0">
                <a:latin typeface="Times New Roman" panose="02020603050405020304" pitchFamily="18" charset="0"/>
                <a:cs typeface="Times New Roman" panose="02020603050405020304" pitchFamily="18" charset="0"/>
              </a:rPr>
              <a:t> in China’s </a:t>
            </a:r>
            <a:r>
              <a:rPr lang="nl-NL" altLang="zh-CN" sz="1200" dirty="0" err="1">
                <a:latin typeface="Times New Roman" panose="02020603050405020304" pitchFamily="18" charset="0"/>
                <a:cs typeface="Times New Roman" panose="02020603050405020304" pitchFamily="18" charset="0"/>
              </a:rPr>
              <a:t>provinces</a:t>
            </a:r>
            <a:r>
              <a:rPr lang="nl-NL" altLang="zh-CN" sz="1200" dirty="0">
                <a:latin typeface="Times New Roman" panose="02020603050405020304" pitchFamily="18" charset="0"/>
                <a:cs typeface="Times New Roman" panose="02020603050405020304" pitchFamily="18" charset="0"/>
              </a:rPr>
              <a:t>. </a:t>
            </a:r>
            <a:r>
              <a:rPr lang="nl-NL" altLang="zh-CN" sz="1200" i="1" dirty="0">
                <a:latin typeface="Times New Roman" panose="02020603050405020304" pitchFamily="18" charset="0"/>
                <a:cs typeface="Times New Roman" panose="02020603050405020304" pitchFamily="18" charset="0"/>
              </a:rPr>
              <a:t>Hou et al. (2023)</a:t>
            </a:r>
            <a:endParaRPr lang="zh-CN" altLang="en-US" sz="1200" i="1" dirty="0">
              <a:latin typeface="Times New Roman" panose="02020603050405020304" pitchFamily="18" charset="0"/>
              <a:cs typeface="Times New Roman" panose="02020603050405020304" pitchFamily="18" charset="0"/>
            </a:endParaRPr>
          </a:p>
        </p:txBody>
      </p:sp>
      <p:grpSp>
        <p:nvGrpSpPr>
          <p:cNvPr id="34" name="组合 33">
            <a:extLst>
              <a:ext uri="{FF2B5EF4-FFF2-40B4-BE49-F238E27FC236}">
                <a16:creationId xmlns:a16="http://schemas.microsoft.com/office/drawing/2014/main" id="{E8029416-4535-9246-E12C-CD5D56E4A46B}"/>
              </a:ext>
            </a:extLst>
          </p:cNvPr>
          <p:cNvGrpSpPr/>
          <p:nvPr/>
        </p:nvGrpSpPr>
        <p:grpSpPr>
          <a:xfrm>
            <a:off x="7015394" y="2330999"/>
            <a:ext cx="1869973" cy="2308324"/>
            <a:chOff x="6457950" y="4023207"/>
            <a:chExt cx="1869973" cy="2308324"/>
          </a:xfrm>
        </p:grpSpPr>
        <p:sp>
          <p:nvSpPr>
            <p:cNvPr id="14" name="文本框 13">
              <a:extLst>
                <a:ext uri="{FF2B5EF4-FFF2-40B4-BE49-F238E27FC236}">
                  <a16:creationId xmlns:a16="http://schemas.microsoft.com/office/drawing/2014/main" id="{8ED659A6-6338-2C74-4D78-EBAC44F7DA4A}"/>
                </a:ext>
              </a:extLst>
            </p:cNvPr>
            <p:cNvSpPr txBox="1"/>
            <p:nvPr/>
          </p:nvSpPr>
          <p:spPr>
            <a:xfrm>
              <a:off x="6957468" y="4023207"/>
              <a:ext cx="1370455" cy="2308324"/>
            </a:xfrm>
            <a:prstGeom prst="rect">
              <a:avLst/>
            </a:prstGeom>
            <a:solidFill>
              <a:srgbClr val="5B9BD5">
                <a:lumMod val="40000"/>
                <a:lumOff val="60000"/>
              </a:srgbClr>
            </a:solidFill>
            <a:ln>
              <a:solidFill>
                <a:srgbClr val="5B9BD5">
                  <a:lumMod val="40000"/>
                  <a:lumOff val="60000"/>
                </a:srgbClr>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i="1" kern="0" dirty="0">
                  <a:latin typeface="Times New Roman" panose="02020603050405020304" pitchFamily="18" charset="0"/>
                  <a:ea typeface="DengXian" panose="02010600030101010101" pitchFamily="2" charset="-122"/>
                </a:rPr>
                <a:t>E</a:t>
              </a:r>
              <a:r>
                <a:rPr lang="en-US" altLang="zh-CN" sz="1800" i="1" kern="0" dirty="0">
                  <a:effectLst/>
                  <a:latin typeface="Times New Roman" panose="02020603050405020304" pitchFamily="18" charset="0"/>
                  <a:ea typeface="DengXian" panose="02010600030101010101" pitchFamily="2" charset="-122"/>
                </a:rPr>
                <a:t>nabling the aggregation of grid-level water </a:t>
              </a:r>
              <a:r>
                <a:rPr lang="en-US" altLang="zh-CN" i="1" kern="0" dirty="0">
                  <a:latin typeface="Times New Roman" panose="02020603050405020304" pitchFamily="18" charset="0"/>
                  <a:ea typeface="DengXian" panose="02010600030101010101" pitchFamily="2" charset="-122"/>
                </a:rPr>
                <a:t>depletion </a:t>
              </a:r>
              <a:r>
                <a:rPr lang="en-US" altLang="zh-CN" sz="1800" i="1" kern="0" dirty="0">
                  <a:effectLst/>
                  <a:latin typeface="Times New Roman" panose="02020603050405020304" pitchFamily="18" charset="0"/>
                  <a:ea typeface="DengXian" panose="02010600030101010101" pitchFamily="2" charset="-122"/>
                </a:rPr>
                <a:t>to larger spatial scales</a:t>
              </a:r>
              <a:r>
                <a:rPr lang="zh-CN" altLang="zh-CN" i="1" dirty="0">
                  <a:effectLst/>
                </a:rPr>
                <a:t> </a:t>
              </a:r>
              <a:endParaRPr kumimoji="0" lang="en-US" altLang="zh-CN" sz="1800" b="0" i="1" u="none" strike="noStrike" kern="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0" name="箭头: 右 21">
              <a:extLst>
                <a:ext uri="{FF2B5EF4-FFF2-40B4-BE49-F238E27FC236}">
                  <a16:creationId xmlns:a16="http://schemas.microsoft.com/office/drawing/2014/main" id="{F3EE7194-4DC0-7744-8355-31A2B325F18D}"/>
                </a:ext>
              </a:extLst>
            </p:cNvPr>
            <p:cNvSpPr/>
            <p:nvPr/>
          </p:nvSpPr>
          <p:spPr>
            <a:xfrm rot="10800000">
              <a:off x="6457950" y="4734752"/>
              <a:ext cx="595901" cy="586276"/>
            </a:xfrm>
            <a:prstGeom prst="rightArrow">
              <a:avLst/>
            </a:prstGeom>
            <a:solidFill>
              <a:srgbClr val="5B9BD5">
                <a:lumMod val="40000"/>
                <a:lumOff val="60000"/>
              </a:srgbClr>
            </a:solidFill>
            <a:ln w="12700" cap="flat" cmpd="sng" algn="ctr">
              <a:solidFill>
                <a:srgbClr val="5B9BD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黑体"/>
                <a:cs typeface="+mn-cs"/>
              </a:endParaRPr>
            </a:p>
          </p:txBody>
        </p:sp>
      </p:grpSp>
      <p:sp>
        <p:nvSpPr>
          <p:cNvPr id="12" name="文本框 11">
            <a:extLst>
              <a:ext uri="{FF2B5EF4-FFF2-40B4-BE49-F238E27FC236}">
                <a16:creationId xmlns:a16="http://schemas.microsoft.com/office/drawing/2014/main" id="{DD86A7BC-AE8B-9B8B-BC18-6BA1E71ACED6}"/>
              </a:ext>
            </a:extLst>
          </p:cNvPr>
          <p:cNvSpPr txBox="1"/>
          <p:nvPr/>
        </p:nvSpPr>
        <p:spPr>
          <a:xfrm>
            <a:off x="604314" y="5336054"/>
            <a:ext cx="7866586" cy="1015663"/>
          </a:xfrm>
          <a:prstGeom prst="rect">
            <a:avLst/>
          </a:prstGeom>
          <a:solidFill>
            <a:schemeClr val="bg2"/>
          </a:solidFill>
        </p:spPr>
        <p:txBody>
          <a:bodyPr wrap="square">
            <a:spAutoFit/>
          </a:bodyPr>
          <a:lstStyle/>
          <a:p>
            <a:pPr indent="-457200" algn="just">
              <a:buNone/>
            </a:pPr>
            <a:r>
              <a:rPr lang="en-US" altLang="zh-CN" sz="1200" dirty="0" err="1">
                <a:latin typeface="Times New Roman" panose="02020603050405020304" pitchFamily="18" charset="0"/>
                <a:cs typeface="Times New Roman" panose="02020603050405020304" pitchFamily="18" charset="0"/>
              </a:rPr>
              <a:t>Rockström</a:t>
            </a:r>
            <a:r>
              <a:rPr lang="en-US" altLang="zh-CN" sz="1200" dirty="0">
                <a:latin typeface="Times New Roman" panose="02020603050405020304" pitchFamily="18" charset="0"/>
                <a:cs typeface="Times New Roman" panose="02020603050405020304" pitchFamily="18" charset="0"/>
              </a:rPr>
              <a:t>, J. et al. A safe operating space for humanity. Nature 461, 472–475 (2009).</a:t>
            </a:r>
            <a:endParaRPr lang="en-US" altLang="zh-CN" sz="1200" dirty="0">
              <a:effectLst/>
              <a:latin typeface="Times New Roman" panose="02020603050405020304" pitchFamily="18" charset="0"/>
              <a:cs typeface="Times New Roman" panose="02020603050405020304" pitchFamily="18" charset="0"/>
            </a:endParaRPr>
          </a:p>
          <a:p>
            <a:pPr indent="-457200" algn="just">
              <a:buNone/>
            </a:pPr>
            <a:r>
              <a:rPr lang="en-US" altLang="zh-CN" sz="1200" b="1" u="sng" dirty="0">
                <a:latin typeface="Times New Roman" panose="02020603050405020304" pitchFamily="18" charset="0"/>
                <a:cs typeface="Times New Roman" panose="02020603050405020304" pitchFamily="18" charset="0"/>
              </a:rPr>
              <a:t>Hou, S. </a:t>
            </a:r>
            <a:r>
              <a:rPr lang="en-US" altLang="zh-CN" sz="1200" dirty="0">
                <a:latin typeface="Times New Roman" panose="02020603050405020304" pitchFamily="18" charset="0"/>
                <a:cs typeface="Times New Roman" panose="02020603050405020304" pitchFamily="18" charset="0"/>
              </a:rPr>
              <a:t>et al. Tracking grid-level freshwater boundary exceedance along global supply chains from consumption to impact. Nat Water 1–10 (2025).</a:t>
            </a:r>
            <a:endParaRPr lang="en-US" altLang="zh-CN" sz="1200" dirty="0">
              <a:effectLst/>
              <a:latin typeface="Times New Roman" panose="02020603050405020304" pitchFamily="18" charset="0"/>
              <a:cs typeface="Times New Roman" panose="02020603050405020304" pitchFamily="18" charset="0"/>
            </a:endParaRPr>
          </a:p>
          <a:p>
            <a:pPr indent="-457200" algn="just">
              <a:buNone/>
            </a:pPr>
            <a:r>
              <a:rPr lang="en-US" altLang="zh-CN" sz="1200" b="1" u="sng" dirty="0">
                <a:effectLst/>
                <a:latin typeface="Times New Roman" panose="02020603050405020304" pitchFamily="18" charset="0"/>
                <a:cs typeface="Times New Roman" panose="02020603050405020304" pitchFamily="18" charset="0"/>
              </a:rPr>
              <a:t>Hou, </a:t>
            </a:r>
            <a:r>
              <a:rPr lang="en-US" altLang="zh-CN" sz="1200" b="1" u="sng" dirty="0">
                <a:latin typeface="Times New Roman" panose="02020603050405020304" pitchFamily="18" charset="0"/>
                <a:cs typeface="Times New Roman" panose="02020603050405020304" pitchFamily="18" charset="0"/>
              </a:rPr>
              <a:t>S</a:t>
            </a:r>
            <a:r>
              <a:rPr lang="en-US" altLang="zh-CN" sz="1200" dirty="0">
                <a:effectLst/>
                <a:latin typeface="Times New Roman" panose="02020603050405020304" pitchFamily="18" charset="0"/>
                <a:cs typeface="Times New Roman" panose="02020603050405020304" pitchFamily="18" charset="0"/>
              </a:rPr>
              <a:t>. </a:t>
            </a:r>
            <a:r>
              <a:rPr lang="en-US" altLang="zh-CN" sz="1200" i="1" dirty="0">
                <a:effectLst/>
                <a:latin typeface="Times New Roman" panose="02020603050405020304" pitchFamily="18" charset="0"/>
                <a:cs typeface="Times New Roman" panose="02020603050405020304" pitchFamily="18" charset="0"/>
              </a:rPr>
              <a:t>et al.</a:t>
            </a:r>
            <a:r>
              <a:rPr lang="en-US" altLang="zh-CN" sz="1200" dirty="0">
                <a:effectLst/>
                <a:latin typeface="Times New Roman" panose="02020603050405020304" pitchFamily="18" charset="0"/>
                <a:cs typeface="Times New Roman" panose="02020603050405020304" pitchFamily="18" charset="0"/>
              </a:rPr>
              <a:t> Revealing Trade Potential for Reversing Regional Freshwater Boundary Exceedance. </a:t>
            </a:r>
            <a:r>
              <a:rPr lang="en-US" altLang="zh-CN" sz="1200" i="1" dirty="0">
                <a:effectLst/>
                <a:latin typeface="Times New Roman" panose="02020603050405020304" pitchFamily="18" charset="0"/>
                <a:cs typeface="Times New Roman" panose="02020603050405020304" pitchFamily="18" charset="0"/>
              </a:rPr>
              <a:t>Environ. Sci. Technol.</a:t>
            </a:r>
            <a:r>
              <a:rPr lang="en-US" altLang="zh-CN" sz="1200" dirty="0">
                <a:effectLst/>
                <a:latin typeface="Times New Roman" panose="02020603050405020304" pitchFamily="18" charset="0"/>
                <a:cs typeface="Times New Roman" panose="02020603050405020304" pitchFamily="18" charset="0"/>
              </a:rPr>
              <a:t> </a:t>
            </a:r>
            <a:r>
              <a:rPr lang="en-US" altLang="zh-CN" sz="1200" b="1" dirty="0">
                <a:effectLst/>
                <a:latin typeface="Times New Roman" panose="02020603050405020304" pitchFamily="18" charset="0"/>
                <a:cs typeface="Times New Roman" panose="02020603050405020304" pitchFamily="18" charset="0"/>
              </a:rPr>
              <a:t>57</a:t>
            </a:r>
            <a:r>
              <a:rPr lang="en-US" altLang="zh-CN" sz="1200" dirty="0">
                <a:effectLst/>
                <a:latin typeface="Times New Roman" panose="02020603050405020304" pitchFamily="18" charset="0"/>
                <a:cs typeface="Times New Roman" panose="02020603050405020304" pitchFamily="18" charset="0"/>
              </a:rPr>
              <a:t>, 11520–11530 (2023).</a:t>
            </a:r>
          </a:p>
        </p:txBody>
      </p:sp>
      <p:sp>
        <p:nvSpPr>
          <p:cNvPr id="8" name="文本框 7">
            <a:extLst>
              <a:ext uri="{FF2B5EF4-FFF2-40B4-BE49-F238E27FC236}">
                <a16:creationId xmlns:a16="http://schemas.microsoft.com/office/drawing/2014/main" id="{BE328EFE-5916-5371-9396-210B046A4C9A}"/>
              </a:ext>
            </a:extLst>
          </p:cNvPr>
          <p:cNvSpPr txBox="1"/>
          <p:nvPr/>
        </p:nvSpPr>
        <p:spPr>
          <a:xfrm>
            <a:off x="604314" y="4574254"/>
            <a:ext cx="2829545" cy="461665"/>
          </a:xfrm>
          <a:prstGeom prst="rect">
            <a:avLst/>
          </a:prstGeom>
          <a:solidFill>
            <a:schemeClr val="bg1"/>
          </a:solidFill>
        </p:spPr>
        <p:txBody>
          <a:bodyPr wrap="square">
            <a:spAutoFit/>
          </a:bodyPr>
          <a:lstStyle/>
          <a:p>
            <a:r>
              <a:rPr lang="nl-NL" altLang="zh-CN" sz="1200" dirty="0">
                <a:latin typeface="Times New Roman" panose="02020603050405020304" pitchFamily="18" charset="0"/>
                <a:cs typeface="Times New Roman" panose="02020603050405020304" pitchFamily="18" charset="0"/>
              </a:rPr>
              <a:t>Global </a:t>
            </a:r>
            <a:r>
              <a:rPr lang="nl-NL" altLang="zh-CN" sz="1200" dirty="0" err="1">
                <a:latin typeface="Times New Roman" panose="02020603050405020304" pitchFamily="18" charset="0"/>
                <a:cs typeface="Times New Roman" panose="02020603050405020304" pitchFamily="18" charset="0"/>
              </a:rPr>
              <a:t>grid-scale</a:t>
            </a:r>
            <a:r>
              <a:rPr lang="nl-NL" altLang="zh-CN" sz="1200" dirty="0">
                <a:latin typeface="Times New Roman" panose="02020603050405020304" pitchFamily="18" charset="0"/>
                <a:cs typeface="Times New Roman" panose="02020603050405020304" pitchFamily="18" charset="0"/>
              </a:rPr>
              <a:t> water </a:t>
            </a:r>
            <a:r>
              <a:rPr lang="nl-NL" altLang="zh-CN" sz="1200" dirty="0" err="1">
                <a:latin typeface="Times New Roman" panose="02020603050405020304" pitchFamily="18" charset="0"/>
                <a:cs typeface="Times New Roman" panose="02020603050405020304" pitchFamily="18" charset="0"/>
              </a:rPr>
              <a:t>depletion</a:t>
            </a:r>
            <a:r>
              <a:rPr lang="nl-NL" altLang="zh-CN" sz="1200" dirty="0">
                <a:latin typeface="Times New Roman" panose="02020603050405020304" pitchFamily="18" charset="0"/>
                <a:cs typeface="Times New Roman" panose="02020603050405020304" pitchFamily="18" charset="0"/>
              </a:rPr>
              <a:t> in 2015. </a:t>
            </a:r>
            <a:r>
              <a:rPr lang="nl-NL" altLang="zh-CN" sz="1200" i="1" dirty="0">
                <a:latin typeface="Times New Roman" panose="02020603050405020304" pitchFamily="18" charset="0"/>
                <a:cs typeface="Times New Roman" panose="02020603050405020304" pitchFamily="18" charset="0"/>
              </a:rPr>
              <a:t>Hou et al. (2025)</a:t>
            </a:r>
            <a:endParaRPr lang="zh-CN" altLang="en-US" sz="1200" i="1" dirty="0">
              <a:latin typeface="Times New Roman" panose="02020603050405020304" pitchFamily="18" charset="0"/>
              <a:cs typeface="Times New Roman" panose="02020603050405020304" pitchFamily="18" charset="0"/>
            </a:endParaRPr>
          </a:p>
        </p:txBody>
      </p:sp>
      <p:pic>
        <p:nvPicPr>
          <p:cNvPr id="4" name="图片 3" descr="地图&#10;&#10;AI 生成的内容可能不正确。">
            <a:extLst>
              <a:ext uri="{FF2B5EF4-FFF2-40B4-BE49-F238E27FC236}">
                <a16:creationId xmlns:a16="http://schemas.microsoft.com/office/drawing/2014/main" id="{F5636286-E5C3-3B38-BC90-2CAE97B3DAE5}"/>
              </a:ext>
            </a:extLst>
          </p:cNvPr>
          <p:cNvPicPr>
            <a:picLocks noChangeAspect="1"/>
          </p:cNvPicPr>
          <p:nvPr/>
        </p:nvPicPr>
        <p:blipFill>
          <a:blip r:embed="rId4"/>
          <a:stretch>
            <a:fillRect/>
          </a:stretch>
        </p:blipFill>
        <p:spPr>
          <a:xfrm>
            <a:off x="316622" y="2297030"/>
            <a:ext cx="3829216" cy="2101301"/>
          </a:xfrm>
          <a:prstGeom prst="rect">
            <a:avLst/>
          </a:prstGeom>
        </p:spPr>
      </p:pic>
      <p:pic>
        <p:nvPicPr>
          <p:cNvPr id="9" name="图片 8">
            <a:extLst>
              <a:ext uri="{FF2B5EF4-FFF2-40B4-BE49-F238E27FC236}">
                <a16:creationId xmlns:a16="http://schemas.microsoft.com/office/drawing/2014/main" id="{0F6EED48-4D35-E100-AD5D-A5002515F62B}"/>
              </a:ext>
            </a:extLst>
          </p:cNvPr>
          <p:cNvPicPr>
            <a:picLocks noChangeAspect="1"/>
          </p:cNvPicPr>
          <p:nvPr/>
        </p:nvPicPr>
        <p:blipFill>
          <a:blip r:embed="rId5"/>
          <a:stretch>
            <a:fillRect/>
          </a:stretch>
        </p:blipFill>
        <p:spPr>
          <a:xfrm>
            <a:off x="1396074" y="2165003"/>
            <a:ext cx="3780306" cy="2990564"/>
          </a:xfrm>
          <a:prstGeom prst="rect">
            <a:avLst/>
          </a:prstGeom>
        </p:spPr>
      </p:pic>
      <p:sp>
        <p:nvSpPr>
          <p:cNvPr id="11" name="文本框 10">
            <a:extLst>
              <a:ext uri="{FF2B5EF4-FFF2-40B4-BE49-F238E27FC236}">
                <a16:creationId xmlns:a16="http://schemas.microsoft.com/office/drawing/2014/main" id="{D967695B-2782-B9CE-DC11-1AAE9F9ADEE3}"/>
              </a:ext>
            </a:extLst>
          </p:cNvPr>
          <p:cNvSpPr txBox="1"/>
          <p:nvPr/>
        </p:nvSpPr>
        <p:spPr>
          <a:xfrm>
            <a:off x="1891132" y="5048243"/>
            <a:ext cx="3179238" cy="461665"/>
          </a:xfrm>
          <a:prstGeom prst="rect">
            <a:avLst/>
          </a:prstGeom>
          <a:solidFill>
            <a:schemeClr val="bg1"/>
          </a:solidFill>
        </p:spPr>
        <p:txBody>
          <a:bodyPr wrap="square">
            <a:spAutoFit/>
          </a:bodyPr>
          <a:lstStyle/>
          <a:p>
            <a:r>
              <a:rPr lang="nl-NL" altLang="zh-CN" sz="1200" dirty="0">
                <a:latin typeface="Times New Roman" panose="02020603050405020304" pitchFamily="18" charset="0"/>
                <a:cs typeface="Times New Roman" panose="02020603050405020304" pitchFamily="18" charset="0"/>
              </a:rPr>
              <a:t>Safe operating </a:t>
            </a:r>
            <a:r>
              <a:rPr lang="nl-NL" altLang="zh-CN" sz="1200" dirty="0" err="1">
                <a:latin typeface="Times New Roman" panose="02020603050405020304" pitchFamily="18" charset="0"/>
                <a:cs typeface="Times New Roman" panose="02020603050405020304" pitchFamily="18" charset="0"/>
              </a:rPr>
              <a:t>space</a:t>
            </a:r>
            <a:r>
              <a:rPr lang="nl-NL" altLang="zh-CN" sz="1200" dirty="0">
                <a:latin typeface="Times New Roman" panose="02020603050405020304" pitchFamily="18" charset="0"/>
                <a:cs typeface="Times New Roman" panose="02020603050405020304" pitchFamily="18" charset="0"/>
              </a:rPr>
              <a:t> </a:t>
            </a:r>
            <a:r>
              <a:rPr lang="nl-NL" altLang="zh-CN" sz="1200" dirty="0" err="1">
                <a:latin typeface="Times New Roman" panose="02020603050405020304" pitchFamily="18" charset="0"/>
                <a:cs typeface="Times New Roman" panose="02020603050405020304" pitchFamily="18" charset="0"/>
              </a:rPr>
              <a:t>for</a:t>
            </a:r>
            <a:r>
              <a:rPr lang="nl-NL" altLang="zh-CN" sz="1200" dirty="0">
                <a:latin typeface="Times New Roman" panose="02020603050405020304" pitchFamily="18" charset="0"/>
                <a:cs typeface="Times New Roman" panose="02020603050405020304" pitchFamily="18" charset="0"/>
              </a:rPr>
              <a:t> </a:t>
            </a:r>
            <a:r>
              <a:rPr lang="nl-NL" altLang="zh-CN" sz="1200" dirty="0" err="1">
                <a:latin typeface="Times New Roman" panose="02020603050405020304" pitchFamily="18" charset="0"/>
                <a:cs typeface="Times New Roman" panose="02020603050405020304" pitchFamily="18" charset="0"/>
              </a:rPr>
              <a:t>nine</a:t>
            </a:r>
            <a:r>
              <a:rPr lang="nl-NL" altLang="zh-CN" sz="1200" dirty="0">
                <a:latin typeface="Times New Roman" panose="02020603050405020304" pitchFamily="18" charset="0"/>
                <a:cs typeface="Times New Roman" panose="02020603050405020304" pitchFamily="18" charset="0"/>
              </a:rPr>
              <a:t> </a:t>
            </a:r>
            <a:r>
              <a:rPr lang="nl-NL" altLang="zh-CN" sz="1200" dirty="0" err="1">
                <a:latin typeface="Times New Roman" panose="02020603050405020304" pitchFamily="18" charset="0"/>
                <a:cs typeface="Times New Roman" panose="02020603050405020304" pitchFamily="18" charset="0"/>
              </a:rPr>
              <a:t>planetary</a:t>
            </a:r>
            <a:r>
              <a:rPr lang="nl-NL" altLang="zh-CN" sz="1200" dirty="0">
                <a:latin typeface="Times New Roman" panose="02020603050405020304" pitchFamily="18" charset="0"/>
                <a:cs typeface="Times New Roman" panose="02020603050405020304" pitchFamily="18" charset="0"/>
              </a:rPr>
              <a:t> systems. </a:t>
            </a:r>
            <a:r>
              <a:rPr lang="nl-NL" altLang="zh-CN" sz="1200" i="1" dirty="0">
                <a:latin typeface="Times New Roman" panose="02020603050405020304" pitchFamily="18" charset="0"/>
                <a:cs typeface="Times New Roman" panose="02020603050405020304" pitchFamily="18" charset="0"/>
              </a:rPr>
              <a:t>Rockstrom et al. (2019)</a:t>
            </a:r>
            <a:endParaRPr lang="zh-CN" altLang="en-US" sz="1200" i="1"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10BBA009-1362-7CFA-B8E4-830C23813C2F}"/>
              </a:ext>
            </a:extLst>
          </p:cNvPr>
          <p:cNvSpPr txBox="1"/>
          <p:nvPr/>
        </p:nvSpPr>
        <p:spPr>
          <a:xfrm>
            <a:off x="273595" y="1243517"/>
            <a:ext cx="5749304" cy="429413"/>
          </a:xfrm>
          <a:prstGeom prst="rect">
            <a:avLst/>
          </a:prstGeom>
          <a:noFill/>
        </p:spPr>
        <p:txBody>
          <a:bodyPr wrap="square">
            <a:spAutoFit/>
          </a:bodyPr>
          <a:lstStyle/>
          <a:p>
            <a:pPr marL="342900" indent="-342900">
              <a:lnSpc>
                <a:spcPct val="120000"/>
              </a:lnSpc>
              <a:buFont typeface="Wingdings" panose="05000000000000000000" pitchFamily="2" charset="2"/>
              <a:buChar char="Ø"/>
            </a:pPr>
            <a:r>
              <a:rPr lang="en-US" altLang="zh-CN" sz="2000" dirty="0">
                <a:latin typeface="Times" panose="02020603050405020304" pitchFamily="18" charset="0"/>
                <a:ea typeface="华文楷体" panose="02010600040101010101" pitchFamily="2" charset="-122"/>
                <a:cs typeface="Times" panose="02020603050405020304" pitchFamily="18" charset="0"/>
              </a:rPr>
              <a:t>Criticality ratio  = water withdrawal/availability</a:t>
            </a:r>
          </a:p>
        </p:txBody>
      </p:sp>
    </p:spTree>
    <p:extLst>
      <p:ext uri="{BB962C8B-B14F-4D97-AF65-F5344CB8AC3E}">
        <p14:creationId xmlns:p14="http://schemas.microsoft.com/office/powerpoint/2010/main" val="57155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2" grpId="0" animBg="1"/>
      <p:bldP spid="8" grpId="0" animBg="1"/>
      <p:bldP spid="11" grpId="0" animBg="1"/>
      <p:bldP spid="11" grpId="1"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a:extLst>
              <a:ext uri="{FF2B5EF4-FFF2-40B4-BE49-F238E27FC236}">
                <a16:creationId xmlns:a16="http://schemas.microsoft.com/office/drawing/2014/main" id="{732A7664-738A-D9C4-21F8-1E3FE1E527F0}"/>
              </a:ext>
            </a:extLst>
          </p:cNvPr>
          <p:cNvSpPr/>
          <p:nvPr/>
        </p:nvSpPr>
        <p:spPr>
          <a:xfrm>
            <a:off x="272243" y="1056407"/>
            <a:ext cx="8718783" cy="1841073"/>
          </a:xfrm>
          <a:prstGeom prst="rect">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CAA6C136-BDBB-D7E3-286F-AF65ECBDC75E}"/>
              </a:ext>
            </a:extLst>
          </p:cNvPr>
          <p:cNvSpPr txBox="1"/>
          <p:nvPr/>
        </p:nvSpPr>
        <p:spPr>
          <a:xfrm>
            <a:off x="178671" y="837757"/>
            <a:ext cx="2615329" cy="369332"/>
          </a:xfrm>
          <a:prstGeom prst="rect">
            <a:avLst/>
          </a:prstGeom>
          <a:solidFill>
            <a:schemeClr val="bg1"/>
          </a:solidFill>
        </p:spPr>
        <p:txBody>
          <a:bodyPr wrap="square" rtlCol="0">
            <a:spAutoFit/>
          </a:bodyPr>
          <a:lstStyle/>
          <a:p>
            <a:r>
              <a:rPr lang="en-US" altLang="zh-CN" b="1" dirty="0">
                <a:latin typeface="Times" panose="02020603050405020304" pitchFamily="18" charset="0"/>
                <a:ea typeface="华文楷体" panose="02010600040101010101" pitchFamily="2" charset="-122"/>
                <a:cs typeface="Times" panose="02020603050405020304" pitchFamily="18" charset="0"/>
              </a:rPr>
              <a:t>EXISTING STUDIES</a:t>
            </a:r>
            <a:endParaRPr lang="zh-CN" altLang="en-US" dirty="0"/>
          </a:p>
        </p:txBody>
      </p:sp>
      <p:sp>
        <p:nvSpPr>
          <p:cNvPr id="50" name="矩形 49">
            <a:extLst>
              <a:ext uri="{FF2B5EF4-FFF2-40B4-BE49-F238E27FC236}">
                <a16:creationId xmlns:a16="http://schemas.microsoft.com/office/drawing/2014/main" id="{59ACC47E-1C2D-63EE-AC0A-4BB8A31B92A8}"/>
              </a:ext>
            </a:extLst>
          </p:cNvPr>
          <p:cNvSpPr/>
          <p:nvPr/>
        </p:nvSpPr>
        <p:spPr>
          <a:xfrm>
            <a:off x="253571" y="3112488"/>
            <a:ext cx="8737455" cy="3548317"/>
          </a:xfrm>
          <a:prstGeom prst="rect">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a:extLst>
              <a:ext uri="{FF2B5EF4-FFF2-40B4-BE49-F238E27FC236}">
                <a16:creationId xmlns:a16="http://schemas.microsoft.com/office/drawing/2014/main" id="{766C482C-AEA3-72AE-AE4A-269A2ECF1D2D}"/>
              </a:ext>
            </a:extLst>
          </p:cNvPr>
          <p:cNvSpPr txBox="1"/>
          <p:nvPr/>
        </p:nvSpPr>
        <p:spPr>
          <a:xfrm>
            <a:off x="174290" y="2947216"/>
            <a:ext cx="2208192" cy="369332"/>
          </a:xfrm>
          <a:prstGeom prst="rect">
            <a:avLst/>
          </a:prstGeom>
          <a:solidFill>
            <a:schemeClr val="bg1"/>
          </a:solidFill>
        </p:spPr>
        <p:txBody>
          <a:bodyPr wrap="square" rtlCol="0">
            <a:spAutoFit/>
          </a:bodyPr>
          <a:lstStyle/>
          <a:p>
            <a:r>
              <a:rPr lang="en-US" altLang="zh-CN" b="1" dirty="0">
                <a:latin typeface="Times" panose="02020603050405020304" pitchFamily="18" charset="0"/>
                <a:ea typeface="华文楷体" panose="02010600040101010101" pitchFamily="2" charset="-122"/>
                <a:cs typeface="Times" panose="02020603050405020304" pitchFamily="18" charset="0"/>
              </a:rPr>
              <a:t>THIS STUDY</a:t>
            </a:r>
            <a:endParaRPr lang="zh-CN" altLang="en-US" dirty="0"/>
          </a:p>
        </p:txBody>
      </p:sp>
      <p:sp>
        <p:nvSpPr>
          <p:cNvPr id="23" name="Rectangle 2">
            <a:extLst>
              <a:ext uri="{FF2B5EF4-FFF2-40B4-BE49-F238E27FC236}">
                <a16:creationId xmlns:a16="http://schemas.microsoft.com/office/drawing/2014/main" id="{0566AF23-781B-163B-17E0-EB6D90FF7BA5}"/>
              </a:ext>
            </a:extLst>
          </p:cNvPr>
          <p:cNvSpPr>
            <a:spLocks noChangeArrowheads="1"/>
          </p:cNvSpPr>
          <p:nvPr/>
        </p:nvSpPr>
        <p:spPr bwMode="auto">
          <a:xfrm>
            <a:off x="0" y="-21908"/>
            <a:ext cx="9144000" cy="720000"/>
          </a:xfrm>
          <a:prstGeom prst="rect">
            <a:avLst/>
          </a:prstGeom>
          <a:solidFill>
            <a:srgbClr val="0070C0"/>
          </a:solidFill>
          <a:ln w="9525">
            <a:noFill/>
            <a:miter lim="800000"/>
            <a:headEnd/>
            <a:tailEnd/>
          </a:ln>
        </p:spPr>
        <p:txBody>
          <a:bodyPr anchor="ctr"/>
          <a:lstStyle>
            <a:lvl1pPr>
              <a:spcBef>
                <a:spcPct val="20000"/>
              </a:spcBef>
              <a:buFont typeface="Arial" charset="0"/>
              <a:buChar char="•"/>
              <a:defRPr sz="3200">
                <a:solidFill>
                  <a:schemeClr val="tx1"/>
                </a:solidFill>
                <a:latin typeface="Calibri" charset="0"/>
                <a:ea typeface="MS PGothic" charset="-128"/>
                <a:cs typeface="宋体" charset="-122"/>
              </a:defRPr>
            </a:lvl1pPr>
            <a:lvl2pPr marL="742950" indent="-285750">
              <a:spcBef>
                <a:spcPct val="20000"/>
              </a:spcBef>
              <a:buFont typeface="Arial" charset="0"/>
              <a:buChar char="–"/>
              <a:defRPr sz="2800">
                <a:solidFill>
                  <a:schemeClr val="tx1"/>
                </a:solidFill>
                <a:latin typeface="Calibri" charset="0"/>
                <a:ea typeface="宋体" charset="-122"/>
                <a:cs typeface="宋体" charset="-122"/>
              </a:defRPr>
            </a:lvl2pPr>
            <a:lvl3pPr marL="1143000" indent="-228600">
              <a:spcBef>
                <a:spcPct val="20000"/>
              </a:spcBef>
              <a:buFont typeface="Arial" charset="0"/>
              <a:buChar char="•"/>
              <a:defRPr sz="2400">
                <a:solidFill>
                  <a:schemeClr val="tx1"/>
                </a:solidFill>
                <a:latin typeface="Calibri" charset="0"/>
                <a:ea typeface="宋体" charset="-122"/>
                <a:cs typeface="宋体" charset="-122"/>
              </a:defRPr>
            </a:lvl3pPr>
            <a:lvl4pPr marL="1600200" indent="-228600">
              <a:spcBef>
                <a:spcPct val="20000"/>
              </a:spcBef>
              <a:buFont typeface="Arial" charset="0"/>
              <a:buChar char="–"/>
              <a:defRPr sz="2000">
                <a:solidFill>
                  <a:schemeClr val="tx1"/>
                </a:solidFill>
                <a:latin typeface="Calibri" charset="0"/>
                <a:ea typeface="宋体" charset="-122"/>
                <a:cs typeface="宋体" charset="-122"/>
              </a:defRPr>
            </a:lvl4pPr>
            <a:lvl5pPr marL="2057400" indent="-228600">
              <a:spcBef>
                <a:spcPct val="20000"/>
              </a:spcBef>
              <a:buFont typeface="Arial" charset="0"/>
              <a:buChar char="»"/>
              <a:defRPr sz="2000">
                <a:solidFill>
                  <a:schemeClr val="tx1"/>
                </a:solidFill>
                <a:latin typeface="Calibri" charset="0"/>
                <a:ea typeface="宋体" charset="-122"/>
                <a:cs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9pPr>
          </a:lstStyle>
          <a:p>
            <a:pPr algn="ctr" fontAlgn="base">
              <a:spcBef>
                <a:spcPct val="0"/>
              </a:spcBef>
              <a:spcAft>
                <a:spcPct val="0"/>
              </a:spcAft>
              <a:buNone/>
            </a:pPr>
            <a:r>
              <a:rPr lang="en-US" altLang="zh-CN" sz="3600" b="1" dirty="0">
                <a:solidFill>
                  <a:prstClr val="white"/>
                </a:solidFill>
                <a:latin typeface="Times" panose="02020603050405020304" pitchFamily="18" charset="0"/>
                <a:ea typeface="STKaiti" charset="-122"/>
                <a:cs typeface="Times" panose="02020603050405020304" pitchFamily="18" charset="0"/>
              </a:rPr>
              <a:t>RESEARCH GAP</a:t>
            </a:r>
            <a:endParaRPr lang="zh-CN" altLang="zh-CN" sz="3600" b="1" dirty="0">
              <a:solidFill>
                <a:prstClr val="white"/>
              </a:solidFill>
              <a:latin typeface="Times" panose="02020603050405020304" pitchFamily="18" charset="0"/>
              <a:ea typeface="STKaiti" charset="-122"/>
              <a:cs typeface="Times" panose="02020603050405020304" pitchFamily="18" charset="0"/>
            </a:endParaRPr>
          </a:p>
        </p:txBody>
      </p:sp>
      <p:sp>
        <p:nvSpPr>
          <p:cNvPr id="25" name="灯片编号占位符 24">
            <a:extLst>
              <a:ext uri="{FF2B5EF4-FFF2-40B4-BE49-F238E27FC236}">
                <a16:creationId xmlns:a16="http://schemas.microsoft.com/office/drawing/2014/main" id="{77394361-7C63-5207-05B6-5C6D69B512AF}"/>
              </a:ext>
            </a:extLst>
          </p:cNvPr>
          <p:cNvSpPr>
            <a:spLocks noGrp="1"/>
          </p:cNvSpPr>
          <p:nvPr>
            <p:ph type="sldNum" sz="quarter" idx="12"/>
          </p:nvPr>
        </p:nvSpPr>
        <p:spPr>
          <a:xfrm>
            <a:off x="6875643" y="5914899"/>
            <a:ext cx="2057400" cy="365125"/>
          </a:xfrm>
        </p:spPr>
        <p:txBody>
          <a:bodyPr/>
          <a:lstStyle/>
          <a:p>
            <a:fld id="{2E54676A-C675-6045-BBD0-A155F9BEC21C}" type="slidenum">
              <a:rPr lang="en-US" smtClean="0"/>
              <a:t>5</a:t>
            </a:fld>
            <a:endParaRPr lang="en-US"/>
          </a:p>
        </p:txBody>
      </p:sp>
      <p:pic>
        <p:nvPicPr>
          <p:cNvPr id="24" name="图片 23">
            <a:extLst>
              <a:ext uri="{FF2B5EF4-FFF2-40B4-BE49-F238E27FC236}">
                <a16:creationId xmlns:a16="http://schemas.microsoft.com/office/drawing/2014/main" id="{E749D4CE-39C7-A706-3ED5-F7EF0BCF4C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6536" y="3721334"/>
            <a:ext cx="2196054" cy="1098027"/>
          </a:xfrm>
          <a:prstGeom prst="rect">
            <a:avLst/>
          </a:prstGeom>
        </p:spPr>
      </p:pic>
      <p:sp>
        <p:nvSpPr>
          <p:cNvPr id="26" name="箭头: 右 52">
            <a:extLst>
              <a:ext uri="{FF2B5EF4-FFF2-40B4-BE49-F238E27FC236}">
                <a16:creationId xmlns:a16="http://schemas.microsoft.com/office/drawing/2014/main" id="{7515E00B-F30C-E1C4-9CC7-F8E0491D6DEE}"/>
              </a:ext>
            </a:extLst>
          </p:cNvPr>
          <p:cNvSpPr/>
          <p:nvPr/>
        </p:nvSpPr>
        <p:spPr>
          <a:xfrm>
            <a:off x="2507919" y="4495104"/>
            <a:ext cx="205079" cy="494397"/>
          </a:xfrm>
          <a:prstGeom prst="rightArrow">
            <a:avLst>
              <a:gd name="adj1" fmla="val 50000"/>
              <a:gd name="adj2" fmla="val 440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34"/>
          </a:p>
        </p:txBody>
      </p:sp>
      <p:sp>
        <p:nvSpPr>
          <p:cNvPr id="27" name="文本框 26">
            <a:extLst>
              <a:ext uri="{FF2B5EF4-FFF2-40B4-BE49-F238E27FC236}">
                <a16:creationId xmlns:a16="http://schemas.microsoft.com/office/drawing/2014/main" id="{F8F0F829-5406-D120-AFE7-8C6DC5C29F09}"/>
              </a:ext>
            </a:extLst>
          </p:cNvPr>
          <p:cNvSpPr txBox="1"/>
          <p:nvPr/>
        </p:nvSpPr>
        <p:spPr>
          <a:xfrm>
            <a:off x="2712998" y="3271460"/>
            <a:ext cx="1963584" cy="307777"/>
          </a:xfrm>
          <a:prstGeom prst="rect">
            <a:avLst/>
          </a:prstGeom>
          <a:noFill/>
        </p:spPr>
        <p:txBody>
          <a:bodyPr wrap="square" rtlCol="0">
            <a:spAutoFit/>
          </a:bodyPr>
          <a:lstStyle/>
          <a:p>
            <a:r>
              <a:rPr lang="en-US" altLang="zh-CN" sz="1400" b="1">
                <a:latin typeface="Times New Roman" panose="02020603050405020304" pitchFamily="18" charset="0"/>
                <a:cs typeface="Times New Roman" panose="02020603050405020304" pitchFamily="18" charset="0"/>
              </a:rPr>
              <a:t>Supply-chain effects</a:t>
            </a:r>
            <a:endParaRPr lang="zh-CN" altLang="en-US" sz="1400" b="1">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7D9A9906-AE7E-97B1-C49C-43E26AB22291}"/>
              </a:ext>
            </a:extLst>
          </p:cNvPr>
          <p:cNvSpPr txBox="1"/>
          <p:nvPr/>
        </p:nvSpPr>
        <p:spPr>
          <a:xfrm>
            <a:off x="2791406" y="5510380"/>
            <a:ext cx="1611721" cy="292388"/>
          </a:xfrm>
          <a:prstGeom prst="rect">
            <a:avLst/>
          </a:prstGeom>
          <a:noFill/>
        </p:spPr>
        <p:txBody>
          <a:bodyPr wrap="square" rtlCol="0">
            <a:spAutoFit/>
          </a:bodyPr>
          <a:lstStyle/>
          <a:p>
            <a:r>
              <a:rPr lang="en-US" altLang="zh-CN" sz="1300" b="1" dirty="0">
                <a:latin typeface="Times New Roman" panose="02020603050405020304" pitchFamily="18" charset="0"/>
                <a:cs typeface="Times New Roman" panose="02020603050405020304" pitchFamily="18" charset="0"/>
              </a:rPr>
              <a:t>EMERGING Model</a:t>
            </a:r>
            <a:endParaRPr lang="zh-CN" altLang="en-US" sz="1300" b="1" i="1" dirty="0">
              <a:latin typeface="Times New Roman" panose="02020603050405020304" pitchFamily="18" charset="0"/>
              <a:cs typeface="Times New Roman" panose="02020603050405020304" pitchFamily="18" charset="0"/>
            </a:endParaRPr>
          </a:p>
        </p:txBody>
      </p:sp>
      <p:sp>
        <p:nvSpPr>
          <p:cNvPr id="29" name="箭头: 右 55">
            <a:extLst>
              <a:ext uri="{FF2B5EF4-FFF2-40B4-BE49-F238E27FC236}">
                <a16:creationId xmlns:a16="http://schemas.microsoft.com/office/drawing/2014/main" id="{46801F7A-44E3-7E1E-68A3-910EB0D4DE70}"/>
              </a:ext>
            </a:extLst>
          </p:cNvPr>
          <p:cNvSpPr/>
          <p:nvPr/>
        </p:nvSpPr>
        <p:spPr>
          <a:xfrm>
            <a:off x="4493359" y="4495104"/>
            <a:ext cx="205079" cy="494397"/>
          </a:xfrm>
          <a:prstGeom prst="rightArrow">
            <a:avLst>
              <a:gd name="adj1" fmla="val 50000"/>
              <a:gd name="adj2" fmla="val 440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34"/>
          </a:p>
        </p:txBody>
      </p:sp>
      <p:sp>
        <p:nvSpPr>
          <p:cNvPr id="30" name="文本框 29">
            <a:extLst>
              <a:ext uri="{FF2B5EF4-FFF2-40B4-BE49-F238E27FC236}">
                <a16:creationId xmlns:a16="http://schemas.microsoft.com/office/drawing/2014/main" id="{E63B6090-84EB-C7B3-E9A8-7AC263D7FEBE}"/>
              </a:ext>
            </a:extLst>
          </p:cNvPr>
          <p:cNvSpPr txBox="1"/>
          <p:nvPr/>
        </p:nvSpPr>
        <p:spPr>
          <a:xfrm>
            <a:off x="4257999" y="3268666"/>
            <a:ext cx="2906865" cy="307777"/>
          </a:xfrm>
          <a:prstGeom prst="rect">
            <a:avLst/>
          </a:prstGeom>
          <a:noFill/>
        </p:spPr>
        <p:txBody>
          <a:bodyPr wrap="square" rtlCol="0">
            <a:spAutoFit/>
          </a:bodyPr>
          <a:lstStyle/>
          <a:p>
            <a:pPr algn="ctr"/>
            <a:r>
              <a:rPr lang="en-US" altLang="zh-CN" sz="1400" b="1">
                <a:latin typeface="Times New Roman" panose="02020603050405020304" pitchFamily="18" charset="0"/>
                <a:cs typeface="Times New Roman" panose="02020603050405020304" pitchFamily="18" charset="0"/>
              </a:rPr>
              <a:t>Consumption responsibility</a:t>
            </a:r>
            <a:endParaRPr lang="zh-CN" altLang="en-US" sz="1400" b="1">
              <a:latin typeface="Times New Roman" panose="02020603050405020304" pitchFamily="18" charset="0"/>
              <a:cs typeface="Times New Roman" panose="02020603050405020304" pitchFamily="18" charset="0"/>
            </a:endParaRPr>
          </a:p>
        </p:txBody>
      </p:sp>
      <p:graphicFrame>
        <p:nvGraphicFramePr>
          <p:cNvPr id="31" name="表格 30">
            <a:extLst>
              <a:ext uri="{FF2B5EF4-FFF2-40B4-BE49-F238E27FC236}">
                <a16:creationId xmlns:a16="http://schemas.microsoft.com/office/drawing/2014/main" id="{B39AC8BA-4FF5-5418-482F-1B5D65E4E1F1}"/>
              </a:ext>
            </a:extLst>
          </p:cNvPr>
          <p:cNvGraphicFramePr>
            <a:graphicFrameLocks noGrp="1"/>
          </p:cNvGraphicFramePr>
          <p:nvPr>
            <p:extLst>
              <p:ext uri="{D42A27DB-BD31-4B8C-83A1-F6EECF244321}">
                <p14:modId xmlns:p14="http://schemas.microsoft.com/office/powerpoint/2010/main" val="703983126"/>
              </p:ext>
            </p:extLst>
          </p:nvPr>
        </p:nvGraphicFramePr>
        <p:xfrm>
          <a:off x="2844301" y="3783632"/>
          <a:ext cx="1495626" cy="1587612"/>
        </p:xfrm>
        <a:graphic>
          <a:graphicData uri="http://schemas.openxmlformats.org/drawingml/2006/table">
            <a:tbl>
              <a:tblPr firstRow="1" bandRow="1">
                <a:tableStyleId>{5940675A-B579-460E-94D1-54222C63F5DA}</a:tableStyleId>
              </a:tblPr>
              <a:tblGrid>
                <a:gridCol w="249271">
                  <a:extLst>
                    <a:ext uri="{9D8B030D-6E8A-4147-A177-3AD203B41FA5}">
                      <a16:colId xmlns:a16="http://schemas.microsoft.com/office/drawing/2014/main" val="2210855474"/>
                    </a:ext>
                  </a:extLst>
                </a:gridCol>
                <a:gridCol w="249271">
                  <a:extLst>
                    <a:ext uri="{9D8B030D-6E8A-4147-A177-3AD203B41FA5}">
                      <a16:colId xmlns:a16="http://schemas.microsoft.com/office/drawing/2014/main" val="1610086676"/>
                    </a:ext>
                  </a:extLst>
                </a:gridCol>
                <a:gridCol w="249271">
                  <a:extLst>
                    <a:ext uri="{9D8B030D-6E8A-4147-A177-3AD203B41FA5}">
                      <a16:colId xmlns:a16="http://schemas.microsoft.com/office/drawing/2014/main" val="434825039"/>
                    </a:ext>
                  </a:extLst>
                </a:gridCol>
                <a:gridCol w="249271">
                  <a:extLst>
                    <a:ext uri="{9D8B030D-6E8A-4147-A177-3AD203B41FA5}">
                      <a16:colId xmlns:a16="http://schemas.microsoft.com/office/drawing/2014/main" val="2671592934"/>
                    </a:ext>
                  </a:extLst>
                </a:gridCol>
                <a:gridCol w="249271">
                  <a:extLst>
                    <a:ext uri="{9D8B030D-6E8A-4147-A177-3AD203B41FA5}">
                      <a16:colId xmlns:a16="http://schemas.microsoft.com/office/drawing/2014/main" val="1582500178"/>
                    </a:ext>
                  </a:extLst>
                </a:gridCol>
                <a:gridCol w="249271">
                  <a:extLst>
                    <a:ext uri="{9D8B030D-6E8A-4147-A177-3AD203B41FA5}">
                      <a16:colId xmlns:a16="http://schemas.microsoft.com/office/drawing/2014/main" val="4277403508"/>
                    </a:ext>
                  </a:extLst>
                </a:gridCol>
              </a:tblGrid>
              <a:tr h="264602">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gridSpan="2">
                  <a:txBody>
                    <a:bodyPr/>
                    <a:lstStyle/>
                    <a:p>
                      <a:pPr algn="ctr"/>
                      <a:r>
                        <a:rPr lang="en-US" altLang="zh-CN" sz="1200">
                          <a:latin typeface="Times" panose="02020603050405020304" pitchFamily="18" charset="0"/>
                          <a:cs typeface="Times" panose="02020603050405020304" pitchFamily="18" charset="0"/>
                        </a:rPr>
                        <a:t>R</a:t>
                      </a:r>
                      <a:endParaRPr lang="zh-CN" altLang="en-US" sz="1200">
                        <a:latin typeface="Times" panose="02020603050405020304" pitchFamily="18" charset="0"/>
                        <a:cs typeface="Times" panose="02020603050405020304" pitchFamily="18" charset="0"/>
                      </a:endParaRPr>
                    </a:p>
                  </a:txBody>
                  <a:tcPr marL="45000" marR="45000" marT="22500" marB="22500"/>
                </a:tc>
                <a:tc hMerge="1">
                  <a:txBody>
                    <a:bodyPr/>
                    <a:lstStyle/>
                    <a:p>
                      <a:endParaRPr lang="zh-CN" altLang="en-US" sz="900">
                        <a:latin typeface="Times" panose="02020603050405020304" pitchFamily="18" charset="0"/>
                        <a:cs typeface="Times" panose="02020603050405020304" pitchFamily="18" charset="0"/>
                      </a:endParaRPr>
                    </a:p>
                  </a:txBody>
                  <a:tcPr marL="45000" marR="45000" marT="22500" marB="22500"/>
                </a:tc>
                <a:tc gridSpan="2">
                  <a:txBody>
                    <a:bodyPr/>
                    <a:lstStyle/>
                    <a:p>
                      <a:pPr algn="ctr"/>
                      <a:r>
                        <a:rPr lang="en-US" altLang="zh-CN" sz="1200">
                          <a:latin typeface="Times" panose="02020603050405020304" pitchFamily="18" charset="0"/>
                          <a:cs typeface="Times" panose="02020603050405020304" pitchFamily="18" charset="0"/>
                        </a:rPr>
                        <a:t>S</a:t>
                      </a:r>
                      <a:endParaRPr lang="zh-CN" altLang="en-US" sz="1200">
                        <a:latin typeface="Times" panose="02020603050405020304" pitchFamily="18" charset="0"/>
                        <a:cs typeface="Times" panose="02020603050405020304" pitchFamily="18" charset="0"/>
                      </a:endParaRPr>
                    </a:p>
                  </a:txBody>
                  <a:tcPr marL="45000" marR="45000" marT="22500" marB="22500"/>
                </a:tc>
                <a:tc hMerge="1">
                  <a:txBody>
                    <a:bodyPr/>
                    <a:lstStyle/>
                    <a:p>
                      <a:endParaRPr lang="zh-CN" altLang="en-US" sz="900">
                        <a:latin typeface="Times" panose="02020603050405020304" pitchFamily="18" charset="0"/>
                        <a:cs typeface="Times" panose="02020603050405020304" pitchFamily="18" charset="0"/>
                      </a:endParaRPr>
                    </a:p>
                  </a:txBody>
                  <a:tcPr marL="45000" marR="45000" marT="22500" marB="22500"/>
                </a:tc>
                <a:extLst>
                  <a:ext uri="{0D108BD9-81ED-4DB2-BD59-A6C34878D82A}">
                    <a16:rowId xmlns:a16="http://schemas.microsoft.com/office/drawing/2014/main" val="406676778"/>
                  </a:ext>
                </a:extLst>
              </a:tr>
              <a:tr h="264602">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ctr"/>
                      <a:r>
                        <a:rPr lang="en-US" altLang="zh-CN" sz="1200">
                          <a:latin typeface="Times" panose="02020603050405020304" pitchFamily="18" charset="0"/>
                          <a:cs typeface="Times" panose="02020603050405020304" pitchFamily="18" charset="0"/>
                        </a:rPr>
                        <a:t>i</a:t>
                      </a:r>
                      <a:endParaRPr lang="zh-CN" altLang="en-US" sz="1200">
                        <a:latin typeface="Times" panose="02020603050405020304" pitchFamily="18" charset="0"/>
                        <a:cs typeface="Times" panose="02020603050405020304" pitchFamily="18" charset="0"/>
                      </a:endParaRPr>
                    </a:p>
                  </a:txBody>
                  <a:tcPr marL="45000" marR="45000" marT="22500" marB="22500"/>
                </a:tc>
                <a:tc>
                  <a:txBody>
                    <a:bodyPr/>
                    <a:lstStyle/>
                    <a:p>
                      <a:pPr algn="ctr"/>
                      <a:r>
                        <a:rPr lang="en-US" altLang="zh-CN" sz="1200">
                          <a:latin typeface="Times" panose="02020603050405020304" pitchFamily="18" charset="0"/>
                          <a:cs typeface="Times" panose="02020603050405020304" pitchFamily="18" charset="0"/>
                        </a:rPr>
                        <a:t>j</a:t>
                      </a:r>
                      <a:endParaRPr lang="zh-CN" altLang="en-US" sz="1200">
                        <a:latin typeface="Times" panose="02020603050405020304" pitchFamily="18" charset="0"/>
                        <a:cs typeface="Times" panose="02020603050405020304" pitchFamily="18" charset="0"/>
                      </a:endParaRPr>
                    </a:p>
                  </a:txBody>
                  <a:tcPr marL="45000" marR="45000" marT="22500" marB="22500"/>
                </a:tc>
                <a:tc>
                  <a:txBody>
                    <a:bodyPr/>
                    <a:lstStyle/>
                    <a:p>
                      <a:pPr algn="ctr"/>
                      <a:r>
                        <a:rPr lang="en-US" altLang="zh-CN" sz="1200">
                          <a:latin typeface="Times" panose="02020603050405020304" pitchFamily="18" charset="0"/>
                          <a:cs typeface="Times" panose="02020603050405020304" pitchFamily="18" charset="0"/>
                        </a:rPr>
                        <a:t>i</a:t>
                      </a:r>
                      <a:endParaRPr lang="zh-CN" altLang="en-US" sz="1200">
                        <a:latin typeface="Times" panose="02020603050405020304" pitchFamily="18" charset="0"/>
                        <a:cs typeface="Times" panose="02020603050405020304" pitchFamily="18" charset="0"/>
                      </a:endParaRPr>
                    </a:p>
                  </a:txBody>
                  <a:tcPr marL="45000" marR="45000" marT="22500" marB="22500"/>
                </a:tc>
                <a:tc>
                  <a:txBody>
                    <a:bodyPr/>
                    <a:lstStyle/>
                    <a:p>
                      <a:pPr algn="ctr"/>
                      <a:r>
                        <a:rPr lang="en-US" altLang="zh-CN" sz="1200">
                          <a:latin typeface="Times" panose="02020603050405020304" pitchFamily="18" charset="0"/>
                          <a:cs typeface="Times" panose="02020603050405020304" pitchFamily="18" charset="0"/>
                        </a:rPr>
                        <a:t>j</a:t>
                      </a:r>
                      <a:endParaRPr lang="zh-CN" altLang="en-US" sz="1200">
                        <a:latin typeface="Times" panose="02020603050405020304" pitchFamily="18" charset="0"/>
                        <a:cs typeface="Times" panose="02020603050405020304" pitchFamily="18" charset="0"/>
                      </a:endParaRPr>
                    </a:p>
                  </a:txBody>
                  <a:tcPr marL="45000" marR="45000" marT="22500" marB="22500"/>
                </a:tc>
                <a:extLst>
                  <a:ext uri="{0D108BD9-81ED-4DB2-BD59-A6C34878D82A}">
                    <a16:rowId xmlns:a16="http://schemas.microsoft.com/office/drawing/2014/main" val="391497982"/>
                  </a:ext>
                </a:extLst>
              </a:tr>
              <a:tr h="264602">
                <a:tc rowSpan="2">
                  <a:txBody>
                    <a:bodyPr/>
                    <a:lstStyle/>
                    <a:p>
                      <a:pPr algn="ctr"/>
                      <a:r>
                        <a:rPr lang="en-US" altLang="zh-CN" sz="1200">
                          <a:latin typeface="Times" panose="02020603050405020304" pitchFamily="18" charset="0"/>
                          <a:cs typeface="Times" panose="02020603050405020304" pitchFamily="18" charset="0"/>
                        </a:rPr>
                        <a:t>R</a:t>
                      </a:r>
                      <a:endParaRPr lang="zh-CN" altLang="en-US" sz="1200">
                        <a:latin typeface="Times" panose="02020603050405020304" pitchFamily="18" charset="0"/>
                        <a:cs typeface="Times" panose="02020603050405020304" pitchFamily="18" charset="0"/>
                      </a:endParaRPr>
                    </a:p>
                  </a:txBody>
                  <a:tcPr marL="45000" marR="45000" marT="22500" marB="22500" anchor="ctr"/>
                </a:tc>
                <a:tc>
                  <a:txBody>
                    <a:bodyPr/>
                    <a:lstStyle/>
                    <a:p>
                      <a:pPr algn="ctr"/>
                      <a:r>
                        <a:rPr lang="en-US" altLang="zh-CN" sz="1200">
                          <a:latin typeface="Times" panose="02020603050405020304" pitchFamily="18" charset="0"/>
                          <a:cs typeface="Times" panose="02020603050405020304" pitchFamily="18" charset="0"/>
                        </a:rPr>
                        <a:t>i</a:t>
                      </a:r>
                      <a:endParaRPr lang="zh-CN" altLang="en-US" sz="1200">
                        <a:latin typeface="Times" panose="02020603050405020304" pitchFamily="18" charset="0"/>
                        <a:cs typeface="Times" panose="02020603050405020304" pitchFamily="18" charset="0"/>
                      </a:endParaRPr>
                    </a:p>
                  </a:txBody>
                  <a:tcPr marL="45000" marR="45000" marT="22500" marB="22500"/>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R w="12700" cap="flat" cmpd="sng" algn="ctr">
                      <a:solidFill>
                        <a:schemeClr val="accent5"/>
                      </a:solidFill>
                      <a:prstDash val="solid"/>
                      <a:round/>
                      <a:headEnd type="none" w="med" len="med"/>
                      <a:tailEnd type="none" w="med" len="med"/>
                    </a:lnR>
                    <a:lnB w="12700" cap="flat" cmpd="sng" algn="ctr">
                      <a:solidFill>
                        <a:schemeClr val="accent5"/>
                      </a:solidFill>
                      <a:prstDash val="solid"/>
                      <a:round/>
                      <a:headEnd type="none" w="med" len="med"/>
                      <a:tailEnd type="none" w="med" len="med"/>
                    </a:lnB>
                  </a:tcPr>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B w="12700" cap="flat" cmpd="sng" algn="ctr">
                      <a:solidFill>
                        <a:schemeClr val="accent5"/>
                      </a:solidFill>
                      <a:prstDash val="solid"/>
                      <a:round/>
                      <a:headEnd type="none" w="med" len="med"/>
                      <a:tailEnd type="none" w="med" len="med"/>
                    </a:lnB>
                  </a:tcPr>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B w="12700" cap="flat" cmpd="sng" algn="ctr">
                      <a:solidFill>
                        <a:schemeClr val="accent5"/>
                      </a:solidFill>
                      <a:prstDash val="solid"/>
                      <a:round/>
                      <a:headEnd type="none" w="med" len="med"/>
                      <a:tailEnd type="none" w="med" len="med"/>
                    </a:lnB>
                  </a:tcPr>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L w="12700" cap="flat" cmpd="sng" algn="ctr">
                      <a:solidFill>
                        <a:schemeClr val="accent5"/>
                      </a:solidFill>
                      <a:prstDash val="solid"/>
                      <a:round/>
                      <a:headEnd type="none" w="med" len="med"/>
                      <a:tailEnd type="none" w="med" len="med"/>
                    </a:lnL>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4154880521"/>
                  </a:ext>
                </a:extLst>
              </a:tr>
              <a:tr h="264602">
                <a:tc vMerge="1">
                  <a:txBody>
                    <a:bodyPr/>
                    <a:lstStyle/>
                    <a:p>
                      <a:endParaRPr lang="zh-CN" altLang="en-US" sz="900">
                        <a:latin typeface="Times" panose="02020603050405020304" pitchFamily="18" charset="0"/>
                        <a:cs typeface="Times" panose="02020603050405020304" pitchFamily="18" charset="0"/>
                      </a:endParaRPr>
                    </a:p>
                  </a:txBody>
                  <a:tcPr marL="45000" marR="45000" marT="22500" marB="22500"/>
                </a:tc>
                <a:tc>
                  <a:txBody>
                    <a:bodyPr/>
                    <a:lstStyle/>
                    <a:p>
                      <a:pPr algn="ctr"/>
                      <a:r>
                        <a:rPr lang="en-US" altLang="zh-CN" sz="1200">
                          <a:latin typeface="Times" panose="02020603050405020304" pitchFamily="18" charset="0"/>
                          <a:cs typeface="Times" panose="02020603050405020304" pitchFamily="18" charset="0"/>
                        </a:rPr>
                        <a:t>j</a:t>
                      </a:r>
                      <a:endParaRPr lang="zh-CN" altLang="en-US" sz="1200">
                        <a:latin typeface="Times" panose="02020603050405020304" pitchFamily="18" charset="0"/>
                        <a:cs typeface="Times" panose="02020603050405020304" pitchFamily="18" charset="0"/>
                      </a:endParaRPr>
                    </a:p>
                  </a:txBody>
                  <a:tcPr marL="45000" marR="45000" marT="22500" marB="22500"/>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L w="12700" cap="flat" cmpd="sng" algn="ctr">
                      <a:solidFill>
                        <a:schemeClr val="accent5"/>
                      </a:solidFill>
                      <a:prstDash val="solid"/>
                      <a:round/>
                      <a:headEnd type="none" w="med" len="med"/>
                      <a:tailEnd type="none" w="med" len="med"/>
                    </a:lnL>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322273383"/>
                  </a:ext>
                </a:extLst>
              </a:tr>
              <a:tr h="264602">
                <a:tc rowSpan="2">
                  <a:txBody>
                    <a:bodyPr/>
                    <a:lstStyle/>
                    <a:p>
                      <a:pPr algn="ctr"/>
                      <a:r>
                        <a:rPr lang="en-US" altLang="zh-CN" sz="1200">
                          <a:latin typeface="Times" panose="02020603050405020304" pitchFamily="18" charset="0"/>
                          <a:cs typeface="Times" panose="02020603050405020304" pitchFamily="18" charset="0"/>
                        </a:rPr>
                        <a:t>S</a:t>
                      </a:r>
                      <a:endParaRPr lang="zh-CN" altLang="en-US" sz="1200">
                        <a:latin typeface="Times" panose="02020603050405020304" pitchFamily="18" charset="0"/>
                        <a:cs typeface="Times" panose="02020603050405020304" pitchFamily="18" charset="0"/>
                      </a:endParaRPr>
                    </a:p>
                  </a:txBody>
                  <a:tcPr marL="45000" marR="45000" marT="22500" marB="22500" anchor="ctr"/>
                </a:tc>
                <a:tc>
                  <a:txBody>
                    <a:bodyPr/>
                    <a:lstStyle/>
                    <a:p>
                      <a:pPr algn="ctr"/>
                      <a:r>
                        <a:rPr lang="en-US" altLang="zh-CN" sz="1200">
                          <a:latin typeface="Times" panose="02020603050405020304" pitchFamily="18" charset="0"/>
                          <a:cs typeface="Times" panose="02020603050405020304" pitchFamily="18" charset="0"/>
                        </a:rPr>
                        <a:t>i</a:t>
                      </a:r>
                      <a:endParaRPr lang="zh-CN" altLang="en-US" sz="1200">
                        <a:latin typeface="Times" panose="02020603050405020304" pitchFamily="18" charset="0"/>
                        <a:cs typeface="Times" panose="02020603050405020304" pitchFamily="18" charset="0"/>
                      </a:endParaRPr>
                    </a:p>
                  </a:txBody>
                  <a:tcPr marL="45000" marR="45000" marT="22500" marB="22500"/>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L w="12700" cap="flat" cmpd="sng" algn="ctr">
                      <a:solidFill>
                        <a:schemeClr val="accent5"/>
                      </a:solidFill>
                      <a:prstDash val="solid"/>
                      <a:round/>
                      <a:headEnd type="none" w="med" len="med"/>
                      <a:tailEnd type="none" w="med" len="med"/>
                    </a:lnL>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077354805"/>
                  </a:ext>
                </a:extLst>
              </a:tr>
              <a:tr h="264602">
                <a:tc vMerge="1">
                  <a:txBody>
                    <a:bodyPr/>
                    <a:lstStyle/>
                    <a:p>
                      <a:endParaRPr lang="zh-CN" altLang="en-US" sz="900">
                        <a:latin typeface="Times" panose="02020603050405020304" pitchFamily="18" charset="0"/>
                        <a:cs typeface="Times" panose="02020603050405020304" pitchFamily="18" charset="0"/>
                      </a:endParaRPr>
                    </a:p>
                  </a:txBody>
                  <a:tcPr marL="45000" marR="45000" marT="22500" marB="22500"/>
                </a:tc>
                <a:tc>
                  <a:txBody>
                    <a:bodyPr/>
                    <a:lstStyle/>
                    <a:p>
                      <a:pPr algn="ctr"/>
                      <a:r>
                        <a:rPr lang="en-US" altLang="zh-CN" sz="1200">
                          <a:latin typeface="Times" panose="02020603050405020304" pitchFamily="18" charset="0"/>
                          <a:cs typeface="Times" panose="02020603050405020304" pitchFamily="18" charset="0"/>
                        </a:rPr>
                        <a:t>j</a:t>
                      </a:r>
                      <a:endParaRPr lang="zh-CN" altLang="en-US" sz="1200">
                        <a:latin typeface="Times" panose="02020603050405020304" pitchFamily="18" charset="0"/>
                        <a:cs typeface="Times" panose="02020603050405020304" pitchFamily="18" charset="0"/>
                      </a:endParaRPr>
                    </a:p>
                  </a:txBody>
                  <a:tcPr marL="45000" marR="45000" marT="22500" marB="22500"/>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tcPr>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tcPr>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tcPr>
                </a:tc>
                <a:tc>
                  <a:txBody>
                    <a:bodyPr/>
                    <a:lstStyle/>
                    <a:p>
                      <a:pPr algn="ctr"/>
                      <a:endParaRPr lang="zh-CN" altLang="en-US" sz="1200">
                        <a:latin typeface="Times" panose="02020603050405020304" pitchFamily="18" charset="0"/>
                        <a:cs typeface="Times" panose="02020603050405020304" pitchFamily="18" charset="0"/>
                      </a:endParaRPr>
                    </a:p>
                  </a:txBody>
                  <a:tcPr marL="45000" marR="45000" marT="22500" marB="22500">
                    <a:lnL w="12700" cap="flat" cmpd="sng" algn="ctr">
                      <a:solidFill>
                        <a:schemeClr val="accent5"/>
                      </a:solidFill>
                      <a:prstDash val="solid"/>
                      <a:round/>
                      <a:headEnd type="none" w="med" len="med"/>
                      <a:tailEnd type="none" w="med" len="med"/>
                    </a:lnL>
                    <a:lnT w="12700" cap="flat" cmpd="sng" algn="ctr">
                      <a:solidFill>
                        <a:schemeClr val="accent5"/>
                      </a:solidFill>
                      <a:prstDash val="solid"/>
                      <a:round/>
                      <a:headEnd type="none" w="med" len="med"/>
                      <a:tailEnd type="none" w="med" len="med"/>
                    </a:lnT>
                  </a:tcPr>
                </a:tc>
                <a:extLst>
                  <a:ext uri="{0D108BD9-81ED-4DB2-BD59-A6C34878D82A}">
                    <a16:rowId xmlns:a16="http://schemas.microsoft.com/office/drawing/2014/main" val="1144626497"/>
                  </a:ext>
                </a:extLst>
              </a:tr>
            </a:tbl>
          </a:graphicData>
        </a:graphic>
      </p:graphicFrame>
      <p:sp>
        <p:nvSpPr>
          <p:cNvPr id="32" name="文本框 31">
            <a:extLst>
              <a:ext uri="{FF2B5EF4-FFF2-40B4-BE49-F238E27FC236}">
                <a16:creationId xmlns:a16="http://schemas.microsoft.com/office/drawing/2014/main" id="{A279A0A8-EAF3-D79B-F153-B7436D66ABFA}"/>
              </a:ext>
            </a:extLst>
          </p:cNvPr>
          <p:cNvSpPr txBox="1"/>
          <p:nvPr/>
        </p:nvSpPr>
        <p:spPr>
          <a:xfrm>
            <a:off x="270250" y="3272904"/>
            <a:ext cx="2368794" cy="307777"/>
          </a:xfrm>
          <a:prstGeom prst="rect">
            <a:avLst/>
          </a:prstGeom>
          <a:noFill/>
        </p:spPr>
        <p:txBody>
          <a:bodyPr wrap="square" rtlCol="0">
            <a:spAutoFit/>
          </a:bodyPr>
          <a:lstStyle/>
          <a:p>
            <a:pPr algn="ctr"/>
            <a:r>
              <a:rPr lang="en-US" altLang="zh-CN" sz="1400" b="1" dirty="0">
                <a:latin typeface="Times New Roman" panose="02020603050405020304" pitchFamily="18" charset="0"/>
                <a:cs typeface="Times New Roman" panose="02020603050405020304" pitchFamily="18" charset="0"/>
              </a:rPr>
              <a:t>Grid-scale water depletion</a:t>
            </a:r>
            <a:endParaRPr lang="zh-CN" altLang="en-US" sz="1400" b="1" dirty="0">
              <a:latin typeface="Times New Roman" panose="02020603050405020304" pitchFamily="18" charset="0"/>
              <a:cs typeface="Times New Roman" panose="02020603050405020304" pitchFamily="18" charset="0"/>
            </a:endParaRPr>
          </a:p>
        </p:txBody>
      </p:sp>
      <p:grpSp>
        <p:nvGrpSpPr>
          <p:cNvPr id="33" name="组合 32">
            <a:extLst>
              <a:ext uri="{FF2B5EF4-FFF2-40B4-BE49-F238E27FC236}">
                <a16:creationId xmlns:a16="http://schemas.microsoft.com/office/drawing/2014/main" id="{F0760667-89AA-AD54-F97C-25764C2145E8}"/>
              </a:ext>
            </a:extLst>
          </p:cNvPr>
          <p:cNvGrpSpPr/>
          <p:nvPr/>
        </p:nvGrpSpPr>
        <p:grpSpPr>
          <a:xfrm>
            <a:off x="199069" y="3721334"/>
            <a:ext cx="2338715" cy="1747930"/>
            <a:chOff x="72879" y="3129176"/>
            <a:chExt cx="3449594" cy="2886670"/>
          </a:xfrm>
        </p:grpSpPr>
        <p:pic>
          <p:nvPicPr>
            <p:cNvPr id="34" name="图片 33">
              <a:extLst>
                <a:ext uri="{FF2B5EF4-FFF2-40B4-BE49-F238E27FC236}">
                  <a16:creationId xmlns:a16="http://schemas.microsoft.com/office/drawing/2014/main" id="{5B17FEB7-7BD4-F534-FF16-7FA22629E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9" y="3129176"/>
              <a:ext cx="3345811" cy="1504051"/>
            </a:xfrm>
            <a:prstGeom prst="rect">
              <a:avLst/>
            </a:prstGeom>
          </p:spPr>
        </p:pic>
        <p:pic>
          <p:nvPicPr>
            <p:cNvPr id="35" name="图片 34">
              <a:extLst>
                <a:ext uri="{FF2B5EF4-FFF2-40B4-BE49-F238E27FC236}">
                  <a16:creationId xmlns:a16="http://schemas.microsoft.com/office/drawing/2014/main" id="{8B643BED-2816-20BC-C412-10BE07F648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1946" y="4304646"/>
              <a:ext cx="1511315" cy="1046846"/>
            </a:xfrm>
            <a:prstGeom prst="rect">
              <a:avLst/>
            </a:prstGeom>
          </p:spPr>
        </p:pic>
        <p:cxnSp>
          <p:nvCxnSpPr>
            <p:cNvPr id="36" name="直接箭头连接符 69">
              <a:extLst>
                <a:ext uri="{FF2B5EF4-FFF2-40B4-BE49-F238E27FC236}">
                  <a16:creationId xmlns:a16="http://schemas.microsoft.com/office/drawing/2014/main" id="{A3946923-9530-5C8A-7AC4-7F0C7640087E}"/>
                </a:ext>
              </a:extLst>
            </p:cNvPr>
            <p:cNvCxnSpPr>
              <a:cxnSpLocks/>
            </p:cNvCxnSpPr>
            <p:nvPr/>
          </p:nvCxnSpPr>
          <p:spPr>
            <a:xfrm flipH="1">
              <a:off x="2116519" y="3479606"/>
              <a:ext cx="359728" cy="1047308"/>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7" name="椭圆 36">
              <a:extLst>
                <a:ext uri="{FF2B5EF4-FFF2-40B4-BE49-F238E27FC236}">
                  <a16:creationId xmlns:a16="http://schemas.microsoft.com/office/drawing/2014/main" id="{20962AF9-6932-3736-1DFE-9E1008034456}"/>
                </a:ext>
              </a:extLst>
            </p:cNvPr>
            <p:cNvSpPr/>
            <p:nvPr/>
          </p:nvSpPr>
          <p:spPr>
            <a:xfrm>
              <a:off x="742622" y="4475724"/>
              <a:ext cx="605353" cy="589829"/>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箭头连接符 71">
              <a:extLst>
                <a:ext uri="{FF2B5EF4-FFF2-40B4-BE49-F238E27FC236}">
                  <a16:creationId xmlns:a16="http://schemas.microsoft.com/office/drawing/2014/main" id="{6765CFA7-D6CA-5287-7DCF-235174C61487}"/>
                </a:ext>
              </a:extLst>
            </p:cNvPr>
            <p:cNvCxnSpPr>
              <a:cxnSpLocks/>
            </p:cNvCxnSpPr>
            <p:nvPr/>
          </p:nvCxnSpPr>
          <p:spPr>
            <a:xfrm>
              <a:off x="2916430" y="3511987"/>
              <a:ext cx="214793" cy="925715"/>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9" name="流程图: 接点 72">
              <a:extLst>
                <a:ext uri="{FF2B5EF4-FFF2-40B4-BE49-F238E27FC236}">
                  <a16:creationId xmlns:a16="http://schemas.microsoft.com/office/drawing/2014/main" id="{0FF7A28F-9D3F-F187-8933-223B1B214E3C}"/>
                </a:ext>
              </a:extLst>
            </p:cNvPr>
            <p:cNvSpPr/>
            <p:nvPr/>
          </p:nvSpPr>
          <p:spPr>
            <a:xfrm>
              <a:off x="2730954" y="4797876"/>
              <a:ext cx="77024" cy="79629"/>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箭头连接符 73">
              <a:extLst>
                <a:ext uri="{FF2B5EF4-FFF2-40B4-BE49-F238E27FC236}">
                  <a16:creationId xmlns:a16="http://schemas.microsoft.com/office/drawing/2014/main" id="{D1573033-49FB-0210-027F-79ACDA451F06}"/>
                </a:ext>
              </a:extLst>
            </p:cNvPr>
            <p:cNvCxnSpPr>
              <a:cxnSpLocks/>
              <a:stCxn id="37" idx="0"/>
              <a:endCxn id="39" idx="0"/>
            </p:cNvCxnSpPr>
            <p:nvPr/>
          </p:nvCxnSpPr>
          <p:spPr>
            <a:xfrm>
              <a:off x="1045299" y="4475724"/>
              <a:ext cx="1724167" cy="322152"/>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1" name="文本框 40">
              <a:extLst>
                <a:ext uri="{FF2B5EF4-FFF2-40B4-BE49-F238E27FC236}">
                  <a16:creationId xmlns:a16="http://schemas.microsoft.com/office/drawing/2014/main" id="{BC5F8649-C850-2DA3-F7D2-624CAC2573F9}"/>
                </a:ext>
              </a:extLst>
            </p:cNvPr>
            <p:cNvSpPr txBox="1"/>
            <p:nvPr/>
          </p:nvSpPr>
          <p:spPr>
            <a:xfrm>
              <a:off x="2311280" y="5202587"/>
              <a:ext cx="1211193" cy="360677"/>
            </a:xfrm>
            <a:prstGeom prst="rect">
              <a:avLst/>
            </a:prstGeom>
            <a:noFill/>
          </p:spPr>
          <p:txBody>
            <a:bodyPr wrap="square" rtlCol="0">
              <a:spAutoFit/>
            </a:bodyPr>
            <a:lstStyle/>
            <a:p>
              <a:r>
                <a:rPr lang="en-US" altLang="zh-CN" sz="1300" b="1">
                  <a:latin typeface="Times New Roman" panose="02020603050405020304" pitchFamily="18" charset="0"/>
                  <a:cs typeface="Times New Roman" panose="02020603050405020304" pitchFamily="18" charset="0"/>
                </a:rPr>
                <a:t>Country</a:t>
              </a:r>
              <a:endParaRPr lang="zh-CN" altLang="en-US" sz="1300" b="1" i="1">
                <a:latin typeface="Times New Roman" panose="02020603050405020304" pitchFamily="18" charset="0"/>
                <a:cs typeface="Times New Roman" panose="02020603050405020304" pitchFamily="18" charset="0"/>
              </a:endParaRPr>
            </a:p>
          </p:txBody>
        </p:sp>
        <p:sp>
          <p:nvSpPr>
            <p:cNvPr id="42" name="矩形 41">
              <a:extLst>
                <a:ext uri="{FF2B5EF4-FFF2-40B4-BE49-F238E27FC236}">
                  <a16:creationId xmlns:a16="http://schemas.microsoft.com/office/drawing/2014/main" id="{0C62E8DA-4228-980D-8223-8B0A3AC01CFD}"/>
                </a:ext>
              </a:extLst>
            </p:cNvPr>
            <p:cNvSpPr/>
            <p:nvPr/>
          </p:nvSpPr>
          <p:spPr>
            <a:xfrm rot="1091834">
              <a:off x="1724166" y="4833191"/>
              <a:ext cx="528927" cy="5668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箭头连接符 76">
              <a:extLst>
                <a:ext uri="{FF2B5EF4-FFF2-40B4-BE49-F238E27FC236}">
                  <a16:creationId xmlns:a16="http://schemas.microsoft.com/office/drawing/2014/main" id="{4BD1004D-C652-6DBE-4590-814ADF8C1B0B}"/>
                </a:ext>
              </a:extLst>
            </p:cNvPr>
            <p:cNvCxnSpPr>
              <a:cxnSpLocks/>
              <a:stCxn id="37" idx="4"/>
              <a:endCxn id="39" idx="3"/>
            </p:cNvCxnSpPr>
            <p:nvPr/>
          </p:nvCxnSpPr>
          <p:spPr>
            <a:xfrm flipV="1">
              <a:off x="1045299" y="4865844"/>
              <a:ext cx="1696935" cy="199709"/>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4" name="文本框 43">
              <a:extLst>
                <a:ext uri="{FF2B5EF4-FFF2-40B4-BE49-F238E27FC236}">
                  <a16:creationId xmlns:a16="http://schemas.microsoft.com/office/drawing/2014/main" id="{D10B2E0A-FA28-1E7F-6542-F5AD07BFE986}"/>
                </a:ext>
              </a:extLst>
            </p:cNvPr>
            <p:cNvSpPr txBox="1"/>
            <p:nvPr/>
          </p:nvSpPr>
          <p:spPr>
            <a:xfrm>
              <a:off x="188460" y="5202587"/>
              <a:ext cx="1849680" cy="813259"/>
            </a:xfrm>
            <a:prstGeom prst="rect">
              <a:avLst/>
            </a:prstGeom>
            <a:noFill/>
          </p:spPr>
          <p:txBody>
            <a:bodyPr wrap="square" rtlCol="0">
              <a:spAutoFit/>
            </a:bodyPr>
            <a:lstStyle/>
            <a:p>
              <a:pPr algn="ctr"/>
              <a:r>
                <a:rPr lang="en-US" altLang="zh-CN" sz="1300" b="1" dirty="0">
                  <a:latin typeface="Times New Roman" panose="02020603050405020304" pitchFamily="18" charset="0"/>
                  <a:cs typeface="Times New Roman" panose="02020603050405020304" pitchFamily="18" charset="0"/>
                </a:rPr>
                <a:t>Grid cell </a:t>
              </a:r>
            </a:p>
            <a:p>
              <a:pPr algn="ctr"/>
              <a:r>
                <a:rPr lang="nn-NO" altLang="zh-CN" sz="1300" b="1" dirty="0">
                  <a:latin typeface="Times New Roman" panose="02020603050405020304" pitchFamily="18" charset="0"/>
                  <a:cs typeface="Times New Roman" panose="02020603050405020304" pitchFamily="18" charset="0"/>
                </a:rPr>
                <a:t>(54 x 54 km) </a:t>
              </a:r>
              <a:r>
                <a:rPr lang="en-US" altLang="zh-CN" sz="1300" b="1" dirty="0">
                  <a:latin typeface="Times New Roman" panose="02020603050405020304" pitchFamily="18" charset="0"/>
                  <a:cs typeface="Times New Roman" panose="02020603050405020304" pitchFamily="18" charset="0"/>
                </a:rPr>
                <a:t> </a:t>
              </a:r>
              <a:endParaRPr lang="zh-CN" altLang="en-US" sz="1300" b="1" i="1" dirty="0">
                <a:latin typeface="Times New Roman" panose="02020603050405020304" pitchFamily="18" charset="0"/>
                <a:cs typeface="Times New Roman" panose="02020603050405020304" pitchFamily="18" charset="0"/>
              </a:endParaRPr>
            </a:p>
          </p:txBody>
        </p:sp>
      </p:grpSp>
      <p:sp>
        <p:nvSpPr>
          <p:cNvPr id="45" name="文本框 44">
            <a:extLst>
              <a:ext uri="{FF2B5EF4-FFF2-40B4-BE49-F238E27FC236}">
                <a16:creationId xmlns:a16="http://schemas.microsoft.com/office/drawing/2014/main" id="{41407268-B0E7-4CE3-35CC-D9752CE3E43C}"/>
              </a:ext>
            </a:extLst>
          </p:cNvPr>
          <p:cNvSpPr txBox="1"/>
          <p:nvPr/>
        </p:nvSpPr>
        <p:spPr>
          <a:xfrm>
            <a:off x="4971488" y="5510380"/>
            <a:ext cx="1849680" cy="292388"/>
          </a:xfrm>
          <a:prstGeom prst="rect">
            <a:avLst/>
          </a:prstGeom>
          <a:noFill/>
        </p:spPr>
        <p:txBody>
          <a:bodyPr wrap="square" rtlCol="0">
            <a:spAutoFit/>
          </a:bodyPr>
          <a:lstStyle/>
          <a:p>
            <a:r>
              <a:rPr lang="en-US" altLang="zh-CN" sz="1300" b="1">
                <a:latin typeface="Times New Roman" panose="02020603050405020304" pitchFamily="18" charset="0"/>
                <a:cs typeface="Times New Roman" panose="02020603050405020304" pitchFamily="18" charset="0"/>
              </a:rPr>
              <a:t>By consumer</a:t>
            </a:r>
            <a:r>
              <a:rPr lang="zh-CN" altLang="en-US" sz="1300" b="1">
                <a:latin typeface="Times New Roman" panose="02020603050405020304" pitchFamily="18" charset="0"/>
                <a:cs typeface="Times New Roman" panose="02020603050405020304" pitchFamily="18" charset="0"/>
              </a:rPr>
              <a:t> </a:t>
            </a:r>
            <a:r>
              <a:rPr lang="en-US" altLang="zh-CN" sz="1300" b="1">
                <a:latin typeface="Times New Roman" panose="02020603050405020304" pitchFamily="18" charset="0"/>
                <a:cs typeface="Times New Roman" panose="02020603050405020304" pitchFamily="18" charset="0"/>
              </a:rPr>
              <a:t>groups</a:t>
            </a:r>
            <a:endParaRPr lang="zh-CN" altLang="en-US" sz="1300" b="1" i="1">
              <a:latin typeface="Times New Roman" panose="02020603050405020304" pitchFamily="18" charset="0"/>
              <a:cs typeface="Times New Roman" panose="02020603050405020304" pitchFamily="18" charset="0"/>
            </a:endParaRPr>
          </a:p>
        </p:txBody>
      </p:sp>
      <p:sp>
        <p:nvSpPr>
          <p:cNvPr id="46" name="矩形: 圆角 57">
            <a:extLst>
              <a:ext uri="{FF2B5EF4-FFF2-40B4-BE49-F238E27FC236}">
                <a16:creationId xmlns:a16="http://schemas.microsoft.com/office/drawing/2014/main" id="{4CF8810C-3F6D-73FF-C9F9-749257FEDF1A}"/>
              </a:ext>
            </a:extLst>
          </p:cNvPr>
          <p:cNvSpPr/>
          <p:nvPr/>
        </p:nvSpPr>
        <p:spPr>
          <a:xfrm>
            <a:off x="463310" y="5904937"/>
            <a:ext cx="1250611" cy="63993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11" b="1" dirty="0">
                <a:latin typeface="Times New Roman" panose="02020603050405020304" pitchFamily="18" charset="0"/>
                <a:cs typeface="Times New Roman" panose="02020603050405020304" pitchFamily="18" charset="0"/>
              </a:rPr>
              <a:t>Grid-scale water depletion</a:t>
            </a:r>
            <a:endParaRPr lang="zh-CN" altLang="en-US" sz="1511" b="1" dirty="0">
              <a:latin typeface="Times New Roman" panose="02020603050405020304" pitchFamily="18" charset="0"/>
              <a:cs typeface="Times New Roman" panose="02020603050405020304" pitchFamily="18" charset="0"/>
            </a:endParaRPr>
          </a:p>
        </p:txBody>
      </p:sp>
      <p:sp>
        <p:nvSpPr>
          <p:cNvPr id="47" name="矩形: 圆角 58">
            <a:extLst>
              <a:ext uri="{FF2B5EF4-FFF2-40B4-BE49-F238E27FC236}">
                <a16:creationId xmlns:a16="http://schemas.microsoft.com/office/drawing/2014/main" id="{52469973-9D3D-42D7-C98D-DBBAEF4CE4E7}"/>
              </a:ext>
            </a:extLst>
          </p:cNvPr>
          <p:cNvSpPr/>
          <p:nvPr/>
        </p:nvSpPr>
        <p:spPr>
          <a:xfrm>
            <a:off x="5210106" y="5904937"/>
            <a:ext cx="1250611" cy="639939"/>
          </a:xfrm>
          <a:prstGeom prst="roundRect">
            <a:avLst/>
          </a:prstGeom>
          <a:solidFill>
            <a:srgbClr val="F28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11" b="1">
                <a:latin typeface="Times New Roman" panose="02020603050405020304" pitchFamily="18" charset="0"/>
                <a:cs typeface="Times New Roman" panose="02020603050405020304" pitchFamily="18" charset="0"/>
              </a:rPr>
              <a:t>Consuming country</a:t>
            </a:r>
            <a:endParaRPr lang="zh-CN" altLang="en-US" sz="1511" b="1">
              <a:latin typeface="Times New Roman" panose="02020603050405020304" pitchFamily="18" charset="0"/>
              <a:cs typeface="Times New Roman" panose="02020603050405020304" pitchFamily="18" charset="0"/>
            </a:endParaRPr>
          </a:p>
        </p:txBody>
      </p:sp>
      <p:sp>
        <p:nvSpPr>
          <p:cNvPr id="52" name="矩形: 圆角 59">
            <a:extLst>
              <a:ext uri="{FF2B5EF4-FFF2-40B4-BE49-F238E27FC236}">
                <a16:creationId xmlns:a16="http://schemas.microsoft.com/office/drawing/2014/main" id="{266CA319-90E9-CFA4-4265-B51810532CF4}"/>
              </a:ext>
            </a:extLst>
          </p:cNvPr>
          <p:cNvSpPr/>
          <p:nvPr/>
        </p:nvSpPr>
        <p:spPr>
          <a:xfrm>
            <a:off x="2836708" y="5904937"/>
            <a:ext cx="1250611" cy="639939"/>
          </a:xfrm>
          <a:prstGeom prst="roundRect">
            <a:avLst/>
          </a:prstGeom>
          <a:gradFill flip="none" rotWithShape="1">
            <a:gsLst>
              <a:gs pos="0">
                <a:srgbClr val="0070C0"/>
              </a:gs>
              <a:gs pos="23000">
                <a:srgbClr val="80B1D4"/>
              </a:gs>
              <a:gs pos="47000">
                <a:schemeClr val="bg1">
                  <a:lumMod val="85000"/>
                </a:schemeClr>
              </a:gs>
              <a:gs pos="85000">
                <a:srgbClr val="F28743">
                  <a:alpha val="92000"/>
                  <a:lumMod val="93000"/>
                  <a:lumOff val="7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11" b="1">
                <a:latin typeface="Times New Roman" panose="02020603050405020304" pitchFamily="18" charset="0"/>
                <a:cs typeface="Times New Roman" panose="02020603050405020304" pitchFamily="18" charset="0"/>
              </a:rPr>
              <a:t>Producing country</a:t>
            </a:r>
            <a:endParaRPr lang="zh-CN" altLang="en-US" sz="1511" b="1">
              <a:latin typeface="Times New Roman" panose="02020603050405020304" pitchFamily="18" charset="0"/>
              <a:cs typeface="Times New Roman" panose="02020603050405020304" pitchFamily="18" charset="0"/>
            </a:endParaRPr>
          </a:p>
        </p:txBody>
      </p:sp>
      <p:cxnSp>
        <p:nvCxnSpPr>
          <p:cNvPr id="53" name="直接箭头连接符 60">
            <a:extLst>
              <a:ext uri="{FF2B5EF4-FFF2-40B4-BE49-F238E27FC236}">
                <a16:creationId xmlns:a16="http://schemas.microsoft.com/office/drawing/2014/main" id="{C49AE9C6-E363-EACA-ABC0-72E782FE7B03}"/>
              </a:ext>
            </a:extLst>
          </p:cNvPr>
          <p:cNvCxnSpPr>
            <a:cxnSpLocks/>
            <a:stCxn id="47" idx="1"/>
            <a:endCxn id="52" idx="3"/>
          </p:cNvCxnSpPr>
          <p:nvPr/>
        </p:nvCxnSpPr>
        <p:spPr>
          <a:xfrm flipH="1">
            <a:off x="4087319" y="6224907"/>
            <a:ext cx="1122787" cy="0"/>
          </a:xfrm>
          <a:prstGeom prst="straightConnector1">
            <a:avLst/>
          </a:prstGeom>
          <a:ln w="28575">
            <a:solidFill>
              <a:srgbClr val="ED7D31"/>
            </a:solidFill>
            <a:headEnd type="triangle" w="lg" len="lg"/>
            <a:tailEnd type="none" w="lg" len="lg"/>
          </a:ln>
        </p:spPr>
        <p:style>
          <a:lnRef idx="1">
            <a:schemeClr val="accent2"/>
          </a:lnRef>
          <a:fillRef idx="0">
            <a:schemeClr val="accent2"/>
          </a:fillRef>
          <a:effectRef idx="0">
            <a:schemeClr val="accent2"/>
          </a:effectRef>
          <a:fontRef idx="minor">
            <a:schemeClr val="tx1"/>
          </a:fontRef>
        </p:style>
      </p:cxnSp>
      <p:sp>
        <p:nvSpPr>
          <p:cNvPr id="54" name="文本框 53">
            <a:extLst>
              <a:ext uri="{FF2B5EF4-FFF2-40B4-BE49-F238E27FC236}">
                <a16:creationId xmlns:a16="http://schemas.microsoft.com/office/drawing/2014/main" id="{36D432AB-2BF1-A07C-F6A0-0E21764DA2B3}"/>
              </a:ext>
            </a:extLst>
          </p:cNvPr>
          <p:cNvSpPr txBox="1"/>
          <p:nvPr/>
        </p:nvSpPr>
        <p:spPr>
          <a:xfrm>
            <a:off x="4087318" y="6035981"/>
            <a:ext cx="969365" cy="324704"/>
          </a:xfrm>
          <a:prstGeom prst="rect">
            <a:avLst/>
          </a:prstGeom>
          <a:solidFill>
            <a:schemeClr val="bg1"/>
          </a:solidFill>
          <a:ln>
            <a:noFill/>
          </a:ln>
        </p:spPr>
        <p:txBody>
          <a:bodyPr wrap="square" rtlCol="0">
            <a:spAutoFit/>
          </a:bodyPr>
          <a:lstStyle/>
          <a:p>
            <a:pPr algn="ctr"/>
            <a:r>
              <a:rPr lang="en-US" altLang="zh-CN" sz="1510" b="1" dirty="0">
                <a:solidFill>
                  <a:srgbClr val="F28743"/>
                </a:solidFill>
                <a:latin typeface="Times New Roman" panose="02020603050405020304" pitchFamily="18" charset="0"/>
                <a:cs typeface="Times New Roman" panose="02020603050405020304" pitchFamily="18" charset="0"/>
              </a:rPr>
              <a:t>Attribute</a:t>
            </a:r>
          </a:p>
        </p:txBody>
      </p:sp>
      <p:cxnSp>
        <p:nvCxnSpPr>
          <p:cNvPr id="55" name="直接箭头连接符 62">
            <a:extLst>
              <a:ext uri="{FF2B5EF4-FFF2-40B4-BE49-F238E27FC236}">
                <a16:creationId xmlns:a16="http://schemas.microsoft.com/office/drawing/2014/main" id="{42010787-0300-7477-0300-4FF2194E9049}"/>
              </a:ext>
            </a:extLst>
          </p:cNvPr>
          <p:cNvCxnSpPr>
            <a:cxnSpLocks/>
            <a:stCxn id="52" idx="1"/>
            <a:endCxn id="46" idx="3"/>
          </p:cNvCxnSpPr>
          <p:nvPr/>
        </p:nvCxnSpPr>
        <p:spPr>
          <a:xfrm flipH="1">
            <a:off x="1713921" y="6224907"/>
            <a:ext cx="1122787" cy="0"/>
          </a:xfrm>
          <a:prstGeom prst="straightConnector1">
            <a:avLst/>
          </a:prstGeom>
          <a:ln w="28575">
            <a:solidFill>
              <a:srgbClr val="0070C0"/>
            </a:solidFill>
            <a:headEnd type="triangle" w="lg" len="lg"/>
            <a:tailEnd type="none" w="lg" len="lg"/>
          </a:ln>
        </p:spPr>
        <p:style>
          <a:lnRef idx="1">
            <a:schemeClr val="accent2"/>
          </a:lnRef>
          <a:fillRef idx="0">
            <a:schemeClr val="accent2"/>
          </a:fillRef>
          <a:effectRef idx="0">
            <a:schemeClr val="accent2"/>
          </a:effectRef>
          <a:fontRef idx="minor">
            <a:schemeClr val="tx1"/>
          </a:fontRef>
        </p:style>
      </p:cxnSp>
      <p:sp>
        <p:nvSpPr>
          <p:cNvPr id="56" name="文本框 55">
            <a:extLst>
              <a:ext uri="{FF2B5EF4-FFF2-40B4-BE49-F238E27FC236}">
                <a16:creationId xmlns:a16="http://schemas.microsoft.com/office/drawing/2014/main" id="{9E0FD24C-8C09-EC6B-2D30-F3D29ABCCFBF}"/>
              </a:ext>
            </a:extLst>
          </p:cNvPr>
          <p:cNvSpPr txBox="1"/>
          <p:nvPr/>
        </p:nvSpPr>
        <p:spPr>
          <a:xfrm>
            <a:off x="1699803" y="6028204"/>
            <a:ext cx="1040822" cy="324704"/>
          </a:xfrm>
          <a:prstGeom prst="rect">
            <a:avLst/>
          </a:prstGeom>
          <a:solidFill>
            <a:schemeClr val="bg1"/>
          </a:solidFill>
          <a:ln>
            <a:noFill/>
          </a:ln>
        </p:spPr>
        <p:txBody>
          <a:bodyPr wrap="square" rtlCol="0">
            <a:spAutoFit/>
          </a:bodyPr>
          <a:lstStyle/>
          <a:p>
            <a:pPr algn="ctr"/>
            <a:r>
              <a:rPr lang="en-US" altLang="zh-CN" sz="1510" b="1" dirty="0">
                <a:solidFill>
                  <a:srgbClr val="0070C0"/>
                </a:solidFill>
                <a:latin typeface="Times New Roman" panose="02020603050405020304" pitchFamily="18" charset="0"/>
                <a:cs typeface="Times New Roman" panose="02020603050405020304" pitchFamily="18" charset="0"/>
              </a:rPr>
              <a:t>Aggregate</a:t>
            </a:r>
            <a:endParaRPr lang="zh-CN" altLang="en-US" sz="1510" b="1" dirty="0">
              <a:solidFill>
                <a:srgbClr val="0070C0"/>
              </a:solidFill>
              <a:latin typeface="Times New Roman" panose="02020603050405020304" pitchFamily="18" charset="0"/>
              <a:cs typeface="Times New Roman" panose="02020603050405020304" pitchFamily="18" charset="0"/>
            </a:endParaRPr>
          </a:p>
        </p:txBody>
      </p:sp>
      <p:sp>
        <p:nvSpPr>
          <p:cNvPr id="57" name="矩形: 圆角 58">
            <a:extLst>
              <a:ext uri="{FF2B5EF4-FFF2-40B4-BE49-F238E27FC236}">
                <a16:creationId xmlns:a16="http://schemas.microsoft.com/office/drawing/2014/main" id="{C7C598A3-9655-7012-8E87-901E69856C7E}"/>
              </a:ext>
            </a:extLst>
          </p:cNvPr>
          <p:cNvSpPr/>
          <p:nvPr/>
        </p:nvSpPr>
        <p:spPr>
          <a:xfrm>
            <a:off x="7570805" y="5904937"/>
            <a:ext cx="1250611" cy="63993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11" b="1">
                <a:latin typeface="Times New Roman" panose="02020603050405020304" pitchFamily="18" charset="0"/>
                <a:cs typeface="Times New Roman" panose="02020603050405020304" pitchFamily="18" charset="0"/>
              </a:rPr>
              <a:t>Consumer</a:t>
            </a:r>
          </a:p>
          <a:p>
            <a:pPr algn="ctr"/>
            <a:r>
              <a:rPr lang="en-US" altLang="zh-CN" sz="1511" b="1">
                <a:latin typeface="Times New Roman" panose="02020603050405020304" pitchFamily="18" charset="0"/>
                <a:cs typeface="Times New Roman" panose="02020603050405020304" pitchFamily="18" charset="0"/>
              </a:rPr>
              <a:t>groups</a:t>
            </a:r>
            <a:endParaRPr lang="zh-CN" altLang="en-US" sz="1511" b="1">
              <a:latin typeface="Times New Roman" panose="02020603050405020304" pitchFamily="18" charset="0"/>
              <a:cs typeface="Times New Roman" panose="02020603050405020304" pitchFamily="18" charset="0"/>
            </a:endParaRPr>
          </a:p>
        </p:txBody>
      </p:sp>
      <p:cxnSp>
        <p:nvCxnSpPr>
          <p:cNvPr id="65" name="直接箭头连接符 60">
            <a:extLst>
              <a:ext uri="{FF2B5EF4-FFF2-40B4-BE49-F238E27FC236}">
                <a16:creationId xmlns:a16="http://schemas.microsoft.com/office/drawing/2014/main" id="{E6B3ADC1-3FDB-DF5F-AC88-9111576DB078}"/>
              </a:ext>
            </a:extLst>
          </p:cNvPr>
          <p:cNvCxnSpPr>
            <a:cxnSpLocks/>
            <a:stCxn id="57" idx="1"/>
            <a:endCxn id="47" idx="3"/>
          </p:cNvCxnSpPr>
          <p:nvPr/>
        </p:nvCxnSpPr>
        <p:spPr>
          <a:xfrm flipH="1">
            <a:off x="6460717" y="6224907"/>
            <a:ext cx="1110088" cy="0"/>
          </a:xfrm>
          <a:prstGeom prst="straightConnector1">
            <a:avLst/>
          </a:prstGeom>
          <a:ln w="28575">
            <a:solidFill>
              <a:srgbClr val="ED7D31"/>
            </a:solidFill>
            <a:headEnd type="triangle" w="lg" len="lg"/>
            <a:tailEnd type="none" w="lg" len="lg"/>
          </a:ln>
        </p:spPr>
        <p:style>
          <a:lnRef idx="1">
            <a:schemeClr val="accent2"/>
          </a:lnRef>
          <a:fillRef idx="0">
            <a:schemeClr val="accent2"/>
          </a:fillRef>
          <a:effectRef idx="0">
            <a:schemeClr val="accent2"/>
          </a:effectRef>
          <a:fontRef idx="minor">
            <a:schemeClr val="tx1"/>
          </a:fontRef>
        </p:style>
      </p:cxnSp>
      <p:sp>
        <p:nvSpPr>
          <p:cNvPr id="66" name="文本框 65">
            <a:extLst>
              <a:ext uri="{FF2B5EF4-FFF2-40B4-BE49-F238E27FC236}">
                <a16:creationId xmlns:a16="http://schemas.microsoft.com/office/drawing/2014/main" id="{053B84CE-C683-A46B-6FB5-1E79834C2EF9}"/>
              </a:ext>
            </a:extLst>
          </p:cNvPr>
          <p:cNvSpPr txBox="1"/>
          <p:nvPr/>
        </p:nvSpPr>
        <p:spPr>
          <a:xfrm>
            <a:off x="6460717" y="6035981"/>
            <a:ext cx="926651" cy="324704"/>
          </a:xfrm>
          <a:prstGeom prst="rect">
            <a:avLst/>
          </a:prstGeom>
          <a:solidFill>
            <a:schemeClr val="bg1"/>
          </a:solidFill>
          <a:ln>
            <a:noFill/>
          </a:ln>
        </p:spPr>
        <p:txBody>
          <a:bodyPr wrap="square" rtlCol="0">
            <a:spAutoFit/>
          </a:bodyPr>
          <a:lstStyle/>
          <a:p>
            <a:pPr algn="ctr"/>
            <a:r>
              <a:rPr lang="en-US" altLang="zh-CN" sz="1510" b="1" dirty="0">
                <a:solidFill>
                  <a:srgbClr val="F28743"/>
                </a:solidFill>
                <a:latin typeface="Times New Roman" panose="02020603050405020304" pitchFamily="18" charset="0"/>
                <a:cs typeface="Times New Roman" panose="02020603050405020304" pitchFamily="18" charset="0"/>
              </a:rPr>
              <a:t>Allocate</a:t>
            </a:r>
            <a:endParaRPr lang="zh-CN" altLang="en-US" sz="1510" b="1" dirty="0">
              <a:solidFill>
                <a:srgbClr val="F28743"/>
              </a:solidFill>
              <a:latin typeface="Times New Roman" panose="02020603050405020304" pitchFamily="18" charset="0"/>
              <a:cs typeface="Times New Roman" panose="02020603050405020304" pitchFamily="18" charset="0"/>
            </a:endParaRPr>
          </a:p>
        </p:txBody>
      </p:sp>
      <p:sp>
        <p:nvSpPr>
          <p:cNvPr id="68" name="箭头: 右 55">
            <a:extLst>
              <a:ext uri="{FF2B5EF4-FFF2-40B4-BE49-F238E27FC236}">
                <a16:creationId xmlns:a16="http://schemas.microsoft.com/office/drawing/2014/main" id="{BCE39E42-8DF2-6742-69AD-05C9DDA1EF0F}"/>
              </a:ext>
            </a:extLst>
          </p:cNvPr>
          <p:cNvSpPr/>
          <p:nvPr/>
        </p:nvSpPr>
        <p:spPr>
          <a:xfrm>
            <a:off x="6806752" y="4467256"/>
            <a:ext cx="205079" cy="494397"/>
          </a:xfrm>
          <a:prstGeom prst="rightArrow">
            <a:avLst>
              <a:gd name="adj1" fmla="val 50000"/>
              <a:gd name="adj2" fmla="val 440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34"/>
          </a:p>
        </p:txBody>
      </p:sp>
      <p:sp>
        <p:nvSpPr>
          <p:cNvPr id="69" name="文本框 68">
            <a:extLst>
              <a:ext uri="{FF2B5EF4-FFF2-40B4-BE49-F238E27FC236}">
                <a16:creationId xmlns:a16="http://schemas.microsoft.com/office/drawing/2014/main" id="{893BC37F-3562-D6E8-912F-0ABD7C9185B3}"/>
              </a:ext>
            </a:extLst>
          </p:cNvPr>
          <p:cNvSpPr txBox="1"/>
          <p:nvPr/>
        </p:nvSpPr>
        <p:spPr>
          <a:xfrm>
            <a:off x="7126197" y="3268666"/>
            <a:ext cx="1803473" cy="307777"/>
          </a:xfrm>
          <a:prstGeom prst="rect">
            <a:avLst/>
          </a:prstGeom>
          <a:noFill/>
        </p:spPr>
        <p:txBody>
          <a:bodyPr wrap="square" rtlCol="0">
            <a:spAutoFit/>
          </a:bodyPr>
          <a:lstStyle/>
          <a:p>
            <a:pPr algn="ctr"/>
            <a:r>
              <a:rPr lang="en-US" altLang="zh-CN" sz="1400" b="1" dirty="0">
                <a:latin typeface="Times New Roman" panose="02020603050405020304" pitchFamily="18" charset="0"/>
                <a:cs typeface="Times New Roman" panose="02020603050405020304" pitchFamily="18" charset="0"/>
              </a:rPr>
              <a:t>Unequal distribution</a:t>
            </a:r>
            <a:endParaRPr lang="zh-CN" altLang="en-US" sz="1400" b="1" dirty="0">
              <a:latin typeface="Times New Roman" panose="02020603050405020304" pitchFamily="18" charset="0"/>
              <a:cs typeface="Times New Roman" panose="02020603050405020304" pitchFamily="18" charset="0"/>
            </a:endParaRPr>
          </a:p>
        </p:txBody>
      </p:sp>
      <p:sp>
        <p:nvSpPr>
          <p:cNvPr id="70" name="文本框 69">
            <a:extLst>
              <a:ext uri="{FF2B5EF4-FFF2-40B4-BE49-F238E27FC236}">
                <a16:creationId xmlns:a16="http://schemas.microsoft.com/office/drawing/2014/main" id="{2904688C-D7CF-933A-1081-6267F145B367}"/>
              </a:ext>
            </a:extLst>
          </p:cNvPr>
          <p:cNvSpPr txBox="1"/>
          <p:nvPr/>
        </p:nvSpPr>
        <p:spPr>
          <a:xfrm>
            <a:off x="7238768" y="5382121"/>
            <a:ext cx="1607058" cy="492443"/>
          </a:xfrm>
          <a:prstGeom prst="rect">
            <a:avLst/>
          </a:prstGeom>
          <a:noFill/>
        </p:spPr>
        <p:txBody>
          <a:bodyPr wrap="square">
            <a:spAutoFit/>
          </a:bodyPr>
          <a:lstStyle/>
          <a:p>
            <a:r>
              <a:rPr lang="en-US" sz="1300" b="1" dirty="0">
                <a:latin typeface="Times New Roman" panose="02020603050405020304" pitchFamily="18" charset="0"/>
                <a:cs typeface="Times New Roman" panose="02020603050405020304" pitchFamily="18" charset="0"/>
              </a:rPr>
              <a:t>Among economies and population</a:t>
            </a:r>
            <a:endParaRPr lang="en-US" sz="1300" dirty="0"/>
          </a:p>
        </p:txBody>
      </p:sp>
      <p:pic>
        <p:nvPicPr>
          <p:cNvPr id="71" name="Picture 4" descr="Middle Class Vector Art, Icons, and Graphics for Free Download">
            <a:extLst>
              <a:ext uri="{FF2B5EF4-FFF2-40B4-BE49-F238E27FC236}">
                <a16:creationId xmlns:a16="http://schemas.microsoft.com/office/drawing/2014/main" id="{E329E045-A2E0-BAC8-2C06-4DD9532558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8677" y="4679441"/>
            <a:ext cx="1757346" cy="924919"/>
          </a:xfrm>
          <a:prstGeom prst="rect">
            <a:avLst/>
          </a:prstGeom>
          <a:noFill/>
          <a:extLst>
            <a:ext uri="{909E8E84-426E-40DD-AFC4-6F175D3DCCD1}">
              <a14:hiddenFill xmlns:a14="http://schemas.microsoft.com/office/drawing/2010/main">
                <a:solidFill>
                  <a:srgbClr val="FFFFFF"/>
                </a:solidFill>
              </a14:hiddenFill>
            </a:ext>
          </a:extLst>
        </p:spPr>
      </p:pic>
      <p:sp>
        <p:nvSpPr>
          <p:cNvPr id="72" name="矩形: 圆角 58">
            <a:extLst>
              <a:ext uri="{FF2B5EF4-FFF2-40B4-BE49-F238E27FC236}">
                <a16:creationId xmlns:a16="http://schemas.microsoft.com/office/drawing/2014/main" id="{79A70A6F-5C78-4687-7E68-83D661A15FE4}"/>
              </a:ext>
            </a:extLst>
          </p:cNvPr>
          <p:cNvSpPr/>
          <p:nvPr/>
        </p:nvSpPr>
        <p:spPr>
          <a:xfrm>
            <a:off x="473864" y="1767173"/>
            <a:ext cx="1250611" cy="63993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11" b="1">
                <a:latin typeface="Times New Roman" panose="02020603050405020304" pitchFamily="18" charset="0"/>
                <a:cs typeface="Times New Roman" panose="02020603050405020304" pitchFamily="18" charset="0"/>
              </a:rPr>
              <a:t>Consumer</a:t>
            </a:r>
          </a:p>
          <a:p>
            <a:pPr algn="ctr"/>
            <a:r>
              <a:rPr lang="en-US" altLang="zh-CN" sz="1511" b="1">
                <a:latin typeface="Times New Roman" panose="02020603050405020304" pitchFamily="18" charset="0"/>
                <a:cs typeface="Times New Roman" panose="02020603050405020304" pitchFamily="18" charset="0"/>
              </a:rPr>
              <a:t>groups</a:t>
            </a:r>
            <a:endParaRPr lang="zh-CN" altLang="en-US" sz="1511" b="1">
              <a:latin typeface="Times New Roman" panose="02020603050405020304" pitchFamily="18" charset="0"/>
              <a:cs typeface="Times New Roman" panose="02020603050405020304" pitchFamily="18" charset="0"/>
            </a:endParaRPr>
          </a:p>
        </p:txBody>
      </p:sp>
      <p:sp>
        <p:nvSpPr>
          <p:cNvPr id="73" name="矩形: 圆角 41">
            <a:extLst>
              <a:ext uri="{FF2B5EF4-FFF2-40B4-BE49-F238E27FC236}">
                <a16:creationId xmlns:a16="http://schemas.microsoft.com/office/drawing/2014/main" id="{26D3EB49-7394-8A26-9CD8-2D9DC4FB8D38}"/>
              </a:ext>
            </a:extLst>
          </p:cNvPr>
          <p:cNvSpPr/>
          <p:nvPr/>
        </p:nvSpPr>
        <p:spPr>
          <a:xfrm flipH="1">
            <a:off x="4242174" y="1749275"/>
            <a:ext cx="1453006" cy="675734"/>
          </a:xfrm>
          <a:prstGeom prst="roundRect">
            <a:avLst/>
          </a:prstGeom>
          <a:solidFill>
            <a:srgbClr val="F28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11" b="1">
                <a:latin typeface="Times New Roman" panose="02020603050405020304" pitchFamily="18" charset="0"/>
                <a:cs typeface="Times New Roman" panose="02020603050405020304" pitchFamily="18" charset="0"/>
              </a:rPr>
              <a:t>National water footprint</a:t>
            </a:r>
            <a:endParaRPr lang="zh-CN" altLang="en-US" sz="1511" b="1">
              <a:latin typeface="Times New Roman" panose="02020603050405020304" pitchFamily="18" charset="0"/>
              <a:cs typeface="Times New Roman" panose="02020603050405020304" pitchFamily="18" charset="0"/>
            </a:endParaRPr>
          </a:p>
        </p:txBody>
      </p:sp>
      <p:pic>
        <p:nvPicPr>
          <p:cNvPr id="74" name="图形 73" descr="放大镜">
            <a:extLst>
              <a:ext uri="{FF2B5EF4-FFF2-40B4-BE49-F238E27FC236}">
                <a16:creationId xmlns:a16="http://schemas.microsoft.com/office/drawing/2014/main" id="{726976E0-5D2E-9D8B-BF22-F87BE82470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05109" y="1803757"/>
            <a:ext cx="914400" cy="914400"/>
          </a:xfrm>
          <a:prstGeom prst="rect">
            <a:avLst/>
          </a:prstGeom>
        </p:spPr>
      </p:pic>
      <p:sp>
        <p:nvSpPr>
          <p:cNvPr id="75" name="文本框 74">
            <a:extLst>
              <a:ext uri="{FF2B5EF4-FFF2-40B4-BE49-F238E27FC236}">
                <a16:creationId xmlns:a16="http://schemas.microsoft.com/office/drawing/2014/main" id="{9DDF5789-80BC-7918-4187-0ABBD44CD702}"/>
              </a:ext>
            </a:extLst>
          </p:cNvPr>
          <p:cNvSpPr txBox="1"/>
          <p:nvPr/>
        </p:nvSpPr>
        <p:spPr>
          <a:xfrm>
            <a:off x="6926969" y="2227309"/>
            <a:ext cx="1646605" cy="646331"/>
          </a:xfrm>
          <a:prstGeom prst="rect">
            <a:avLst/>
          </a:prstGeom>
          <a:noFill/>
        </p:spPr>
        <p:txBody>
          <a:bodyPr wrap="none" rtlCol="0">
            <a:spAutoFit/>
          </a:bodyPr>
          <a:lstStyle/>
          <a:p>
            <a:r>
              <a:rPr lang="en-US" altLang="zh-CN" b="1">
                <a:solidFill>
                  <a:srgbClr val="FF0000"/>
                </a:solidFill>
                <a:latin typeface="Times" panose="02020603050405020304" pitchFamily="18" charset="0"/>
                <a:cs typeface="Times" panose="02020603050405020304" pitchFamily="18" charset="0"/>
              </a:rPr>
              <a:t>Coarse spatial </a:t>
            </a:r>
          </a:p>
          <a:p>
            <a:r>
              <a:rPr lang="en-US" altLang="zh-CN" b="1">
                <a:solidFill>
                  <a:srgbClr val="FF0000"/>
                </a:solidFill>
                <a:latin typeface="Times" panose="02020603050405020304" pitchFamily="18" charset="0"/>
                <a:cs typeface="Times" panose="02020603050405020304" pitchFamily="18" charset="0"/>
              </a:rPr>
              <a:t>scales…</a:t>
            </a:r>
            <a:endParaRPr lang="zh-CN" altLang="en-US" b="1">
              <a:solidFill>
                <a:srgbClr val="FF0000"/>
              </a:solidFill>
              <a:latin typeface="Times" panose="02020603050405020304" pitchFamily="18" charset="0"/>
              <a:cs typeface="Times" panose="02020603050405020304" pitchFamily="18" charset="0"/>
            </a:endParaRPr>
          </a:p>
        </p:txBody>
      </p:sp>
      <p:sp>
        <p:nvSpPr>
          <p:cNvPr id="76" name="文本框 75">
            <a:extLst>
              <a:ext uri="{FF2B5EF4-FFF2-40B4-BE49-F238E27FC236}">
                <a16:creationId xmlns:a16="http://schemas.microsoft.com/office/drawing/2014/main" id="{8CB8A4D8-E500-11F7-EF7C-1330756947B4}"/>
              </a:ext>
            </a:extLst>
          </p:cNvPr>
          <p:cNvSpPr txBox="1"/>
          <p:nvPr/>
        </p:nvSpPr>
        <p:spPr>
          <a:xfrm>
            <a:off x="6878657" y="1268713"/>
            <a:ext cx="2035474" cy="923330"/>
          </a:xfrm>
          <a:prstGeom prst="rect">
            <a:avLst/>
          </a:prstGeom>
          <a:noFill/>
        </p:spPr>
        <p:txBody>
          <a:bodyPr wrap="square" rtlCol="0">
            <a:spAutoFit/>
          </a:bodyPr>
          <a:lstStyle/>
          <a:p>
            <a:r>
              <a:rPr lang="en-US" altLang="zh-CN" b="1" dirty="0">
                <a:solidFill>
                  <a:srgbClr val="FF0000"/>
                </a:solidFill>
                <a:latin typeface="Times" panose="02020603050405020304" pitchFamily="18" charset="0"/>
                <a:cs typeface="Times" panose="02020603050405020304" pitchFamily="18" charset="0"/>
              </a:rPr>
              <a:t>Ignore the impact on freshwater depletion</a:t>
            </a:r>
            <a:endParaRPr lang="zh-CN" altLang="en-US" b="1" dirty="0">
              <a:solidFill>
                <a:srgbClr val="FF0000"/>
              </a:solidFill>
              <a:latin typeface="Times" panose="02020603050405020304" pitchFamily="18" charset="0"/>
              <a:cs typeface="Times" panose="02020603050405020304" pitchFamily="18" charset="0"/>
            </a:endParaRPr>
          </a:p>
        </p:txBody>
      </p:sp>
      <p:sp>
        <p:nvSpPr>
          <p:cNvPr id="77" name="文本框 76">
            <a:extLst>
              <a:ext uri="{FF2B5EF4-FFF2-40B4-BE49-F238E27FC236}">
                <a16:creationId xmlns:a16="http://schemas.microsoft.com/office/drawing/2014/main" id="{2AC4A214-253B-B67D-2250-A5D1495DF2D3}"/>
              </a:ext>
            </a:extLst>
          </p:cNvPr>
          <p:cNvSpPr txBox="1"/>
          <p:nvPr/>
        </p:nvSpPr>
        <p:spPr>
          <a:xfrm>
            <a:off x="6079462" y="1816224"/>
            <a:ext cx="421910" cy="707886"/>
          </a:xfrm>
          <a:prstGeom prst="rect">
            <a:avLst/>
          </a:prstGeom>
          <a:noFill/>
        </p:spPr>
        <p:txBody>
          <a:bodyPr wrap="none" rtlCol="0">
            <a:spAutoFit/>
          </a:bodyPr>
          <a:lstStyle/>
          <a:p>
            <a:r>
              <a:rPr lang="en-US" altLang="zh-CN" sz="4000" b="1" dirty="0">
                <a:solidFill>
                  <a:srgbClr val="FF0000"/>
                </a:solidFill>
              </a:rPr>
              <a:t>?</a:t>
            </a:r>
            <a:endParaRPr lang="zh-CN" altLang="en-US" sz="4000" b="1" dirty="0">
              <a:solidFill>
                <a:srgbClr val="FF0000"/>
              </a:solidFill>
            </a:endParaRPr>
          </a:p>
        </p:txBody>
      </p:sp>
      <p:sp>
        <p:nvSpPr>
          <p:cNvPr id="80" name="弧形 43">
            <a:extLst>
              <a:ext uri="{FF2B5EF4-FFF2-40B4-BE49-F238E27FC236}">
                <a16:creationId xmlns:a16="http://schemas.microsoft.com/office/drawing/2014/main" id="{86699C82-6E0D-52EA-AC5B-25606B9D9703}"/>
              </a:ext>
            </a:extLst>
          </p:cNvPr>
          <p:cNvSpPr/>
          <p:nvPr/>
        </p:nvSpPr>
        <p:spPr>
          <a:xfrm rot="2660153" flipH="1">
            <a:off x="1289171" y="1670714"/>
            <a:ext cx="3538323" cy="3472166"/>
          </a:xfrm>
          <a:prstGeom prst="arc">
            <a:avLst>
              <a:gd name="adj1" fmla="val 16466224"/>
              <a:gd name="adj2" fmla="val 21359425"/>
            </a:avLst>
          </a:prstGeom>
          <a:ln w="190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8" name="文本框 77">
            <a:extLst>
              <a:ext uri="{FF2B5EF4-FFF2-40B4-BE49-F238E27FC236}">
                <a16:creationId xmlns:a16="http://schemas.microsoft.com/office/drawing/2014/main" id="{0182EAAF-7E52-17F3-E997-09F457436B67}"/>
              </a:ext>
            </a:extLst>
          </p:cNvPr>
          <p:cNvSpPr txBox="1"/>
          <p:nvPr/>
        </p:nvSpPr>
        <p:spPr>
          <a:xfrm flipH="1">
            <a:off x="2264175" y="1211542"/>
            <a:ext cx="1509491" cy="789447"/>
          </a:xfrm>
          <a:prstGeom prst="rect">
            <a:avLst/>
          </a:prstGeom>
          <a:solidFill>
            <a:schemeClr val="bg1"/>
          </a:solidFill>
          <a:ln>
            <a:noFill/>
          </a:ln>
        </p:spPr>
        <p:txBody>
          <a:bodyPr wrap="square" rtlCol="0">
            <a:spAutoFit/>
          </a:bodyPr>
          <a:lstStyle/>
          <a:p>
            <a:pPr algn="ctr"/>
            <a:r>
              <a:rPr lang="en-US" altLang="zh-CN" sz="1510" b="1" dirty="0">
                <a:solidFill>
                  <a:srgbClr val="F28743"/>
                </a:solidFill>
                <a:latin typeface="Times New Roman" panose="02020603050405020304" pitchFamily="18" charset="0"/>
                <a:cs typeface="Times New Roman" panose="02020603050405020304" pitchFamily="18" charset="0"/>
              </a:rPr>
              <a:t>Unequally allocate water resources</a:t>
            </a:r>
            <a:endParaRPr lang="zh-CN" altLang="en-US" sz="1510" b="1" dirty="0">
              <a:solidFill>
                <a:srgbClr val="F28743"/>
              </a:solidFill>
              <a:latin typeface="Times New Roman" panose="02020603050405020304" pitchFamily="18" charset="0"/>
              <a:cs typeface="Times New Roman" panose="02020603050405020304" pitchFamily="18" charset="0"/>
            </a:endParaRPr>
          </a:p>
        </p:txBody>
      </p:sp>
      <p:sp>
        <p:nvSpPr>
          <p:cNvPr id="81" name="弧形 45">
            <a:extLst>
              <a:ext uri="{FF2B5EF4-FFF2-40B4-BE49-F238E27FC236}">
                <a16:creationId xmlns:a16="http://schemas.microsoft.com/office/drawing/2014/main" id="{A9EFDB39-D4BF-448D-9295-9599FAF62312}"/>
              </a:ext>
            </a:extLst>
          </p:cNvPr>
          <p:cNvSpPr/>
          <p:nvPr/>
        </p:nvSpPr>
        <p:spPr>
          <a:xfrm rot="2660153" flipV="1">
            <a:off x="1239761" y="-874411"/>
            <a:ext cx="3538323" cy="3472166"/>
          </a:xfrm>
          <a:prstGeom prst="arc">
            <a:avLst>
              <a:gd name="adj1" fmla="val 16466224"/>
              <a:gd name="adj2" fmla="val 21359425"/>
            </a:avLst>
          </a:prstGeom>
          <a:ln w="1905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9" name="文本框 78">
            <a:extLst>
              <a:ext uri="{FF2B5EF4-FFF2-40B4-BE49-F238E27FC236}">
                <a16:creationId xmlns:a16="http://schemas.microsoft.com/office/drawing/2014/main" id="{E0FF0A31-64FF-742C-7823-C19FBD64AB83}"/>
              </a:ext>
            </a:extLst>
          </p:cNvPr>
          <p:cNvSpPr txBox="1"/>
          <p:nvPr/>
        </p:nvSpPr>
        <p:spPr>
          <a:xfrm flipH="1">
            <a:off x="2046437" y="2084193"/>
            <a:ext cx="1943932" cy="789447"/>
          </a:xfrm>
          <a:prstGeom prst="rect">
            <a:avLst/>
          </a:prstGeom>
          <a:solidFill>
            <a:schemeClr val="bg1"/>
          </a:solidFill>
          <a:ln>
            <a:noFill/>
          </a:ln>
        </p:spPr>
        <p:txBody>
          <a:bodyPr wrap="square" rtlCol="0">
            <a:spAutoFit/>
          </a:bodyPr>
          <a:lstStyle/>
          <a:p>
            <a:pPr algn="ctr"/>
            <a:r>
              <a:rPr lang="en-US" altLang="zh-CN" sz="1510" b="1">
                <a:solidFill>
                  <a:srgbClr val="C00000"/>
                </a:solidFill>
                <a:latin typeface="Times New Roman" panose="02020603050405020304" pitchFamily="18" charset="0"/>
                <a:cs typeface="Times New Roman" panose="02020603050405020304" pitchFamily="18" charset="0"/>
              </a:rPr>
              <a:t>Expenditure discrepancies worsen the inequality</a:t>
            </a:r>
            <a:endParaRPr lang="zh-CN" altLang="en-US" sz="1510" b="1">
              <a:solidFill>
                <a:srgbClr val="C00000"/>
              </a:solidFill>
              <a:latin typeface="Times New Roman" panose="02020603050405020304" pitchFamily="18" charset="0"/>
              <a:cs typeface="Times New Roman" panose="02020603050405020304" pitchFamily="18" charset="0"/>
            </a:endParaRPr>
          </a:p>
        </p:txBody>
      </p:sp>
      <p:pic>
        <p:nvPicPr>
          <p:cNvPr id="2" name="图片 1" descr="图片包含 图示&#10;&#10;AI 生成的内容可能不正确。">
            <a:extLst>
              <a:ext uri="{FF2B5EF4-FFF2-40B4-BE49-F238E27FC236}">
                <a16:creationId xmlns:a16="http://schemas.microsoft.com/office/drawing/2014/main" id="{50336A24-AD08-7864-80BC-12B1B26AF185}"/>
              </a:ext>
            </a:extLst>
          </p:cNvPr>
          <p:cNvPicPr>
            <a:picLocks noChangeAspect="1"/>
          </p:cNvPicPr>
          <p:nvPr/>
        </p:nvPicPr>
        <p:blipFill>
          <a:blip r:embed="rId10"/>
          <a:stretch>
            <a:fillRect/>
          </a:stretch>
        </p:blipFill>
        <p:spPr>
          <a:xfrm>
            <a:off x="7211896" y="3795257"/>
            <a:ext cx="1633299" cy="1546530"/>
          </a:xfrm>
          <a:prstGeom prst="rect">
            <a:avLst/>
          </a:prstGeom>
        </p:spPr>
      </p:pic>
    </p:spTree>
    <p:extLst>
      <p:ext uri="{BB962C8B-B14F-4D97-AF65-F5344CB8AC3E}">
        <p14:creationId xmlns:p14="http://schemas.microsoft.com/office/powerpoint/2010/main" val="69956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p:bldP spid="28" grpId="0"/>
      <p:bldP spid="29" grpId="0" animBg="1"/>
      <p:bldP spid="30" grpId="0"/>
      <p:bldP spid="32" grpId="0"/>
      <p:bldP spid="45" grpId="0"/>
      <p:bldP spid="46" grpId="0" animBg="1"/>
      <p:bldP spid="47" grpId="0" animBg="1"/>
      <p:bldP spid="52" grpId="0" animBg="1"/>
      <p:bldP spid="54" grpId="0" animBg="1"/>
      <p:bldP spid="56" grpId="0" animBg="1"/>
      <p:bldP spid="57" grpId="0" animBg="1"/>
      <p:bldP spid="66" grpId="0" animBg="1"/>
      <p:bldP spid="68" grpId="0" animBg="1"/>
      <p:bldP spid="69" grpId="0"/>
      <p:bldP spid="70" grpId="0"/>
      <p:bldP spid="72" grpId="0" animBg="1"/>
      <p:bldP spid="73" grpId="0" animBg="1"/>
      <p:bldP spid="75" grpId="0"/>
      <p:bldP spid="76" grpId="0"/>
      <p:bldP spid="77" grpId="0"/>
      <p:bldP spid="80" grpId="0" animBg="1"/>
      <p:bldP spid="78" grpId="0" animBg="1"/>
      <p:bldP spid="81" grpId="0" animBg="1"/>
      <p:bldP spid="7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775C06BA-0BDE-22B9-3DBE-DBEE91FD2FAA}"/>
              </a:ext>
            </a:extLst>
          </p:cNvPr>
          <p:cNvSpPr>
            <a:spLocks noGrp="1"/>
          </p:cNvSpPr>
          <p:nvPr>
            <p:ph type="sldNum" sz="quarter" idx="12"/>
          </p:nvPr>
        </p:nvSpPr>
        <p:spPr/>
        <p:txBody>
          <a:bodyPr/>
          <a:lstStyle/>
          <a:p>
            <a:fld id="{775887F8-1189-C142-9435-C21057EAAAC7}" type="slidenum">
              <a:rPr kumimoji="1" lang="zh-CN" altLang="en-US" smtClean="0"/>
              <a:t>6</a:t>
            </a:fld>
            <a:endParaRPr kumimoji="1" lang="zh-CN" altLang="en-US" dirty="0"/>
          </a:p>
        </p:txBody>
      </p:sp>
      <p:sp>
        <p:nvSpPr>
          <p:cNvPr id="8" name="Rectangle 2">
            <a:extLst>
              <a:ext uri="{FF2B5EF4-FFF2-40B4-BE49-F238E27FC236}">
                <a16:creationId xmlns:a16="http://schemas.microsoft.com/office/drawing/2014/main" id="{8222F049-13AB-D832-34C6-9D414833E20A}"/>
              </a:ext>
            </a:extLst>
          </p:cNvPr>
          <p:cNvSpPr>
            <a:spLocks noChangeArrowheads="1"/>
          </p:cNvSpPr>
          <p:nvPr/>
        </p:nvSpPr>
        <p:spPr bwMode="auto">
          <a:xfrm>
            <a:off x="0" y="0"/>
            <a:ext cx="9144000" cy="7200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ea typeface="MS PGothic" charset="-128"/>
                <a:cs typeface="宋体" charset="-122"/>
              </a:defRPr>
            </a:lvl1pPr>
            <a:lvl2pPr marL="742950" indent="-285750">
              <a:spcBef>
                <a:spcPct val="20000"/>
              </a:spcBef>
              <a:buFont typeface="Arial" charset="0"/>
              <a:buChar char="–"/>
              <a:defRPr sz="2800">
                <a:solidFill>
                  <a:schemeClr val="tx1"/>
                </a:solidFill>
                <a:latin typeface="Calibri" charset="0"/>
                <a:ea typeface="宋体" charset="-122"/>
                <a:cs typeface="宋体" charset="-122"/>
              </a:defRPr>
            </a:lvl2pPr>
            <a:lvl3pPr marL="1143000" indent="-228600">
              <a:spcBef>
                <a:spcPct val="20000"/>
              </a:spcBef>
              <a:buFont typeface="Arial" charset="0"/>
              <a:buChar char="•"/>
              <a:defRPr sz="2400">
                <a:solidFill>
                  <a:schemeClr val="tx1"/>
                </a:solidFill>
                <a:latin typeface="Calibri" charset="0"/>
                <a:ea typeface="宋体" charset="-122"/>
                <a:cs typeface="宋体" charset="-122"/>
              </a:defRPr>
            </a:lvl3pPr>
            <a:lvl4pPr marL="1600200" indent="-228600">
              <a:spcBef>
                <a:spcPct val="20000"/>
              </a:spcBef>
              <a:buFont typeface="Arial" charset="0"/>
              <a:buChar char="–"/>
              <a:defRPr sz="2000">
                <a:solidFill>
                  <a:schemeClr val="tx1"/>
                </a:solidFill>
                <a:latin typeface="Calibri" charset="0"/>
                <a:ea typeface="宋体" charset="-122"/>
                <a:cs typeface="宋体" charset="-122"/>
              </a:defRPr>
            </a:lvl4pPr>
            <a:lvl5pPr marL="2057400" indent="-228600">
              <a:spcBef>
                <a:spcPct val="20000"/>
              </a:spcBef>
              <a:buFont typeface="Arial" charset="0"/>
              <a:buChar char="»"/>
              <a:defRPr sz="2000">
                <a:solidFill>
                  <a:schemeClr val="tx1"/>
                </a:solidFill>
                <a:latin typeface="Calibri" charset="0"/>
                <a:ea typeface="宋体" charset="-122"/>
                <a:cs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9pPr>
          </a:lstStyle>
          <a:p>
            <a:pPr algn="ctr" fontAlgn="base">
              <a:spcBef>
                <a:spcPct val="0"/>
              </a:spcBef>
              <a:spcAft>
                <a:spcPct val="0"/>
              </a:spcAft>
              <a:buNone/>
            </a:pPr>
            <a:r>
              <a:rPr lang="en-US" altLang="zh-CN" sz="3600" b="1" dirty="0">
                <a:solidFill>
                  <a:prstClr val="white"/>
                </a:solidFill>
                <a:latin typeface="Times New Roman" panose="02020603050405020304" pitchFamily="18" charset="0"/>
                <a:ea typeface="STKaiti" charset="-122"/>
                <a:cs typeface="Times New Roman" panose="02020603050405020304" pitchFamily="18" charset="0"/>
              </a:rPr>
              <a:t>ANALYTIC FRAMEWORK</a:t>
            </a:r>
            <a:endParaRPr lang="zh-CN" altLang="zh-CN" sz="3600" b="1" dirty="0">
              <a:solidFill>
                <a:prstClr val="white"/>
              </a:solidFill>
              <a:latin typeface="Times New Roman" panose="02020603050405020304" pitchFamily="18" charset="0"/>
              <a:ea typeface="STKaiti" charset="-122"/>
              <a:cs typeface="Times New Roman" panose="02020603050405020304" pitchFamily="18" charset="0"/>
            </a:endParaRPr>
          </a:p>
        </p:txBody>
      </p:sp>
      <p:sp>
        <p:nvSpPr>
          <p:cNvPr id="10" name="文本框 9">
            <a:extLst>
              <a:ext uri="{FF2B5EF4-FFF2-40B4-BE49-F238E27FC236}">
                <a16:creationId xmlns:a16="http://schemas.microsoft.com/office/drawing/2014/main" id="{915BFA3A-B1A7-0936-A044-955AB790CE0E}"/>
              </a:ext>
            </a:extLst>
          </p:cNvPr>
          <p:cNvSpPr txBox="1"/>
          <p:nvPr/>
        </p:nvSpPr>
        <p:spPr>
          <a:xfrm>
            <a:off x="5733471" y="977686"/>
            <a:ext cx="3236298" cy="4716869"/>
          </a:xfrm>
          <a:prstGeom prst="rect">
            <a:avLst/>
          </a:prstGeom>
          <a:noFill/>
        </p:spPr>
        <p:txBody>
          <a:bodyPr wrap="square">
            <a:spAutoFit/>
          </a:bodyPr>
          <a:lstStyle/>
          <a:p>
            <a:pPr algn="just">
              <a:lnSpc>
                <a:spcPct val="120000"/>
              </a:lnSpc>
            </a:pPr>
            <a:r>
              <a:rPr lang="en-US" altLang="zh-CN" b="1" dirty="0">
                <a:effectLst/>
                <a:latin typeface="Times New Roman" panose="02020603050405020304" pitchFamily="18" charset="0"/>
                <a:ea typeface="等线" panose="02010600030101010101" pitchFamily="2" charset="-122"/>
              </a:rPr>
              <a:t>The proposed framework</a:t>
            </a:r>
          </a:p>
          <a:p>
            <a:pPr marL="400050" indent="-400050">
              <a:lnSpc>
                <a:spcPct val="120000"/>
              </a:lnSpc>
              <a:buAutoNum type="romanLcParenBoth"/>
            </a:pPr>
            <a:r>
              <a:rPr lang="en-US" altLang="zh-CN" dirty="0">
                <a:effectLst/>
                <a:latin typeface="Times New Roman" panose="02020603050405020304" pitchFamily="18" charset="0"/>
                <a:ea typeface="等线" panose="02010600030101010101" pitchFamily="2" charset="-122"/>
              </a:rPr>
              <a:t>estimates grid-level RFB with 75 model </a:t>
            </a:r>
            <a:r>
              <a:rPr lang="en-US" altLang="zh-CN" dirty="0">
                <a:latin typeface="Times New Roman" panose="02020603050405020304" pitchFamily="18" charset="0"/>
                <a:ea typeface="等线" panose="02010600030101010101" pitchFamily="2" charset="-122"/>
              </a:rPr>
              <a:t>mixes t</a:t>
            </a:r>
            <a:r>
              <a:rPr lang="en-US" altLang="zh-CN" dirty="0">
                <a:effectLst/>
                <a:latin typeface="Times New Roman" panose="02020603050405020304" pitchFamily="18" charset="0"/>
                <a:ea typeface="等线" panose="02010600030101010101" pitchFamily="2" charset="-122"/>
              </a:rPr>
              <a:t>o offset uncertainties; </a:t>
            </a:r>
          </a:p>
          <a:p>
            <a:pPr marL="400050" indent="-400050">
              <a:lnSpc>
                <a:spcPct val="120000"/>
              </a:lnSpc>
              <a:buFontTx/>
              <a:buAutoNum type="romanLcParenBoth"/>
            </a:pPr>
            <a:r>
              <a:rPr lang="en-US" altLang="zh-CN" dirty="0">
                <a:latin typeface="Times New Roman" panose="02020603050405020304" pitchFamily="18" charset="0"/>
                <a:ea typeface="等线" panose="02010600030101010101" pitchFamily="2" charset="-122"/>
              </a:rPr>
              <a:t> </a:t>
            </a:r>
            <a:r>
              <a:rPr lang="en-US" altLang="zh-CN" dirty="0">
                <a:latin typeface="Times New Roman" panose="02020603050405020304" pitchFamily="18" charset="0"/>
              </a:rPr>
              <a:t>constructs the inventory of water depletion to match the EMERGING MRIO model;</a:t>
            </a:r>
            <a:endParaRPr lang="en-US" altLang="zh-CN" dirty="0">
              <a:latin typeface="Times New Roman" panose="02020603050405020304" pitchFamily="18" charset="0"/>
              <a:ea typeface="等线" panose="02010600030101010101" pitchFamily="2" charset="-122"/>
            </a:endParaRPr>
          </a:p>
          <a:p>
            <a:pPr marL="400050" indent="-400050">
              <a:lnSpc>
                <a:spcPct val="120000"/>
              </a:lnSpc>
              <a:buAutoNum type="romanLcParenBoth"/>
            </a:pPr>
            <a:r>
              <a:rPr lang="en-US" altLang="zh-CN" dirty="0">
                <a:latin typeface="Times New Roman" panose="02020603050405020304" pitchFamily="18" charset="0"/>
                <a:ea typeface="等线" panose="02010600030101010101" pitchFamily="2" charset="-122"/>
              </a:rPr>
              <a:t>bridges household expenditure to EMERGING model</a:t>
            </a:r>
            <a:r>
              <a:rPr lang="en-US" altLang="zh-CN" dirty="0">
                <a:effectLst/>
                <a:latin typeface="Times New Roman" panose="02020603050405020304" pitchFamily="18" charset="0"/>
                <a:ea typeface="等线" panose="02010600030101010101" pitchFamily="2" charset="-122"/>
              </a:rPr>
              <a:t>; </a:t>
            </a:r>
          </a:p>
          <a:p>
            <a:pPr marL="400050" indent="-400050">
              <a:lnSpc>
                <a:spcPct val="120000"/>
              </a:lnSpc>
              <a:buAutoNum type="romanLcParenBoth"/>
            </a:pPr>
            <a:r>
              <a:rPr lang="en-US" altLang="zh-CN" dirty="0">
                <a:latin typeface="Times New Roman" panose="02020603050405020304" pitchFamily="18" charset="0"/>
                <a:ea typeface="等线" panose="02010600030101010101" pitchFamily="2" charset="-122"/>
              </a:rPr>
              <a:t>l</a:t>
            </a:r>
            <a:r>
              <a:rPr lang="en-US" altLang="zh-CN" dirty="0">
                <a:effectLst/>
                <a:latin typeface="Times New Roman" panose="02020603050405020304" pitchFamily="18" charset="0"/>
                <a:ea typeface="等线" panose="02010600030101010101" pitchFamily="2" charset="-122"/>
              </a:rPr>
              <a:t>inks grid-level water depletion to household consumption by income groups.</a:t>
            </a:r>
            <a:endPar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descr="文本&#10;&#10;AI 生成的内容可能不正确。">
            <a:extLst>
              <a:ext uri="{FF2B5EF4-FFF2-40B4-BE49-F238E27FC236}">
                <a16:creationId xmlns:a16="http://schemas.microsoft.com/office/drawing/2014/main" id="{7CCEEDA7-6BA7-F27E-6BB6-3D555C6159FF}"/>
              </a:ext>
            </a:extLst>
          </p:cNvPr>
          <p:cNvPicPr>
            <a:picLocks noChangeAspect="1"/>
          </p:cNvPicPr>
          <p:nvPr/>
        </p:nvPicPr>
        <p:blipFill>
          <a:blip r:embed="rId3"/>
          <a:stretch>
            <a:fillRect/>
          </a:stretch>
        </p:blipFill>
        <p:spPr>
          <a:xfrm>
            <a:off x="174231" y="811530"/>
            <a:ext cx="5415039" cy="5817870"/>
          </a:xfrm>
          <a:prstGeom prst="rect">
            <a:avLst/>
          </a:prstGeom>
        </p:spPr>
      </p:pic>
    </p:spTree>
    <p:extLst>
      <p:ext uri="{BB962C8B-B14F-4D97-AF65-F5344CB8AC3E}">
        <p14:creationId xmlns:p14="http://schemas.microsoft.com/office/powerpoint/2010/main" val="90873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F609329-4875-CE62-351C-B83FEEE38B86}"/>
              </a:ext>
            </a:extLst>
          </p:cNvPr>
          <p:cNvSpPr txBox="1"/>
          <p:nvPr/>
        </p:nvSpPr>
        <p:spPr>
          <a:xfrm>
            <a:off x="181835" y="756860"/>
            <a:ext cx="8333516" cy="2997231"/>
          </a:xfrm>
          <a:prstGeom prst="rect">
            <a:avLst/>
          </a:prstGeom>
          <a:noFill/>
        </p:spPr>
        <p:txBody>
          <a:bodyPr wrap="square">
            <a:spAutoFit/>
          </a:bodyPr>
          <a:lstStyle/>
          <a:p>
            <a:pPr marL="285750" indent="-285750">
              <a:lnSpc>
                <a:spcPct val="150000"/>
              </a:lnSpc>
              <a:buFont typeface="Wingdings" pitchFamily="2" charset="2"/>
              <a:buChar char="p"/>
              <a:defRPr/>
            </a:pPr>
            <a:r>
              <a:rPr lang="en-US" altLang="zh-CN" sz="2000" b="1" dirty="0">
                <a:solidFill>
                  <a:prstClr val="black"/>
                </a:solidFill>
                <a:latin typeface="Times New Roman" panose="02020603050405020304" pitchFamily="18" charset="0"/>
                <a:cs typeface="Times New Roman" panose="02020603050405020304" pitchFamily="18" charset="0"/>
              </a:rPr>
              <a:t>Matching household expenditure data to EMERGING model </a:t>
            </a:r>
            <a:endParaRPr lang="en-US" altLang="zh-CN" sz="2000" dirty="0">
              <a:solidFill>
                <a:prstClr val="black"/>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defRPr/>
            </a:pPr>
            <a:r>
              <a:rPr lang="en-GB" altLang="zh-CN" dirty="0">
                <a:latin typeface="Times New Roman" panose="02020603050405020304" pitchFamily="18" charset="0"/>
                <a:cs typeface="Times New Roman" panose="02020603050405020304" pitchFamily="18" charset="0"/>
              </a:rPr>
              <a:t>Use sectoral consumption shares by expenditure bins from the WBGCD (2011) as the </a:t>
            </a:r>
            <a:r>
              <a:rPr lang="en-GB" altLang="zh-CN" dirty="0" err="1">
                <a:latin typeface="Times New Roman" panose="02020603050405020304" pitchFamily="18" charset="0"/>
                <a:cs typeface="Times New Roman" panose="02020603050405020304" pitchFamily="18" charset="0"/>
              </a:rPr>
              <a:t>baselin</a:t>
            </a:r>
            <a:r>
              <a:rPr lang="nl-NL" altLang="zh-CN" dirty="0">
                <a:latin typeface="Times New Roman" panose="02020603050405020304" pitchFamily="18" charset="0"/>
                <a:cs typeface="Times New Roman" panose="02020603050405020304" pitchFamily="18" charset="0"/>
              </a:rPr>
              <a:t>e,</a:t>
            </a:r>
            <a:r>
              <a:rPr lang="en-GB" altLang="zh-CN" dirty="0">
                <a:latin typeface="Times New Roman" panose="02020603050405020304" pitchFamily="18" charset="0"/>
                <a:cs typeface="Times New Roman" panose="02020603050405020304" pitchFamily="18" charset="0"/>
              </a:rPr>
              <a:t> covering 33 sectors, 201 expenditure groups, and 168 economies</a:t>
            </a:r>
            <a:r>
              <a:rPr lang="nl-NL" altLang="zh-CN" dirty="0">
                <a:latin typeface="Times New Roman" panose="02020603050405020304" pitchFamily="18" charset="0"/>
                <a:cs typeface="Times New Roman" panose="02020603050405020304" pitchFamily="18" charset="0"/>
              </a:rPr>
              <a:t>;</a:t>
            </a:r>
            <a:endPar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285750" indent="-285750">
              <a:lnSpc>
                <a:spcPct val="150000"/>
              </a:lnSpc>
              <a:buFont typeface="Arial" panose="020B0604020202020204" pitchFamily="34" charset="0"/>
              <a:buChar char="•"/>
              <a:defRPr/>
            </a:pPr>
            <a:r>
              <a:rPr lang="en-GB" altLang="zh-CN" dirty="0">
                <a:latin typeface="Times New Roman" panose="02020603050405020304" pitchFamily="18" charset="0"/>
                <a:cs typeface="Times New Roman" panose="02020603050405020304" pitchFamily="18" charset="0"/>
              </a:rPr>
              <a:t>Aggregate household expenditure data into 10 groups per economy;</a:t>
            </a:r>
          </a:p>
          <a:p>
            <a:pPr marL="285750" indent="-285750">
              <a:lnSpc>
                <a:spcPct val="150000"/>
              </a:lnSpc>
              <a:buFont typeface="Arial" panose="020B0604020202020204" pitchFamily="34" charset="0"/>
              <a:buChar char="•"/>
              <a:defRPr/>
            </a:pPr>
            <a:r>
              <a:rPr lang="en-GB" altLang="zh-CN" dirty="0">
                <a:latin typeface="Times New Roman" panose="02020603050405020304" pitchFamily="18" charset="0"/>
                <a:cs typeface="Times New Roman" panose="02020603050405020304" pitchFamily="18" charset="0"/>
              </a:rPr>
              <a:t>Develop a bridge matrix to map the 33 sectors to the 134 sectors in the EMERGING MRIO table</a:t>
            </a:r>
            <a:r>
              <a:rPr lang="nl-NL" altLang="zh-CN" dirty="0">
                <a:latin typeface="Times New Roman" panose="02020603050405020304" pitchFamily="18" charset="0"/>
                <a:cs typeface="Times New Roman" panose="02020603050405020304" pitchFamily="18" charset="0"/>
              </a:rPr>
              <a:t>;</a:t>
            </a:r>
          </a:p>
          <a:p>
            <a:pPr marL="285750" indent="-285750">
              <a:lnSpc>
                <a:spcPct val="150000"/>
              </a:lnSpc>
              <a:buFont typeface="Arial" panose="020B0604020202020204" pitchFamily="34" charset="0"/>
              <a:buChar char="•"/>
              <a:defRPr/>
            </a:pPr>
            <a:r>
              <a:rPr lang="en-GB" altLang="zh-CN" dirty="0">
                <a:latin typeface="Times New Roman" panose="02020603050405020304" pitchFamily="18" charset="0"/>
                <a:cs typeface="Times New Roman" panose="02020603050405020304" pitchFamily="18" charset="0"/>
              </a:rPr>
              <a:t>Update population to 2019</a:t>
            </a:r>
            <a:r>
              <a:rPr lang="nl-NL" altLang="zh-CN" dirty="0">
                <a:latin typeface="Times New Roman" panose="02020603050405020304" pitchFamily="18" charset="0"/>
                <a:cs typeface="Times New Roman" panose="02020603050405020304" pitchFamily="18" charset="0"/>
              </a:rPr>
              <a:t>;</a:t>
            </a:r>
            <a:endPar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0" name="Rectangle 2">
            <a:extLst>
              <a:ext uri="{FF2B5EF4-FFF2-40B4-BE49-F238E27FC236}">
                <a16:creationId xmlns:a16="http://schemas.microsoft.com/office/drawing/2014/main" id="{44619017-8756-426B-D219-91EFCBE67C99}"/>
              </a:ext>
            </a:extLst>
          </p:cNvPr>
          <p:cNvSpPr>
            <a:spLocks noChangeArrowheads="1"/>
          </p:cNvSpPr>
          <p:nvPr/>
        </p:nvSpPr>
        <p:spPr bwMode="auto">
          <a:xfrm>
            <a:off x="0" y="0"/>
            <a:ext cx="9144000" cy="720000"/>
          </a:xfrm>
          <a:prstGeom prst="rect">
            <a:avLst/>
          </a:prstGeom>
          <a:solidFill>
            <a:srgbClr val="0070C0"/>
          </a:solidFill>
          <a:ln w="9525">
            <a:noFill/>
            <a:miter lim="800000"/>
            <a:headEnd/>
            <a:tailEnd/>
          </a:ln>
        </p:spPr>
        <p:txBody>
          <a:bodyPr anchor="ctr"/>
          <a:lstStyle>
            <a:lvl1pPr>
              <a:spcBef>
                <a:spcPct val="20000"/>
              </a:spcBef>
              <a:buFont typeface="Arial" charset="0"/>
              <a:buChar char="•"/>
              <a:defRPr sz="3200">
                <a:solidFill>
                  <a:schemeClr val="tx1"/>
                </a:solidFill>
                <a:latin typeface="Calibri" charset="0"/>
                <a:ea typeface="MS PGothic" charset="-128"/>
                <a:cs typeface="宋体" charset="-122"/>
              </a:defRPr>
            </a:lvl1pPr>
            <a:lvl2pPr marL="742950" indent="-285750">
              <a:spcBef>
                <a:spcPct val="20000"/>
              </a:spcBef>
              <a:buFont typeface="Arial" charset="0"/>
              <a:buChar char="–"/>
              <a:defRPr sz="2800">
                <a:solidFill>
                  <a:schemeClr val="tx1"/>
                </a:solidFill>
                <a:latin typeface="Calibri" charset="0"/>
                <a:ea typeface="宋体" charset="-122"/>
                <a:cs typeface="宋体" charset="-122"/>
              </a:defRPr>
            </a:lvl2pPr>
            <a:lvl3pPr marL="1143000" indent="-228600">
              <a:spcBef>
                <a:spcPct val="20000"/>
              </a:spcBef>
              <a:buFont typeface="Arial" charset="0"/>
              <a:buChar char="•"/>
              <a:defRPr sz="2400">
                <a:solidFill>
                  <a:schemeClr val="tx1"/>
                </a:solidFill>
                <a:latin typeface="Calibri" charset="0"/>
                <a:ea typeface="宋体" charset="-122"/>
                <a:cs typeface="宋体" charset="-122"/>
              </a:defRPr>
            </a:lvl3pPr>
            <a:lvl4pPr marL="1600200" indent="-228600">
              <a:spcBef>
                <a:spcPct val="20000"/>
              </a:spcBef>
              <a:buFont typeface="Arial" charset="0"/>
              <a:buChar char="–"/>
              <a:defRPr sz="2000">
                <a:solidFill>
                  <a:schemeClr val="tx1"/>
                </a:solidFill>
                <a:latin typeface="Calibri" charset="0"/>
                <a:ea typeface="宋体" charset="-122"/>
                <a:cs typeface="宋体" charset="-122"/>
              </a:defRPr>
            </a:lvl4pPr>
            <a:lvl5pPr marL="2057400" indent="-228600">
              <a:spcBef>
                <a:spcPct val="20000"/>
              </a:spcBef>
              <a:buFont typeface="Arial" charset="0"/>
              <a:buChar char="»"/>
              <a:defRPr sz="2000">
                <a:solidFill>
                  <a:schemeClr val="tx1"/>
                </a:solidFill>
                <a:latin typeface="Calibri" charset="0"/>
                <a:ea typeface="宋体" charset="-122"/>
                <a:cs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9pPr>
          </a:lstStyle>
          <a:p>
            <a:pPr algn="ctr">
              <a:spcBef>
                <a:spcPts val="0"/>
              </a:spcBef>
              <a:buNone/>
            </a:pPr>
            <a:r>
              <a:rPr lang="en-US" altLang="zh-CN" sz="36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METHODOLOGY</a:t>
            </a:r>
          </a:p>
        </p:txBody>
      </p:sp>
      <p:sp>
        <p:nvSpPr>
          <p:cNvPr id="12" name="灯片编号占位符 11">
            <a:extLst>
              <a:ext uri="{FF2B5EF4-FFF2-40B4-BE49-F238E27FC236}">
                <a16:creationId xmlns:a16="http://schemas.microsoft.com/office/drawing/2014/main" id="{BDE546F2-69C4-A2A7-7F4F-4726940285F6}"/>
              </a:ext>
            </a:extLst>
          </p:cNvPr>
          <p:cNvSpPr>
            <a:spLocks noGrp="1"/>
          </p:cNvSpPr>
          <p:nvPr>
            <p:ph type="sldNum" sz="quarter" idx="12"/>
          </p:nvPr>
        </p:nvSpPr>
        <p:spPr/>
        <p:txBody>
          <a:bodyPr/>
          <a:lstStyle/>
          <a:p>
            <a:fld id="{2E54676A-C675-6045-BBD0-A155F9BEC21C}" type="slidenum">
              <a:rPr lang="en-US" smtClean="0"/>
              <a:t>7</a:t>
            </a:fld>
            <a:endParaRPr lang="en-US" dirty="0"/>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8535668B-21E4-75F8-DF11-50BC7676A4A1}"/>
                  </a:ext>
                </a:extLst>
              </p:cNvPr>
              <p:cNvSpPr txBox="1"/>
              <p:nvPr/>
            </p:nvSpPr>
            <p:spPr>
              <a:xfrm>
                <a:off x="181835" y="3826363"/>
                <a:ext cx="7797114" cy="2529988"/>
              </a:xfrm>
              <a:prstGeom prst="rect">
                <a:avLst/>
              </a:prstGeom>
              <a:noFill/>
            </p:spPr>
            <p:txBody>
              <a:bodyPr wrap="square">
                <a:spAutoFit/>
              </a:bodyPr>
              <a:lstStyle/>
              <a:p>
                <a:pPr marL="285750" lvl="0" indent="-285750">
                  <a:lnSpc>
                    <a:spcPct val="150000"/>
                  </a:lnSpc>
                  <a:buFont typeface="Wingdings" pitchFamily="2" charset="2"/>
                  <a:buChar char="p"/>
                  <a:defRPr/>
                </a:pPr>
                <a:r>
                  <a:rPr lang="en-US" altLang="zh-CN" sz="2000" b="1" dirty="0">
                    <a:solidFill>
                      <a:prstClr val="black"/>
                    </a:solidFill>
                    <a:latin typeface="Times New Roman" panose="02020603050405020304" pitchFamily="18" charset="0"/>
                    <a:cs typeface="Times New Roman" panose="02020603050405020304" pitchFamily="18" charset="0"/>
                  </a:rPr>
                  <a:t>Linking water depletion to the household consumption</a:t>
                </a:r>
                <a:endParaRPr lang="en-US" altLang="zh-CN" kern="100" dirty="0">
                  <a:latin typeface="Times New Roman" panose="02020603050405020304" pitchFamily="18" charset="0"/>
                  <a:ea typeface="DengXian" panose="02010600030101010101" pitchFamily="2" charset="-122"/>
                  <a:cs typeface="Times New Roman" panose="02020603050405020304" pitchFamily="18" charset="0"/>
                </a:endParaRPr>
              </a:p>
              <a:p>
                <a:pPr algn="just">
                  <a:spcAft>
                    <a:spcPts val="1200"/>
                  </a:spcAft>
                  <a:buNone/>
                </a:pPr>
                <a:r>
                  <a:rPr lang="en-US" altLang="zh-CN" kern="100" dirty="0">
                    <a:latin typeface="Times New Roman" panose="02020603050405020304" pitchFamily="18" charset="0"/>
                    <a:ea typeface="DengXian" panose="02010600030101010101" pitchFamily="2" charset="-122"/>
                    <a:cs typeface="Times New Roman" panose="02020603050405020304" pitchFamily="18" charset="0"/>
                  </a:rPr>
                  <a:t>T</a:t>
                </a:r>
                <a:r>
                  <a:rPr lang="en-US" altLang="zh-CN" sz="1800" kern="100" dirty="0">
                    <a:effectLst/>
                    <a:latin typeface="Times New Roman" panose="02020603050405020304" pitchFamily="18" charset="0"/>
                    <a:ea typeface="DengXian" panose="02010600030101010101" pitchFamily="2" charset="-122"/>
                    <a:cs typeface="Times New Roman" panose="02020603050405020304" pitchFamily="18" charset="0"/>
                  </a:rPr>
                  <a:t>he water depletion footprint for </a:t>
                </a:r>
                <a:r>
                  <a:rPr lang="en-US" altLang="zh-CN" sz="1800" kern="1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each expenditure (income) groups</a:t>
                </a:r>
                <a:r>
                  <a:rPr lang="en-US" altLang="zh-CN" sz="1800" kern="100" dirty="0">
                    <a:effectLst/>
                    <a:latin typeface="Times New Roman" panose="02020603050405020304" pitchFamily="18" charset="0"/>
                    <a:ea typeface="DengXian" panose="02010600030101010101" pitchFamily="2" charset="-122"/>
                    <a:cs typeface="Times New Roman" panose="02020603050405020304" pitchFamily="18" charset="0"/>
                  </a:rPr>
                  <a:t> in all economies can be calculated by:</a:t>
                </a:r>
                <a:endParaRPr lang="zh-CN" altLang="zh-CN" sz="1400" kern="100" dirty="0">
                  <a:effectLst/>
                  <a:latin typeface="DengXian" panose="02010600030101010101" pitchFamily="2" charset="-122"/>
                  <a:ea typeface="DengXian" panose="02010600030101010101" pitchFamily="2" charset="-122"/>
                  <a:cs typeface="Times New Roman" panose="02020603050405020304" pitchFamily="18" charset="0"/>
                </a:endParaRPr>
              </a:p>
              <a:p>
                <a:pPr indent="2286000" algn="just">
                  <a:spcAft>
                    <a:spcPts val="1200"/>
                  </a:spcAft>
                  <a:buNone/>
                </a:pPr>
                <a14:m>
                  <m:oMath xmlns:m="http://schemas.openxmlformats.org/officeDocument/2006/math">
                    <m:sSub>
                      <m:sSubPr>
                        <m:ctrlPr>
                          <a:rPr lang="zh-CN" altLang="zh-CN" sz="18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b="1" i="1" kern="10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𝑬</m:t>
                        </m:r>
                      </m:e>
                      <m:sub>
                        <m:r>
                          <a:rPr lang="en-US" altLang="zh-CN" sz="1800" b="1" i="1" kern="10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𝒄</m:t>
                        </m:r>
                      </m:sub>
                    </m:sSub>
                    <m:r>
                      <a:rPr lang="en-US" altLang="zh-CN" sz="1800" i="1" kern="10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1800" b="1" i="1" kern="10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𝒌</m:t>
                    </m:r>
                    <m:r>
                      <a:rPr lang="en-US" altLang="zh-CN" sz="1800" i="1" kern="10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1800" b="1" i="1" kern="10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𝑰</m:t>
                    </m:r>
                    <m:r>
                      <a:rPr lang="en-US" altLang="zh-CN" sz="1800" i="1" kern="10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1800" b="1" i="1" kern="10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𝑨</m:t>
                    </m:r>
                    <m:sSup>
                      <m:sSupPr>
                        <m:ctrlPr>
                          <a:rPr lang="zh-CN" altLang="zh-CN" sz="18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e>
                      <m:sup>
                        <m:r>
                          <a:rPr lang="en-US" altLang="zh-CN" sz="1800" i="1" kern="10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1800" b="1" i="1" kern="10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𝟏</m:t>
                        </m:r>
                      </m:sup>
                    </m:sSup>
                    <m:r>
                      <a:rPr lang="en-US" altLang="zh-CN" sz="1800" b="1" i="1" kern="10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𝑯</m:t>
                    </m:r>
                  </m:oMath>
                </a14:m>
                <a:r>
                  <a:rPr lang="en-US" altLang="zh-CN" sz="1800" kern="1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endParaRPr lang="zh-CN" altLang="zh-CN" sz="1400" kern="100" dirty="0">
                  <a:effectLst/>
                  <a:latin typeface="DengXian" panose="02010600030101010101" pitchFamily="2" charset="-122"/>
                  <a:ea typeface="DengXian" panose="02010600030101010101" pitchFamily="2" charset="-122"/>
                  <a:cs typeface="Times New Roman" panose="02020603050405020304" pitchFamily="18" charset="0"/>
                </a:endParaRPr>
              </a:p>
              <a:p>
                <a:pPr>
                  <a:buNone/>
                </a:pPr>
                <a:r>
                  <a:rPr lang="en-US" altLang="zh-CN" sz="1800" dirty="0">
                    <a:effectLst/>
                    <a:latin typeface="Times New Roman" panose="02020603050405020304" pitchFamily="18" charset="0"/>
                    <a:ea typeface="DengXian" panose="02010600030101010101" pitchFamily="2" charset="-122"/>
                  </a:rPr>
                  <a:t>where </a:t>
                </a:r>
                <a14:m>
                  <m:oMath xmlns:m="http://schemas.openxmlformats.org/officeDocument/2006/math">
                    <m:sSub>
                      <m:sSubPr>
                        <m:ctrlPr>
                          <a:rPr lang="zh-CN" altLang="zh-CN" sz="1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b="1"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𝑬</m:t>
                        </m:r>
                      </m:e>
                      <m:sub>
                        <m:r>
                          <a:rPr lang="en-US" altLang="zh-CN" sz="1800" b="1"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𝒄</m:t>
                        </m:r>
                      </m:sub>
                    </m:sSub>
                  </m:oMath>
                </a14:m>
                <a:r>
                  <a:rPr lang="en-US" altLang="zh-CN" sz="1800" dirty="0">
                    <a:effectLst/>
                    <a:latin typeface="Times New Roman" panose="02020603050405020304" pitchFamily="18" charset="0"/>
                    <a:ea typeface="DengXian" panose="02010600030101010101" pitchFamily="2" charset="-122"/>
                  </a:rPr>
                  <a:t> is a row vector of the water depletion associated with final household consumption (</a:t>
                </a:r>
                <a14:m>
                  <m:oMath xmlns:m="http://schemas.openxmlformats.org/officeDocument/2006/math">
                    <m:r>
                      <a:rPr lang="en-US" altLang="zh-CN" sz="1800" b="1"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𝑯</m:t>
                    </m:r>
                  </m:oMath>
                </a14:m>
                <a:r>
                  <a:rPr lang="en-US" altLang="zh-CN" sz="1800" dirty="0">
                    <a:effectLst/>
                    <a:latin typeface="Times New Roman" panose="02020603050405020304" pitchFamily="18" charset="0"/>
                    <a:ea typeface="DengXian" panose="02010600030101010101" pitchFamily="2" charset="-122"/>
                  </a:rPr>
                  <a:t>) for each </a:t>
                </a:r>
                <a:r>
                  <a:rPr lang="en-US" altLang="zh-CN" sz="1800" dirty="0">
                    <a:solidFill>
                      <a:srgbClr val="000000"/>
                    </a:solidFill>
                    <a:effectLst/>
                    <a:latin typeface="Times New Roman" panose="02020603050405020304" pitchFamily="18" charset="0"/>
                    <a:ea typeface="DengXian" panose="02010600030101010101" pitchFamily="2" charset="-122"/>
                  </a:rPr>
                  <a:t>expenditure (income)</a:t>
                </a:r>
                <a:r>
                  <a:rPr lang="en-US" altLang="zh-CN" sz="1800" dirty="0">
                    <a:effectLst/>
                    <a:latin typeface="Times New Roman" panose="02020603050405020304" pitchFamily="18" charset="0"/>
                    <a:ea typeface="DengXian" panose="02010600030101010101" pitchFamily="2" charset="-122"/>
                  </a:rPr>
                  <a:t> group in 245 economies; </a:t>
                </a:r>
                <a14:m>
                  <m:oMath xmlns:m="http://schemas.openxmlformats.org/officeDocument/2006/math">
                    <m:r>
                      <a:rPr lang="en-US" altLang="zh-CN" sz="1800" b="1"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𝒌</m:t>
                    </m:r>
                  </m:oMath>
                </a14:m>
                <a:r>
                  <a:rPr lang="en-US" altLang="zh-CN" sz="1800" b="1" dirty="0">
                    <a:solidFill>
                      <a:srgbClr val="000000"/>
                    </a:solidFill>
                    <a:effectLst/>
                    <a:latin typeface="Times New Roman" panose="02020603050405020304" pitchFamily="18" charset="0"/>
                    <a:ea typeface="DengXian" panose="02010600030101010101" pitchFamily="2" charset="-122"/>
                  </a:rPr>
                  <a:t> </a:t>
                </a:r>
                <a:r>
                  <a:rPr lang="en-US" altLang="zh-CN" sz="1800" dirty="0">
                    <a:effectLst/>
                    <a:latin typeface="Times New Roman" panose="02020603050405020304" pitchFamily="18" charset="0"/>
                    <a:ea typeface="DengXian" panose="02010600030101010101" pitchFamily="2" charset="-122"/>
                  </a:rPr>
                  <a:t>is a row vector of water depletion per unit of output for all sectors in all economies</a:t>
                </a:r>
                <a:r>
                  <a:rPr lang="zh-CN" altLang="zh-CN" dirty="0">
                    <a:effectLst/>
                  </a:rPr>
                  <a:t> </a:t>
                </a:r>
                <a:endParaRPr lang="en-US" dirty="0"/>
              </a:p>
            </p:txBody>
          </p:sp>
        </mc:Choice>
        <mc:Fallback xmlns="">
          <p:sp>
            <p:nvSpPr>
              <p:cNvPr id="3" name="文本框 2">
                <a:extLst>
                  <a:ext uri="{FF2B5EF4-FFF2-40B4-BE49-F238E27FC236}">
                    <a16:creationId xmlns:a16="http://schemas.microsoft.com/office/drawing/2014/main" id="{8535668B-21E4-75F8-DF11-50BC7676A4A1}"/>
                  </a:ext>
                </a:extLst>
              </p:cNvPr>
              <p:cNvSpPr txBox="1">
                <a:spLocks noRot="1" noChangeAspect="1" noMove="1" noResize="1" noEditPoints="1" noAdjustHandles="1" noChangeArrowheads="1" noChangeShapeType="1" noTextEdit="1"/>
              </p:cNvSpPr>
              <p:nvPr/>
            </p:nvSpPr>
            <p:spPr>
              <a:xfrm>
                <a:off x="181835" y="3826363"/>
                <a:ext cx="7797114" cy="2529988"/>
              </a:xfrm>
              <a:prstGeom prst="rect">
                <a:avLst/>
              </a:prstGeom>
              <a:blipFill>
                <a:blip r:embed="rId2"/>
                <a:stretch>
                  <a:fillRect l="-704" r="-625" b="-265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9248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F609329-4875-CE62-351C-B83FEEE38B86}"/>
              </a:ext>
            </a:extLst>
          </p:cNvPr>
          <p:cNvSpPr txBox="1"/>
          <p:nvPr/>
        </p:nvSpPr>
        <p:spPr>
          <a:xfrm>
            <a:off x="358815" y="1170477"/>
            <a:ext cx="8137003" cy="521873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sz="1600" b="1" dirty="0">
                <a:latin typeface="Times New Roman" panose="02020603050405020304" pitchFamily="18" charset="0"/>
                <a:cs typeface="Times New Roman" panose="02020603050405020304" pitchFamily="18" charset="0"/>
              </a:rPr>
              <a:t>Runoff from ISIMIP2a:</a:t>
            </a:r>
            <a:r>
              <a:rPr lang="en-US" altLang="zh-CN" sz="1600" dirty="0">
                <a:latin typeface="Times New Roman" panose="02020603050405020304" pitchFamily="18" charset="0"/>
                <a:cs typeface="Times New Roman" panose="02020603050405020304" pitchFamily="18" charset="0"/>
              </a:rPr>
              <a:t> Based on the ensemble mean of 15 global hydrological models, driven by ISIMIP2a simulation protocols. These simulations focus on historical data from 1970–2010, at a monthly time scale.</a:t>
            </a:r>
          </a:p>
          <a:p>
            <a:pPr marL="285750" indent="-285750">
              <a:lnSpc>
                <a:spcPct val="150000"/>
              </a:lnSpc>
              <a:buFont typeface="Arial" panose="020B0604020202020204" pitchFamily="34" charset="0"/>
              <a:buChar char="•"/>
            </a:pPr>
            <a:r>
              <a:rPr lang="en-US" altLang="zh-CN" sz="1600" b="1" dirty="0">
                <a:latin typeface="Times New Roman" panose="02020603050405020304" pitchFamily="18" charset="0"/>
                <a:cs typeface="Times New Roman" panose="02020603050405020304" pitchFamily="18" charset="0"/>
              </a:rPr>
              <a:t>Water withdrawal from WaterGAP2:</a:t>
            </a:r>
            <a:r>
              <a:rPr lang="en-US" altLang="zh-CN" sz="1600" dirty="0">
                <a:latin typeface="Times New Roman" panose="02020603050405020304" pitchFamily="18" charset="0"/>
                <a:cs typeface="Times New Roman" panose="02020603050405020304" pitchFamily="18" charset="0"/>
              </a:rPr>
              <a:t> including 5 sectors at 30 arcmin grid scale in 2019.</a:t>
            </a:r>
          </a:p>
          <a:p>
            <a:pPr marL="285750" indent="-285750">
              <a:lnSpc>
                <a:spcPct val="150000"/>
              </a:lnSpc>
              <a:buFont typeface="Arial" panose="020B0604020202020204" pitchFamily="34" charset="0"/>
              <a:buChar char="•"/>
            </a:pPr>
            <a:r>
              <a:rPr lang="en-US" altLang="zh-CN" sz="1600" b="1" dirty="0">
                <a:latin typeface="Times New Roman" panose="02020603050405020304" pitchFamily="18" charset="0"/>
                <a:cs typeface="Times New Roman" panose="02020603050405020304" pitchFamily="18" charset="0"/>
              </a:rPr>
              <a:t>Sectoral water intensity:</a:t>
            </a:r>
            <a:r>
              <a:rPr lang="en-US" altLang="zh-CN" sz="1600" dirty="0">
                <a:latin typeface="Times New Roman" panose="02020603050405020304" pitchFamily="18" charset="0"/>
                <a:cs typeface="Times New Roman" panose="02020603050405020304" pitchFamily="18" charset="0"/>
              </a:rPr>
              <a:t> Agriculture sectors from FAOSTAT; Manufacturing, Electricity and Services from EXIOBASE 3.</a:t>
            </a:r>
          </a:p>
          <a:p>
            <a:pPr marL="285750" indent="-285750">
              <a:lnSpc>
                <a:spcPct val="150000"/>
              </a:lnSpc>
              <a:buFont typeface="Arial" panose="020B0604020202020204" pitchFamily="34" charset="0"/>
              <a:buChar char="•"/>
            </a:pPr>
            <a:r>
              <a:rPr lang="en-US" altLang="zh-CN" sz="1600" b="1" dirty="0">
                <a:latin typeface="Times New Roman" panose="02020603050405020304" pitchFamily="18" charset="0"/>
                <a:cs typeface="Times New Roman" panose="02020603050405020304" pitchFamily="18" charset="0"/>
              </a:rPr>
              <a:t>EMERGING MRIO Table (2019):</a:t>
            </a:r>
            <a:r>
              <a:rPr lang="en-US" altLang="zh-CN" sz="1600" dirty="0">
                <a:latin typeface="Times New Roman" panose="02020603050405020304" pitchFamily="18" charset="0"/>
                <a:cs typeface="Times New Roman" panose="02020603050405020304" pitchFamily="18" charset="0"/>
              </a:rPr>
              <a:t> from CEADs, covering 134 sectors across 245 economies </a:t>
            </a:r>
            <a:r>
              <a:rPr lang="nl-NL" altLang="zh-CN" sz="1600" kern="100" dirty="0">
                <a:latin typeface="Times New Roman" panose="02020603050405020304" pitchFamily="18" charset="0"/>
                <a:ea typeface="宋体" panose="02010600030101010101" pitchFamily="2" charset="-122"/>
                <a:cs typeface="Times New Roman" panose="02020603050405020304" pitchFamily="18" charset="0"/>
              </a:rPr>
              <a:t>(</a:t>
            </a:r>
            <a:r>
              <a:rPr lang="nl-NL" altLang="zh-CN" sz="1600" kern="100" dirty="0">
                <a:latin typeface="Times New Roman" panose="02020603050405020304" pitchFamily="18" charset="0"/>
                <a:ea typeface="宋体" panose="02010600030101010101" pitchFamily="2" charset="-122"/>
                <a:cs typeface="Times New Roman" panose="02020603050405020304" pitchFamily="18" charset="0"/>
                <a:hlinkClick r:id="rId2"/>
              </a:rPr>
              <a:t>https://www.ceads.net/data/input_output_tables/</a:t>
            </a:r>
            <a:r>
              <a:rPr lang="nl-NL" altLang="zh-CN" sz="1600" kern="100" dirty="0">
                <a:latin typeface="Times New Roman" panose="02020603050405020304" pitchFamily="18" charset="0"/>
                <a:ea typeface="宋体" panose="02010600030101010101" pitchFamily="2" charset="-122"/>
                <a:cs typeface="Times New Roman" panose="02020603050405020304" pitchFamily="18" charset="0"/>
              </a:rPr>
              <a:t>).</a:t>
            </a:r>
          </a:p>
          <a:p>
            <a:pPr marL="285750" indent="-285750">
              <a:lnSpc>
                <a:spcPct val="150000"/>
              </a:lnSpc>
              <a:buFont typeface="Arial" panose="020B0604020202020204" pitchFamily="34" charset="0"/>
              <a:buChar char="•"/>
            </a:pPr>
            <a:r>
              <a:rPr lang="en-US" altLang="zh-CN" sz="1600" b="1" dirty="0">
                <a:latin typeface="Times New Roman" panose="02020603050405020304" pitchFamily="18" charset="0"/>
                <a:cs typeface="Times New Roman" panose="02020603050405020304" pitchFamily="18" charset="0"/>
              </a:rPr>
              <a:t>Household expenditure data: </a:t>
            </a:r>
            <a:r>
              <a:rPr lang="en-US" altLang="zh-CN" sz="1600" dirty="0">
                <a:latin typeface="Times New Roman" panose="02020603050405020304" pitchFamily="18" charset="0"/>
                <a:cs typeface="Times New Roman" panose="02020603050405020304" pitchFamily="18" charset="0"/>
              </a:rPr>
              <a:t>from the World Bank Global Consumption Database (WBGCD)15,18, Eurostat’s Household Budget Survey (HBS), Japan’s Family Income and Expenditure Survey (FIES), Canada’s Survey of Household Spending (SHS), and Australia’s Household Expenditure Survey (HES). The main dataset, WBGCD provides an in-depth profile of household and consumption characteristics, covering 33 consumption categories across 201 expenditure levels for 116 economies in 2011.</a:t>
            </a:r>
            <a:endParaRPr lang="zh-CN" altLang="zh-CN" sz="1600"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ectangle 2">
            <a:extLst>
              <a:ext uri="{FF2B5EF4-FFF2-40B4-BE49-F238E27FC236}">
                <a16:creationId xmlns:a16="http://schemas.microsoft.com/office/drawing/2014/main" id="{A5E4AE99-6403-7438-7416-B325736C3440}"/>
              </a:ext>
            </a:extLst>
          </p:cNvPr>
          <p:cNvSpPr>
            <a:spLocks noChangeArrowheads="1"/>
          </p:cNvSpPr>
          <p:nvPr/>
        </p:nvSpPr>
        <p:spPr bwMode="auto">
          <a:xfrm>
            <a:off x="0" y="0"/>
            <a:ext cx="9144000" cy="720000"/>
          </a:xfrm>
          <a:prstGeom prst="rect">
            <a:avLst/>
          </a:prstGeom>
          <a:solidFill>
            <a:srgbClr val="0070C0"/>
          </a:solidFill>
          <a:ln w="9525">
            <a:noFill/>
            <a:miter lim="800000"/>
            <a:headEnd/>
            <a:tailEnd/>
          </a:ln>
        </p:spPr>
        <p:txBody>
          <a:bodyPr anchor="ctr"/>
          <a:lstStyle>
            <a:lvl1pPr>
              <a:spcBef>
                <a:spcPct val="20000"/>
              </a:spcBef>
              <a:buFont typeface="Arial" charset="0"/>
              <a:buChar char="•"/>
              <a:defRPr sz="3200">
                <a:solidFill>
                  <a:schemeClr val="tx1"/>
                </a:solidFill>
                <a:latin typeface="Calibri" charset="0"/>
                <a:ea typeface="MS PGothic" charset="-128"/>
                <a:cs typeface="宋体" charset="-122"/>
              </a:defRPr>
            </a:lvl1pPr>
            <a:lvl2pPr marL="742950" indent="-285750">
              <a:spcBef>
                <a:spcPct val="20000"/>
              </a:spcBef>
              <a:buFont typeface="Arial" charset="0"/>
              <a:buChar char="–"/>
              <a:defRPr sz="2800">
                <a:solidFill>
                  <a:schemeClr val="tx1"/>
                </a:solidFill>
                <a:latin typeface="Calibri" charset="0"/>
                <a:ea typeface="宋体" charset="-122"/>
                <a:cs typeface="宋体" charset="-122"/>
              </a:defRPr>
            </a:lvl2pPr>
            <a:lvl3pPr marL="1143000" indent="-228600">
              <a:spcBef>
                <a:spcPct val="20000"/>
              </a:spcBef>
              <a:buFont typeface="Arial" charset="0"/>
              <a:buChar char="•"/>
              <a:defRPr sz="2400">
                <a:solidFill>
                  <a:schemeClr val="tx1"/>
                </a:solidFill>
                <a:latin typeface="Calibri" charset="0"/>
                <a:ea typeface="宋体" charset="-122"/>
                <a:cs typeface="宋体" charset="-122"/>
              </a:defRPr>
            </a:lvl3pPr>
            <a:lvl4pPr marL="1600200" indent="-228600">
              <a:spcBef>
                <a:spcPct val="20000"/>
              </a:spcBef>
              <a:buFont typeface="Arial" charset="0"/>
              <a:buChar char="–"/>
              <a:defRPr sz="2000">
                <a:solidFill>
                  <a:schemeClr val="tx1"/>
                </a:solidFill>
                <a:latin typeface="Calibri" charset="0"/>
                <a:ea typeface="宋体" charset="-122"/>
                <a:cs typeface="宋体" charset="-122"/>
              </a:defRPr>
            </a:lvl4pPr>
            <a:lvl5pPr marL="2057400" indent="-228600">
              <a:spcBef>
                <a:spcPct val="20000"/>
              </a:spcBef>
              <a:buFont typeface="Arial" charset="0"/>
              <a:buChar char="»"/>
              <a:defRPr sz="2000">
                <a:solidFill>
                  <a:schemeClr val="tx1"/>
                </a:solidFill>
                <a:latin typeface="Calibri" charset="0"/>
                <a:ea typeface="宋体" charset="-122"/>
                <a:cs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9pPr>
          </a:lstStyle>
          <a:p>
            <a:pPr algn="ctr">
              <a:spcBef>
                <a:spcPts val="0"/>
              </a:spcBef>
              <a:buNone/>
            </a:pPr>
            <a:r>
              <a:rPr lang="en-US" altLang="zh-CN" sz="36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MATERIALS</a:t>
            </a:r>
          </a:p>
        </p:txBody>
      </p:sp>
      <p:sp>
        <p:nvSpPr>
          <p:cNvPr id="3" name="文本框 2">
            <a:extLst>
              <a:ext uri="{FF2B5EF4-FFF2-40B4-BE49-F238E27FC236}">
                <a16:creationId xmlns:a16="http://schemas.microsoft.com/office/drawing/2014/main" id="{FFD0D490-94E1-8C6A-D20F-6BFCDF7D0192}"/>
              </a:ext>
            </a:extLst>
          </p:cNvPr>
          <p:cNvSpPr txBox="1"/>
          <p:nvPr/>
        </p:nvSpPr>
        <p:spPr>
          <a:xfrm>
            <a:off x="1" y="797405"/>
            <a:ext cx="2138516" cy="400110"/>
          </a:xfrm>
          <a:prstGeom prst="rect">
            <a:avLst/>
          </a:prstGeom>
          <a:solidFill>
            <a:schemeClr val="bg1">
              <a:lumMod val="85000"/>
            </a:schemeClr>
          </a:solidFill>
        </p:spPr>
        <p:txBody>
          <a:bodyPr wrap="square" rtlCol="0">
            <a:spAutoFit/>
          </a:bodyPr>
          <a:lstStyle/>
          <a:p>
            <a:r>
              <a:rPr lang="en-US" altLang="zh-CN" sz="2000" b="1" kern="100" dirty="0">
                <a:latin typeface="Times New Roman" panose="02020603050405020304" pitchFamily="18" charset="0"/>
                <a:ea typeface="宋体" panose="02010600030101010101" pitchFamily="2" charset="-122"/>
              </a:rPr>
              <a:t>Data sources</a:t>
            </a:r>
            <a:endParaRPr lang="zh-CN" altLang="zh-CN" sz="2000" b="1" kern="100" dirty="0">
              <a:effectLst/>
              <a:latin typeface="Times New Roman" panose="02020603050405020304" pitchFamily="18" charset="0"/>
              <a:ea typeface="宋体" panose="02010600030101010101" pitchFamily="2" charset="-122"/>
            </a:endParaRPr>
          </a:p>
        </p:txBody>
      </p:sp>
      <p:sp>
        <p:nvSpPr>
          <p:cNvPr id="10" name="灯片编号占位符 9">
            <a:extLst>
              <a:ext uri="{FF2B5EF4-FFF2-40B4-BE49-F238E27FC236}">
                <a16:creationId xmlns:a16="http://schemas.microsoft.com/office/drawing/2014/main" id="{8D8A7C05-62B7-67BA-0830-B7E42A9C71FA}"/>
              </a:ext>
            </a:extLst>
          </p:cNvPr>
          <p:cNvSpPr>
            <a:spLocks noGrp="1"/>
          </p:cNvSpPr>
          <p:nvPr>
            <p:ph type="sldNum" sz="quarter" idx="12"/>
          </p:nvPr>
        </p:nvSpPr>
        <p:spPr/>
        <p:txBody>
          <a:bodyPr/>
          <a:lstStyle/>
          <a:p>
            <a:fld id="{2E54676A-C675-6045-BBD0-A155F9BEC21C}" type="slidenum">
              <a:rPr lang="en-US" smtClean="0"/>
              <a:t>8</a:t>
            </a:fld>
            <a:endParaRPr lang="en-US"/>
          </a:p>
        </p:txBody>
      </p:sp>
    </p:spTree>
    <p:extLst>
      <p:ext uri="{BB962C8B-B14F-4D97-AF65-F5344CB8AC3E}">
        <p14:creationId xmlns:p14="http://schemas.microsoft.com/office/powerpoint/2010/main" val="10581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表, 条形图&#10;&#10;AI 生成的内容可能不正确。">
            <a:extLst>
              <a:ext uri="{FF2B5EF4-FFF2-40B4-BE49-F238E27FC236}">
                <a16:creationId xmlns:a16="http://schemas.microsoft.com/office/drawing/2014/main" id="{DCFA1097-614B-B732-888D-23966D4C7C79}"/>
              </a:ext>
            </a:extLst>
          </p:cNvPr>
          <p:cNvPicPr>
            <a:picLocks noChangeAspect="1"/>
          </p:cNvPicPr>
          <p:nvPr/>
        </p:nvPicPr>
        <p:blipFill>
          <a:blip r:embed="rId3"/>
          <a:stretch>
            <a:fillRect/>
          </a:stretch>
        </p:blipFill>
        <p:spPr>
          <a:xfrm>
            <a:off x="818613" y="937722"/>
            <a:ext cx="3606483" cy="3085181"/>
          </a:xfrm>
          <a:prstGeom prst="rect">
            <a:avLst/>
          </a:prstGeom>
        </p:spPr>
      </p:pic>
      <p:sp>
        <p:nvSpPr>
          <p:cNvPr id="4" name="灯片编号占位符 3">
            <a:extLst>
              <a:ext uri="{FF2B5EF4-FFF2-40B4-BE49-F238E27FC236}">
                <a16:creationId xmlns:a16="http://schemas.microsoft.com/office/drawing/2014/main" id="{03B37E32-FB34-C604-0996-877E56E8A006}"/>
              </a:ext>
            </a:extLst>
          </p:cNvPr>
          <p:cNvSpPr>
            <a:spLocks noGrp="1"/>
          </p:cNvSpPr>
          <p:nvPr>
            <p:ph type="sldNum" sz="quarter" idx="12"/>
          </p:nvPr>
        </p:nvSpPr>
        <p:spPr>
          <a:xfrm>
            <a:off x="8414953" y="6356351"/>
            <a:ext cx="483458" cy="365125"/>
          </a:xfrm>
        </p:spPr>
        <p:txBody>
          <a:bodyPr/>
          <a:lstStyle/>
          <a:p>
            <a:fld id="{775887F8-1189-C142-9435-C21057EAAAC7}" type="slidenum">
              <a:rPr kumimoji="1" lang="zh-CN" altLang="en-US" smtClean="0"/>
              <a:t>9</a:t>
            </a:fld>
            <a:endParaRPr kumimoji="1" lang="zh-CN" altLang="en-US"/>
          </a:p>
        </p:txBody>
      </p:sp>
      <p:sp>
        <p:nvSpPr>
          <p:cNvPr id="7" name="文本框 6">
            <a:extLst>
              <a:ext uri="{FF2B5EF4-FFF2-40B4-BE49-F238E27FC236}">
                <a16:creationId xmlns:a16="http://schemas.microsoft.com/office/drawing/2014/main" id="{AA9A46BF-80EB-F00E-8E45-4D0AA71EFF8B}"/>
              </a:ext>
            </a:extLst>
          </p:cNvPr>
          <p:cNvSpPr txBox="1"/>
          <p:nvPr/>
        </p:nvSpPr>
        <p:spPr>
          <a:xfrm>
            <a:off x="533566" y="4064139"/>
            <a:ext cx="7958963" cy="2616101"/>
          </a:xfrm>
          <a:prstGeom prst="rect">
            <a:avLst/>
          </a:prstGeom>
          <a:noFill/>
        </p:spPr>
        <p:txBody>
          <a:bodyPr wrap="square" rtlCol="0">
            <a:spAutoFit/>
          </a:bodyPr>
          <a:lstStyle/>
          <a:p>
            <a:pPr marL="285750" indent="-285750" algn="just">
              <a:spcAft>
                <a:spcPts val="800"/>
              </a:spcAft>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In 2019, the global middle class was the main driver of household consumption, accounting for </a:t>
            </a:r>
            <a:r>
              <a:rPr lang="en-US" altLang="zh-CN" sz="1600" b="1" dirty="0">
                <a:latin typeface="Times New Roman" panose="02020603050405020304" pitchFamily="18" charset="0"/>
                <a:cs typeface="Times New Roman" panose="02020603050405020304" pitchFamily="18" charset="0"/>
              </a:rPr>
              <a:t>52%</a:t>
            </a:r>
            <a:r>
              <a:rPr lang="en-US" altLang="zh-CN" sz="1600" dirty="0">
                <a:latin typeface="Times New Roman" panose="02020603050405020304" pitchFamily="18" charset="0"/>
                <a:cs typeface="Times New Roman" panose="02020603050405020304" pitchFamily="18" charset="0"/>
              </a:rPr>
              <a:t> of global household consumption. </a:t>
            </a:r>
          </a:p>
          <a:p>
            <a:pPr marL="285750" indent="-285750" algn="just">
              <a:spcAft>
                <a:spcPts val="800"/>
              </a:spcAft>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Across all income levels, households in </a:t>
            </a:r>
            <a:r>
              <a:rPr lang="en-US" altLang="zh-CN" sz="1600" b="1" dirty="0">
                <a:latin typeface="Times New Roman" panose="02020603050405020304" pitchFamily="18" charset="0"/>
                <a:cs typeface="Times New Roman" panose="02020603050405020304" pitchFamily="18" charset="0"/>
              </a:rPr>
              <a:t>developed economies</a:t>
            </a:r>
            <a:r>
              <a:rPr lang="en-US" altLang="zh-CN" sz="1600" dirty="0">
                <a:latin typeface="Times New Roman" panose="02020603050405020304" pitchFamily="18" charset="0"/>
                <a:cs typeface="Times New Roman" panose="02020603050405020304" pitchFamily="18" charset="0"/>
              </a:rPr>
              <a:t> consumed more than those in </a:t>
            </a:r>
            <a:r>
              <a:rPr lang="en-US" altLang="zh-CN" sz="1600" b="1" dirty="0">
                <a:latin typeface="Times New Roman" panose="02020603050405020304" pitchFamily="18" charset="0"/>
                <a:cs typeface="Times New Roman" panose="02020603050405020304" pitchFamily="18" charset="0"/>
              </a:rPr>
              <a:t>emerging and developing economies</a:t>
            </a:r>
            <a:r>
              <a:rPr lang="en-US" altLang="zh-CN" sz="1600" dirty="0">
                <a:latin typeface="Times New Roman" panose="02020603050405020304" pitchFamily="18" charset="0"/>
                <a:cs typeface="Times New Roman" panose="02020603050405020304" pitchFamily="18" charset="0"/>
              </a:rPr>
              <a:t> (IMF, 2022) </a:t>
            </a:r>
            <a:r>
              <a:rPr lang="en-US" altLang="zh-CN" sz="1600" b="1" dirty="0">
                <a:latin typeface="Times New Roman" panose="02020603050405020304" pitchFamily="18" charset="0"/>
                <a:cs typeface="Times New Roman" panose="02020603050405020304" pitchFamily="18" charset="0"/>
              </a:rPr>
              <a:t>but drove less water depletion through consumption. </a:t>
            </a:r>
          </a:p>
          <a:p>
            <a:pPr marL="285750" indent="-285750" algn="just">
              <a:spcAft>
                <a:spcPts val="800"/>
              </a:spcAft>
              <a:buFont typeface="Arial" panose="020B0604020202020204" pitchFamily="34" charset="0"/>
              <a:buChar char="•"/>
            </a:pPr>
            <a:r>
              <a:rPr lang="en-US" altLang="zh-CN" sz="1600" b="1" dirty="0">
                <a:latin typeface="Times New Roman" panose="02020603050405020304" pitchFamily="18" charset="0"/>
                <a:cs typeface="Times New Roman" panose="02020603050405020304" pitchFamily="18" charset="0"/>
              </a:rPr>
              <a:t>Emerging economies consumed less, yet caused greater water depletion—especially middle-class households</a:t>
            </a:r>
            <a:r>
              <a:rPr lang="en-US" altLang="zh-CN" sz="1600" dirty="0">
                <a:latin typeface="Times New Roman" panose="02020603050405020304" pitchFamily="18" charset="0"/>
                <a:cs typeface="Times New Roman" panose="02020603050405020304" pitchFamily="18" charset="0"/>
              </a:rPr>
              <a:t>, who contributed 33% of the global depletion footprint, nearly double that of their developed counterparts.</a:t>
            </a:r>
          </a:p>
          <a:p>
            <a:pPr marL="285750" indent="-285750" algn="just">
              <a:spcAft>
                <a:spcPts val="800"/>
              </a:spcAft>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The concentrated trade patterns of emerging economies can partly explain this phenomenon.</a:t>
            </a:r>
          </a:p>
        </p:txBody>
      </p:sp>
      <p:sp>
        <p:nvSpPr>
          <p:cNvPr id="5" name="文本框 4">
            <a:extLst>
              <a:ext uri="{FF2B5EF4-FFF2-40B4-BE49-F238E27FC236}">
                <a16:creationId xmlns:a16="http://schemas.microsoft.com/office/drawing/2014/main" id="{B2ABFF6F-6CBE-8E5E-98D1-3672E982075F}"/>
              </a:ext>
            </a:extLst>
          </p:cNvPr>
          <p:cNvSpPr txBox="1"/>
          <p:nvPr/>
        </p:nvSpPr>
        <p:spPr>
          <a:xfrm>
            <a:off x="605815" y="759962"/>
            <a:ext cx="425597"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a</a:t>
            </a:r>
            <a:endParaRPr lang="en-US" sz="2400" b="1" dirty="0"/>
          </a:p>
        </p:txBody>
      </p:sp>
      <p:sp>
        <p:nvSpPr>
          <p:cNvPr id="8" name="文本框 7">
            <a:extLst>
              <a:ext uri="{FF2B5EF4-FFF2-40B4-BE49-F238E27FC236}">
                <a16:creationId xmlns:a16="http://schemas.microsoft.com/office/drawing/2014/main" id="{B9B48EEF-3793-AFB4-9885-0FBFFF9E6E69}"/>
              </a:ext>
            </a:extLst>
          </p:cNvPr>
          <p:cNvSpPr txBox="1"/>
          <p:nvPr/>
        </p:nvSpPr>
        <p:spPr>
          <a:xfrm>
            <a:off x="4513048" y="759962"/>
            <a:ext cx="425597"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b</a:t>
            </a:r>
            <a:endParaRPr lang="en-US" sz="2400" b="1" dirty="0"/>
          </a:p>
        </p:txBody>
      </p:sp>
      <p:pic>
        <p:nvPicPr>
          <p:cNvPr id="10" name="图片 9" descr="图片包含 图示&#10;&#10;AI 生成的内容可能不正确。">
            <a:extLst>
              <a:ext uri="{FF2B5EF4-FFF2-40B4-BE49-F238E27FC236}">
                <a16:creationId xmlns:a16="http://schemas.microsoft.com/office/drawing/2014/main" id="{2CE5AB93-5312-35C7-E447-D6479D7CED12}"/>
              </a:ext>
            </a:extLst>
          </p:cNvPr>
          <p:cNvPicPr>
            <a:picLocks noChangeAspect="1"/>
          </p:cNvPicPr>
          <p:nvPr/>
        </p:nvPicPr>
        <p:blipFill>
          <a:blip r:embed="rId4"/>
          <a:stretch>
            <a:fillRect/>
          </a:stretch>
        </p:blipFill>
        <p:spPr>
          <a:xfrm>
            <a:off x="5026597" y="878455"/>
            <a:ext cx="3160679" cy="2992767"/>
          </a:xfrm>
          <a:prstGeom prst="rect">
            <a:avLst/>
          </a:prstGeom>
        </p:spPr>
      </p:pic>
      <p:sp>
        <p:nvSpPr>
          <p:cNvPr id="2" name="Rectangle 2">
            <a:extLst>
              <a:ext uri="{FF2B5EF4-FFF2-40B4-BE49-F238E27FC236}">
                <a16:creationId xmlns:a16="http://schemas.microsoft.com/office/drawing/2014/main" id="{28DFB8F9-71AD-F152-AE1F-A5735AB7120B}"/>
              </a:ext>
            </a:extLst>
          </p:cNvPr>
          <p:cNvSpPr>
            <a:spLocks noChangeArrowheads="1"/>
          </p:cNvSpPr>
          <p:nvPr/>
        </p:nvSpPr>
        <p:spPr bwMode="auto">
          <a:xfrm>
            <a:off x="0" y="0"/>
            <a:ext cx="9144000" cy="720000"/>
          </a:xfrm>
          <a:prstGeom prst="rect">
            <a:avLst/>
          </a:prstGeom>
          <a:solidFill>
            <a:srgbClr val="0070C0"/>
          </a:solidFill>
          <a:ln w="9525">
            <a:noFill/>
            <a:miter lim="800000"/>
            <a:headEnd/>
            <a:tailEnd/>
          </a:ln>
        </p:spPr>
        <p:txBody>
          <a:bodyPr anchor="ctr"/>
          <a:lstStyle>
            <a:lvl1pPr>
              <a:spcBef>
                <a:spcPct val="20000"/>
              </a:spcBef>
              <a:buFont typeface="Arial" charset="0"/>
              <a:buChar char="•"/>
              <a:defRPr sz="3200">
                <a:solidFill>
                  <a:schemeClr val="tx1"/>
                </a:solidFill>
                <a:latin typeface="Calibri" charset="0"/>
                <a:ea typeface="MS PGothic" charset="-128"/>
                <a:cs typeface="宋体" charset="-122"/>
              </a:defRPr>
            </a:lvl1pPr>
            <a:lvl2pPr marL="742950" indent="-285750">
              <a:spcBef>
                <a:spcPct val="20000"/>
              </a:spcBef>
              <a:buFont typeface="Arial" charset="0"/>
              <a:buChar char="–"/>
              <a:defRPr sz="2800">
                <a:solidFill>
                  <a:schemeClr val="tx1"/>
                </a:solidFill>
                <a:latin typeface="Calibri" charset="0"/>
                <a:ea typeface="宋体" charset="-122"/>
                <a:cs typeface="宋体" charset="-122"/>
              </a:defRPr>
            </a:lvl2pPr>
            <a:lvl3pPr marL="1143000" indent="-228600">
              <a:spcBef>
                <a:spcPct val="20000"/>
              </a:spcBef>
              <a:buFont typeface="Arial" charset="0"/>
              <a:buChar char="•"/>
              <a:defRPr sz="2400">
                <a:solidFill>
                  <a:schemeClr val="tx1"/>
                </a:solidFill>
                <a:latin typeface="Calibri" charset="0"/>
                <a:ea typeface="宋体" charset="-122"/>
                <a:cs typeface="宋体" charset="-122"/>
              </a:defRPr>
            </a:lvl3pPr>
            <a:lvl4pPr marL="1600200" indent="-228600">
              <a:spcBef>
                <a:spcPct val="20000"/>
              </a:spcBef>
              <a:buFont typeface="Arial" charset="0"/>
              <a:buChar char="–"/>
              <a:defRPr sz="2000">
                <a:solidFill>
                  <a:schemeClr val="tx1"/>
                </a:solidFill>
                <a:latin typeface="Calibri" charset="0"/>
                <a:ea typeface="宋体" charset="-122"/>
                <a:cs typeface="宋体" charset="-122"/>
              </a:defRPr>
            </a:lvl4pPr>
            <a:lvl5pPr marL="2057400" indent="-228600">
              <a:spcBef>
                <a:spcPct val="20000"/>
              </a:spcBef>
              <a:buFont typeface="Arial" charset="0"/>
              <a:buChar char="»"/>
              <a:defRPr sz="2000">
                <a:solidFill>
                  <a:schemeClr val="tx1"/>
                </a:solidFill>
                <a:latin typeface="Calibri" charset="0"/>
                <a:ea typeface="宋体" charset="-122"/>
                <a:cs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宋体" charset="-122"/>
                <a:cs typeface="宋体" charset="-122"/>
              </a:defRPr>
            </a:lvl9pPr>
          </a:lstStyle>
          <a:p>
            <a:pPr algn="ctr">
              <a:spcBef>
                <a:spcPts val="0"/>
              </a:spcBef>
              <a:buNone/>
            </a:pPr>
            <a:r>
              <a:rPr lang="en-US" altLang="zh-CN" sz="2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Who contributes most to water depletion?</a:t>
            </a:r>
          </a:p>
        </p:txBody>
      </p:sp>
      <p:sp>
        <p:nvSpPr>
          <p:cNvPr id="9" name="文本框 8">
            <a:extLst>
              <a:ext uri="{FF2B5EF4-FFF2-40B4-BE49-F238E27FC236}">
                <a16:creationId xmlns:a16="http://schemas.microsoft.com/office/drawing/2014/main" id="{8E6E025E-4669-E1FE-02DE-7E089EC5B919}"/>
              </a:ext>
            </a:extLst>
          </p:cNvPr>
          <p:cNvSpPr txBox="1"/>
          <p:nvPr/>
        </p:nvSpPr>
        <p:spPr>
          <a:xfrm>
            <a:off x="2823029" y="1672721"/>
            <a:ext cx="722870" cy="369332"/>
          </a:xfrm>
          <a:prstGeom prst="rect">
            <a:avLst/>
          </a:prstGeom>
          <a:noFill/>
        </p:spPr>
        <p:txBody>
          <a:bodyPr wrap="square">
            <a:spAutoFit/>
          </a:bodyPr>
          <a:lstStyle/>
          <a:p>
            <a:r>
              <a:rPr lang="en-US" altLang="zh-CN" sz="1800" b="1" dirty="0">
                <a:latin typeface="Times New Roman" panose="02020603050405020304" pitchFamily="18" charset="0"/>
                <a:cs typeface="Times New Roman" panose="02020603050405020304" pitchFamily="18" charset="0"/>
              </a:rPr>
              <a:t>36%</a:t>
            </a:r>
            <a:endParaRPr lang="en-US" dirty="0"/>
          </a:p>
        </p:txBody>
      </p:sp>
      <p:sp>
        <p:nvSpPr>
          <p:cNvPr id="12" name="文本框 11">
            <a:extLst>
              <a:ext uri="{FF2B5EF4-FFF2-40B4-BE49-F238E27FC236}">
                <a16:creationId xmlns:a16="http://schemas.microsoft.com/office/drawing/2014/main" id="{6F8B65E5-9D11-005C-ABD0-F64C3FA7176B}"/>
              </a:ext>
            </a:extLst>
          </p:cNvPr>
          <p:cNvSpPr txBox="1"/>
          <p:nvPr/>
        </p:nvSpPr>
        <p:spPr>
          <a:xfrm>
            <a:off x="1266568" y="2836319"/>
            <a:ext cx="834081" cy="369332"/>
          </a:xfrm>
          <a:prstGeom prst="rect">
            <a:avLst/>
          </a:prstGeom>
          <a:noFill/>
        </p:spPr>
        <p:txBody>
          <a:bodyPr wrap="square">
            <a:spAutoFit/>
          </a:bodyPr>
          <a:lstStyle/>
          <a:p>
            <a:r>
              <a:rPr lang="en-US" altLang="zh-CN" sz="1800" b="1" dirty="0">
                <a:latin typeface="Times New Roman" panose="02020603050405020304" pitchFamily="18" charset="0"/>
                <a:cs typeface="Times New Roman" panose="02020603050405020304" pitchFamily="18" charset="0"/>
              </a:rPr>
              <a:t>12%</a:t>
            </a:r>
            <a:endParaRPr lang="en-US" dirty="0"/>
          </a:p>
        </p:txBody>
      </p:sp>
      <p:sp>
        <p:nvSpPr>
          <p:cNvPr id="14" name="文本框 13">
            <a:extLst>
              <a:ext uri="{FF2B5EF4-FFF2-40B4-BE49-F238E27FC236}">
                <a16:creationId xmlns:a16="http://schemas.microsoft.com/office/drawing/2014/main" id="{810D283F-9F44-25BE-F688-D5A631792B56}"/>
              </a:ext>
            </a:extLst>
          </p:cNvPr>
          <p:cNvSpPr txBox="1"/>
          <p:nvPr/>
        </p:nvSpPr>
        <p:spPr>
          <a:xfrm>
            <a:off x="2035116" y="937722"/>
            <a:ext cx="722870" cy="369332"/>
          </a:xfrm>
          <a:prstGeom prst="rect">
            <a:avLst/>
          </a:prstGeom>
          <a:noFill/>
        </p:spPr>
        <p:txBody>
          <a:bodyPr wrap="square">
            <a:spAutoFit/>
          </a:bodyPr>
          <a:lstStyle/>
          <a:p>
            <a:r>
              <a:rPr lang="en-US" altLang="zh-CN" sz="1800" b="1" dirty="0">
                <a:latin typeface="Times New Roman" panose="02020603050405020304" pitchFamily="18" charset="0"/>
                <a:cs typeface="Times New Roman" panose="02020603050405020304" pitchFamily="18" charset="0"/>
              </a:rPr>
              <a:t>52%</a:t>
            </a:r>
            <a:r>
              <a:rPr lang="en-US" altLang="zh-CN" sz="1800" dirty="0">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36561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主题​​">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476</TotalTime>
  <Words>2293</Words>
  <Application>Microsoft Macintosh PowerPoint</Application>
  <PresentationFormat>全屏显示(4:3)</PresentationFormat>
  <Paragraphs>270</Paragraphs>
  <Slides>14</Slides>
  <Notes>12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14</vt:i4>
      </vt:variant>
    </vt:vector>
  </HeadingPairs>
  <TitlesOfParts>
    <vt:vector size="25" baseType="lpstr">
      <vt:lpstr>DengXian</vt:lpstr>
      <vt:lpstr>DengXian</vt:lpstr>
      <vt:lpstr>SimSun</vt:lpstr>
      <vt:lpstr>Times</vt:lpstr>
      <vt:lpstr>Aptos</vt:lpstr>
      <vt:lpstr>Aptos Display</vt:lpstr>
      <vt:lpstr>Arial</vt:lpstr>
      <vt:lpstr>Cambria Math</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 Hou</dc:creator>
  <cp:lastModifiedBy>S. Hou</cp:lastModifiedBy>
  <cp:revision>54</cp:revision>
  <dcterms:created xsi:type="dcterms:W3CDTF">2025-06-29T08:06:57Z</dcterms:created>
  <dcterms:modified xsi:type="dcterms:W3CDTF">2025-06-30T14:40:31Z</dcterms:modified>
</cp:coreProperties>
</file>